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6" r:id="rId1"/>
  </p:sldMasterIdLst>
  <p:sldIdLst>
    <p:sldId id="306" r:id="rId2"/>
    <p:sldId id="307" r:id="rId3"/>
    <p:sldId id="322" r:id="rId4"/>
    <p:sldId id="308" r:id="rId5"/>
    <p:sldId id="348" r:id="rId6"/>
    <p:sldId id="323" r:id="rId7"/>
    <p:sldId id="309" r:id="rId8"/>
    <p:sldId id="324" r:id="rId9"/>
    <p:sldId id="325" r:id="rId10"/>
    <p:sldId id="326" r:id="rId11"/>
    <p:sldId id="311" r:id="rId12"/>
    <p:sldId id="312" r:id="rId13"/>
    <p:sldId id="313" r:id="rId14"/>
    <p:sldId id="327" r:id="rId15"/>
    <p:sldId id="328" r:id="rId16"/>
    <p:sldId id="330" r:id="rId17"/>
    <p:sldId id="331" r:id="rId18"/>
    <p:sldId id="333" r:id="rId19"/>
    <p:sldId id="334" r:id="rId20"/>
    <p:sldId id="329" r:id="rId21"/>
    <p:sldId id="316" r:id="rId22"/>
    <p:sldId id="335" r:id="rId23"/>
    <p:sldId id="336" r:id="rId24"/>
    <p:sldId id="337" r:id="rId25"/>
    <p:sldId id="338" r:id="rId26"/>
    <p:sldId id="339" r:id="rId27"/>
    <p:sldId id="340" r:id="rId28"/>
    <p:sldId id="341" r:id="rId29"/>
    <p:sldId id="342" r:id="rId30"/>
    <p:sldId id="347" r:id="rId31"/>
    <p:sldId id="343" r:id="rId32"/>
    <p:sldId id="345" r:id="rId33"/>
    <p:sldId id="344" r:id="rId34"/>
    <p:sldId id="346" r:id="rId35"/>
    <p:sldId id="289" r:id="rId36"/>
    <p:sldId id="320" r:id="rId37"/>
  </p:sldIdLst>
  <p:sldSz cx="12192000" cy="6858000"/>
  <p:notesSz cx="6858000" cy="9144000"/>
  <p:embeddedFontLst>
    <p:embeddedFont>
      <p:font typeface="Avenir Next LT Pro" panose="020B0504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Mangal" panose="02040503050203030202" pitchFamily="18" charset="0"/>
      <p:regular r:id="rId46"/>
    </p:embeddedFont>
  </p:embeddedFont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605"/>
    <a:srgbClr val="F9EAD7"/>
    <a:srgbClr val="404040"/>
    <a:srgbClr val="E3E4EA"/>
    <a:srgbClr val="1F856F"/>
    <a:srgbClr val="D92254"/>
    <a:srgbClr val="175594"/>
    <a:srgbClr val="434481"/>
    <a:srgbClr val="FDA301"/>
    <a:srgbClr val="FEAE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06" autoAdjust="0"/>
    <p:restoredTop sz="95156" autoAdjust="0"/>
  </p:normalViewPr>
  <p:slideViewPr>
    <p:cSldViewPr snapToGrid="0">
      <p:cViewPr varScale="1">
        <p:scale>
          <a:sx n="113" d="100"/>
          <a:sy n="113" d="100"/>
        </p:scale>
        <p:origin x="612" y="114"/>
      </p:cViewPr>
      <p:guideLst/>
    </p:cSldViewPr>
  </p:slideViewPr>
  <p:notesTextViewPr>
    <p:cViewPr>
      <p:scale>
        <a:sx n="1" d="1"/>
        <a:sy n="1" d="1"/>
      </p:scale>
      <p:origin x="0" y="0"/>
    </p:cViewPr>
  </p:notesTextViewPr>
  <p:sorterViewPr>
    <p:cViewPr>
      <p:scale>
        <a:sx n="75" d="100"/>
        <a:sy n="75" d="100"/>
      </p:scale>
      <p:origin x="0" y="-1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8447D-B295-4077-996B-8914E905F811}"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131B7CBE-CFA3-4A72-9858-4192CF296E1C}">
      <dgm:prSet/>
      <dgm:spPr/>
      <dgm:t>
        <a:bodyPr/>
        <a:lstStyle/>
        <a:p>
          <a:r>
            <a:rPr lang="en-IN" b="1" dirty="0">
              <a:latin typeface="Times New Roman" panose="02020603050405020304" pitchFamily="18" charset="0"/>
              <a:cs typeface="Times New Roman" panose="02020603050405020304" pitchFamily="18" charset="0"/>
            </a:rPr>
            <a:t>1. ANDHRA PRADESH</a:t>
          </a:r>
        </a:p>
      </dgm:t>
    </dgm:pt>
    <dgm:pt modelId="{DFAA0394-863B-4E7B-B045-C9D4B25153EF}" type="parTrans" cxnId="{C6E913E3-D2B5-4DA5-ADA0-B7647F9F35C9}">
      <dgm:prSet/>
      <dgm:spPr/>
      <dgm:t>
        <a:bodyPr/>
        <a:lstStyle/>
        <a:p>
          <a:endParaRPr lang="en-IN"/>
        </a:p>
      </dgm:t>
    </dgm:pt>
    <dgm:pt modelId="{981B4DBF-91DB-4BA4-A813-928E756F8903}" type="sibTrans" cxnId="{C6E913E3-D2B5-4DA5-ADA0-B7647F9F35C9}">
      <dgm:prSet/>
      <dgm:spPr/>
      <dgm:t>
        <a:bodyPr/>
        <a:lstStyle/>
        <a:p>
          <a:endParaRPr lang="en-IN"/>
        </a:p>
      </dgm:t>
    </dgm:pt>
    <dgm:pt modelId="{855FE3E5-497B-45B5-8DF5-7300EEBF6C15}" type="pres">
      <dgm:prSet presAssocID="{C568447D-B295-4077-996B-8914E905F811}" presName="linear" presStyleCnt="0">
        <dgm:presLayoutVars>
          <dgm:animLvl val="lvl"/>
          <dgm:resizeHandles val="exact"/>
        </dgm:presLayoutVars>
      </dgm:prSet>
      <dgm:spPr/>
    </dgm:pt>
    <dgm:pt modelId="{97ABB7DE-4327-4E5F-B681-C641376597E0}" type="pres">
      <dgm:prSet presAssocID="{131B7CBE-CFA3-4A72-9858-4192CF296E1C}" presName="parentText" presStyleLbl="node1" presStyleIdx="0" presStyleCnt="1">
        <dgm:presLayoutVars>
          <dgm:chMax val="0"/>
          <dgm:bulletEnabled val="1"/>
        </dgm:presLayoutVars>
      </dgm:prSet>
      <dgm:spPr/>
    </dgm:pt>
  </dgm:ptLst>
  <dgm:cxnLst>
    <dgm:cxn modelId="{6F6B6E2F-6A9D-48FD-AB9E-20B6D6ADDCE5}" type="presOf" srcId="{C568447D-B295-4077-996B-8914E905F811}" destId="{855FE3E5-497B-45B5-8DF5-7300EEBF6C15}" srcOrd="0" destOrd="0" presId="urn:microsoft.com/office/officeart/2005/8/layout/vList2"/>
    <dgm:cxn modelId="{8043D65C-DC50-4B5D-809C-C8F88B52F865}" type="presOf" srcId="{131B7CBE-CFA3-4A72-9858-4192CF296E1C}" destId="{97ABB7DE-4327-4E5F-B681-C641376597E0}" srcOrd="0" destOrd="0" presId="urn:microsoft.com/office/officeart/2005/8/layout/vList2"/>
    <dgm:cxn modelId="{C6E913E3-D2B5-4DA5-ADA0-B7647F9F35C9}" srcId="{C568447D-B295-4077-996B-8914E905F811}" destId="{131B7CBE-CFA3-4A72-9858-4192CF296E1C}" srcOrd="0" destOrd="0" parTransId="{DFAA0394-863B-4E7B-B045-C9D4B25153EF}" sibTransId="{981B4DBF-91DB-4BA4-A813-928E756F8903}"/>
    <dgm:cxn modelId="{9D77F88D-BDFC-45F1-8BEB-1753E3D9B7DC}" type="presParOf" srcId="{855FE3E5-497B-45B5-8DF5-7300EEBF6C15}" destId="{97ABB7DE-4327-4E5F-B681-C641376597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ED16E1A-9375-40B9-8936-700AA69A277C}"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08F475E1-F6E4-40E8-8A9C-D2FC31359422}">
      <dgm:prSet/>
      <dgm:spPr/>
      <dgm:t>
        <a:bodyPr/>
        <a:lstStyle/>
        <a:p>
          <a:r>
            <a:rPr lang="en-US" b="1" dirty="0"/>
            <a:t>10. JHARKHAND</a:t>
          </a:r>
          <a:endParaRPr lang="en-IN" dirty="0"/>
        </a:p>
      </dgm:t>
    </dgm:pt>
    <dgm:pt modelId="{9949C6EC-394B-424A-B54D-53975AF62032}" type="parTrans" cxnId="{5657C37F-7A16-4E84-86DF-4DF765DAB422}">
      <dgm:prSet/>
      <dgm:spPr/>
      <dgm:t>
        <a:bodyPr/>
        <a:lstStyle/>
        <a:p>
          <a:endParaRPr lang="en-IN"/>
        </a:p>
      </dgm:t>
    </dgm:pt>
    <dgm:pt modelId="{8631F249-E11B-49E1-9E3E-EAC268C0FFE0}" type="sibTrans" cxnId="{5657C37F-7A16-4E84-86DF-4DF765DAB422}">
      <dgm:prSet/>
      <dgm:spPr/>
      <dgm:t>
        <a:bodyPr/>
        <a:lstStyle/>
        <a:p>
          <a:endParaRPr lang="en-IN"/>
        </a:p>
      </dgm:t>
    </dgm:pt>
    <dgm:pt modelId="{06E45EE3-6CEF-432F-8B14-D6ABB60C33C9}" type="pres">
      <dgm:prSet presAssocID="{8ED16E1A-9375-40B9-8936-700AA69A277C}" presName="linear" presStyleCnt="0">
        <dgm:presLayoutVars>
          <dgm:animLvl val="lvl"/>
          <dgm:resizeHandles val="exact"/>
        </dgm:presLayoutVars>
      </dgm:prSet>
      <dgm:spPr/>
    </dgm:pt>
    <dgm:pt modelId="{1C853E27-DE7A-4582-92E3-A0BF8A19202D}" type="pres">
      <dgm:prSet presAssocID="{08F475E1-F6E4-40E8-8A9C-D2FC31359422}" presName="parentText" presStyleLbl="node1" presStyleIdx="0" presStyleCnt="1" custLinFactNeighborX="114" custLinFactNeighborY="-1932">
        <dgm:presLayoutVars>
          <dgm:chMax val="0"/>
          <dgm:bulletEnabled val="1"/>
        </dgm:presLayoutVars>
      </dgm:prSet>
      <dgm:spPr/>
    </dgm:pt>
  </dgm:ptLst>
  <dgm:cxnLst>
    <dgm:cxn modelId="{E55B1531-E628-47FF-A591-815E6DAA2350}" type="presOf" srcId="{08F475E1-F6E4-40E8-8A9C-D2FC31359422}" destId="{1C853E27-DE7A-4582-92E3-A0BF8A19202D}" srcOrd="0" destOrd="0" presId="urn:microsoft.com/office/officeart/2005/8/layout/vList2"/>
    <dgm:cxn modelId="{5657C37F-7A16-4E84-86DF-4DF765DAB422}" srcId="{8ED16E1A-9375-40B9-8936-700AA69A277C}" destId="{08F475E1-F6E4-40E8-8A9C-D2FC31359422}" srcOrd="0" destOrd="0" parTransId="{9949C6EC-394B-424A-B54D-53975AF62032}" sibTransId="{8631F249-E11B-49E1-9E3E-EAC268C0FFE0}"/>
    <dgm:cxn modelId="{9B0B1FBD-57C4-473A-A41F-7C5EA4C85F24}" type="presOf" srcId="{8ED16E1A-9375-40B9-8936-700AA69A277C}" destId="{06E45EE3-6CEF-432F-8B14-D6ABB60C33C9}" srcOrd="0" destOrd="0" presId="urn:microsoft.com/office/officeart/2005/8/layout/vList2"/>
    <dgm:cxn modelId="{F868A1A0-7AFA-4545-85CF-8EA4CEAD0DFC}" type="presParOf" srcId="{06E45EE3-6CEF-432F-8B14-D6ABB60C33C9}" destId="{1C853E27-DE7A-4582-92E3-A0BF8A1920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3C1BDC-C9E7-46CD-8E40-7E8592C2077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C4F30B24-6522-4882-B03C-FACF4601522C}">
      <dgm:prSet/>
      <dgm:spPr/>
      <dgm:t>
        <a:bodyPr/>
        <a:lstStyle/>
        <a:p>
          <a:r>
            <a:rPr lang="en-IN" b="1" dirty="0"/>
            <a:t>11. KARNATAKA</a:t>
          </a:r>
        </a:p>
      </dgm:t>
    </dgm:pt>
    <dgm:pt modelId="{E2B53E75-7D29-48F6-B712-6B2B01177509}" type="parTrans" cxnId="{F9EDB62B-A5AC-4CAD-92A7-E00E7D371391}">
      <dgm:prSet/>
      <dgm:spPr/>
      <dgm:t>
        <a:bodyPr/>
        <a:lstStyle/>
        <a:p>
          <a:endParaRPr lang="en-IN"/>
        </a:p>
      </dgm:t>
    </dgm:pt>
    <dgm:pt modelId="{47B94640-228B-4524-8402-A7AA5FB2E54D}" type="sibTrans" cxnId="{F9EDB62B-A5AC-4CAD-92A7-E00E7D371391}">
      <dgm:prSet/>
      <dgm:spPr/>
      <dgm:t>
        <a:bodyPr/>
        <a:lstStyle/>
        <a:p>
          <a:endParaRPr lang="en-IN"/>
        </a:p>
      </dgm:t>
    </dgm:pt>
    <dgm:pt modelId="{0F05870C-1730-4151-ABEF-84CFBB37D44B}" type="pres">
      <dgm:prSet presAssocID="{AC3C1BDC-C9E7-46CD-8E40-7E8592C20778}" presName="linear" presStyleCnt="0">
        <dgm:presLayoutVars>
          <dgm:animLvl val="lvl"/>
          <dgm:resizeHandles val="exact"/>
        </dgm:presLayoutVars>
      </dgm:prSet>
      <dgm:spPr/>
    </dgm:pt>
    <dgm:pt modelId="{25D690A8-86C4-423B-9853-7DFBF26B07EC}" type="pres">
      <dgm:prSet presAssocID="{C4F30B24-6522-4882-B03C-FACF4601522C}" presName="parentText" presStyleLbl="node1" presStyleIdx="0" presStyleCnt="1" custLinFactNeighborX="-341" custLinFactNeighborY="-33014">
        <dgm:presLayoutVars>
          <dgm:chMax val="0"/>
          <dgm:bulletEnabled val="1"/>
        </dgm:presLayoutVars>
      </dgm:prSet>
      <dgm:spPr/>
    </dgm:pt>
  </dgm:ptLst>
  <dgm:cxnLst>
    <dgm:cxn modelId="{F9EDB62B-A5AC-4CAD-92A7-E00E7D371391}" srcId="{AC3C1BDC-C9E7-46CD-8E40-7E8592C20778}" destId="{C4F30B24-6522-4882-B03C-FACF4601522C}" srcOrd="0" destOrd="0" parTransId="{E2B53E75-7D29-48F6-B712-6B2B01177509}" sibTransId="{47B94640-228B-4524-8402-A7AA5FB2E54D}"/>
    <dgm:cxn modelId="{5B67883E-AD22-4790-9ED8-6117A57BB8CF}" type="presOf" srcId="{C4F30B24-6522-4882-B03C-FACF4601522C}" destId="{25D690A8-86C4-423B-9853-7DFBF26B07EC}" srcOrd="0" destOrd="0" presId="urn:microsoft.com/office/officeart/2005/8/layout/vList2"/>
    <dgm:cxn modelId="{DF2BC6A8-4D35-4E81-8A00-55F0F0E4A01B}" type="presOf" srcId="{AC3C1BDC-C9E7-46CD-8E40-7E8592C20778}" destId="{0F05870C-1730-4151-ABEF-84CFBB37D44B}" srcOrd="0" destOrd="0" presId="urn:microsoft.com/office/officeart/2005/8/layout/vList2"/>
    <dgm:cxn modelId="{D3463151-B7AF-4D99-BDCF-422D90BBF00E}" type="presParOf" srcId="{0F05870C-1730-4151-ABEF-84CFBB37D44B}" destId="{25D690A8-86C4-423B-9853-7DFBF26B07E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E41B930-BE14-4E60-82A3-D450411E389D}"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5C907361-D2A9-423C-B956-99C1C1234F01}">
      <dgm:prSet/>
      <dgm:spPr/>
      <dgm:t>
        <a:bodyPr/>
        <a:lstStyle/>
        <a:p>
          <a:r>
            <a:rPr lang="en-IN" b="1" dirty="0">
              <a:latin typeface="Times New Roman" panose="02020603050405020304" pitchFamily="18" charset="0"/>
              <a:cs typeface="Times New Roman" panose="02020603050405020304" pitchFamily="18" charset="0"/>
            </a:rPr>
            <a:t>12. KERALA</a:t>
          </a:r>
        </a:p>
      </dgm:t>
    </dgm:pt>
    <dgm:pt modelId="{5F7A6B5D-A1E7-4E47-A99E-2B2F1FB5F9B7}" type="parTrans" cxnId="{2A444BE4-DDA6-42EA-B4A3-B9F020C85617}">
      <dgm:prSet/>
      <dgm:spPr/>
      <dgm:t>
        <a:bodyPr/>
        <a:lstStyle/>
        <a:p>
          <a:endParaRPr lang="en-IN"/>
        </a:p>
      </dgm:t>
    </dgm:pt>
    <dgm:pt modelId="{12636E09-0CD5-4616-A5B6-ACEC8911A9F5}" type="sibTrans" cxnId="{2A444BE4-DDA6-42EA-B4A3-B9F020C85617}">
      <dgm:prSet/>
      <dgm:spPr/>
      <dgm:t>
        <a:bodyPr/>
        <a:lstStyle/>
        <a:p>
          <a:endParaRPr lang="en-IN"/>
        </a:p>
      </dgm:t>
    </dgm:pt>
    <dgm:pt modelId="{24D38DA4-D996-4413-A902-7FBBABA0CB54}" type="pres">
      <dgm:prSet presAssocID="{7E41B930-BE14-4E60-82A3-D450411E389D}" presName="linear" presStyleCnt="0">
        <dgm:presLayoutVars>
          <dgm:animLvl val="lvl"/>
          <dgm:resizeHandles val="exact"/>
        </dgm:presLayoutVars>
      </dgm:prSet>
      <dgm:spPr/>
    </dgm:pt>
    <dgm:pt modelId="{E733998B-4D90-467A-AD3D-F0CB6D0F1F76}" type="pres">
      <dgm:prSet presAssocID="{5C907361-D2A9-423C-B956-99C1C1234F01}" presName="parentText" presStyleLbl="node1" presStyleIdx="0" presStyleCnt="1" custLinFactNeighborY="1329">
        <dgm:presLayoutVars>
          <dgm:chMax val="0"/>
          <dgm:bulletEnabled val="1"/>
        </dgm:presLayoutVars>
      </dgm:prSet>
      <dgm:spPr/>
    </dgm:pt>
  </dgm:ptLst>
  <dgm:cxnLst>
    <dgm:cxn modelId="{A4CC924C-7B41-4153-A8B4-C4400D796AF5}" type="presOf" srcId="{7E41B930-BE14-4E60-82A3-D450411E389D}" destId="{24D38DA4-D996-4413-A902-7FBBABA0CB54}" srcOrd="0" destOrd="0" presId="urn:microsoft.com/office/officeart/2005/8/layout/vList2"/>
    <dgm:cxn modelId="{2A444BE4-DDA6-42EA-B4A3-B9F020C85617}" srcId="{7E41B930-BE14-4E60-82A3-D450411E389D}" destId="{5C907361-D2A9-423C-B956-99C1C1234F01}" srcOrd="0" destOrd="0" parTransId="{5F7A6B5D-A1E7-4E47-A99E-2B2F1FB5F9B7}" sibTransId="{12636E09-0CD5-4616-A5B6-ACEC8911A9F5}"/>
    <dgm:cxn modelId="{B69245F1-AFA0-4707-80EE-54757CF986D6}" type="presOf" srcId="{5C907361-D2A9-423C-B956-99C1C1234F01}" destId="{E733998B-4D90-467A-AD3D-F0CB6D0F1F76}" srcOrd="0" destOrd="0" presId="urn:microsoft.com/office/officeart/2005/8/layout/vList2"/>
    <dgm:cxn modelId="{9E6EC8A0-C53D-43CE-90FE-E3AF78979652}" type="presParOf" srcId="{24D38DA4-D996-4413-A902-7FBBABA0CB54}" destId="{E733998B-4D90-467A-AD3D-F0CB6D0F1F7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C6F753-D09E-4D89-BAD4-DBE626F65B55}"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A4AF2642-2265-4795-A150-79BAA19E5B3F}">
      <dgm:prSet/>
      <dgm:spPr/>
      <dgm:t>
        <a:bodyPr/>
        <a:lstStyle/>
        <a:p>
          <a:r>
            <a:rPr lang="en-US" b="1" dirty="0"/>
            <a:t>13. MAHARASHTRA</a:t>
          </a:r>
          <a:endParaRPr lang="en-IN" b="1" dirty="0"/>
        </a:p>
      </dgm:t>
    </dgm:pt>
    <dgm:pt modelId="{71280F60-B8B7-468E-9A55-B882A2B1FF92}" type="parTrans" cxnId="{5303689C-F761-45B7-B4DE-78A82C80A892}">
      <dgm:prSet/>
      <dgm:spPr/>
      <dgm:t>
        <a:bodyPr/>
        <a:lstStyle/>
        <a:p>
          <a:endParaRPr lang="en-IN"/>
        </a:p>
      </dgm:t>
    </dgm:pt>
    <dgm:pt modelId="{2F9F9D7D-133D-4010-AEB2-036CAE4119FF}" type="sibTrans" cxnId="{5303689C-F761-45B7-B4DE-78A82C80A892}">
      <dgm:prSet/>
      <dgm:spPr/>
      <dgm:t>
        <a:bodyPr/>
        <a:lstStyle/>
        <a:p>
          <a:endParaRPr lang="en-IN"/>
        </a:p>
      </dgm:t>
    </dgm:pt>
    <dgm:pt modelId="{B0F56939-899E-4611-B786-316202DDC4EA}" type="pres">
      <dgm:prSet presAssocID="{6AC6F753-D09E-4D89-BAD4-DBE626F65B55}" presName="linear" presStyleCnt="0">
        <dgm:presLayoutVars>
          <dgm:animLvl val="lvl"/>
          <dgm:resizeHandles val="exact"/>
        </dgm:presLayoutVars>
      </dgm:prSet>
      <dgm:spPr/>
    </dgm:pt>
    <dgm:pt modelId="{14E8144E-AEF3-40F1-A759-AB5E98F2D19D}" type="pres">
      <dgm:prSet presAssocID="{A4AF2642-2265-4795-A150-79BAA19E5B3F}" presName="parentText" presStyleLbl="node1" presStyleIdx="0" presStyleCnt="1">
        <dgm:presLayoutVars>
          <dgm:chMax val="0"/>
          <dgm:bulletEnabled val="1"/>
        </dgm:presLayoutVars>
      </dgm:prSet>
      <dgm:spPr/>
    </dgm:pt>
  </dgm:ptLst>
  <dgm:cxnLst>
    <dgm:cxn modelId="{5847088B-C758-409C-A81C-CDC7B7960FC1}" type="presOf" srcId="{A4AF2642-2265-4795-A150-79BAA19E5B3F}" destId="{14E8144E-AEF3-40F1-A759-AB5E98F2D19D}" srcOrd="0" destOrd="0" presId="urn:microsoft.com/office/officeart/2005/8/layout/vList2"/>
    <dgm:cxn modelId="{5303689C-F761-45B7-B4DE-78A82C80A892}" srcId="{6AC6F753-D09E-4D89-BAD4-DBE626F65B55}" destId="{A4AF2642-2265-4795-A150-79BAA19E5B3F}" srcOrd="0" destOrd="0" parTransId="{71280F60-B8B7-468E-9A55-B882A2B1FF92}" sibTransId="{2F9F9D7D-133D-4010-AEB2-036CAE4119FF}"/>
    <dgm:cxn modelId="{296492B3-657F-4F4D-A5EC-5FF0BD2EA11B}" type="presOf" srcId="{6AC6F753-D09E-4D89-BAD4-DBE626F65B55}" destId="{B0F56939-899E-4611-B786-316202DDC4EA}" srcOrd="0" destOrd="0" presId="urn:microsoft.com/office/officeart/2005/8/layout/vList2"/>
    <dgm:cxn modelId="{9922FDEC-2EDB-48A9-A3E8-A8332B909DDD}" type="presParOf" srcId="{B0F56939-899E-4611-B786-316202DDC4EA}" destId="{14E8144E-AEF3-40F1-A759-AB5E98F2D19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B3CBD1-1A6A-4D8B-9D7A-0E58A2EE5A65}"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39717465-5419-4528-B719-15B90F3B8490}">
      <dgm:prSet/>
      <dgm:spPr/>
      <dgm:t>
        <a:bodyPr/>
        <a:lstStyle/>
        <a:p>
          <a:r>
            <a:rPr lang="en-US" b="1" dirty="0"/>
            <a:t>14. MANIPUR</a:t>
          </a:r>
          <a:endParaRPr lang="en-IN" b="1" dirty="0"/>
        </a:p>
      </dgm:t>
    </dgm:pt>
    <dgm:pt modelId="{36FEEF99-DB95-4DC8-A95E-04E6331CB3E5}" type="parTrans" cxnId="{F5BFADF5-D28B-4D7D-98A0-C8469800E7B1}">
      <dgm:prSet/>
      <dgm:spPr/>
      <dgm:t>
        <a:bodyPr/>
        <a:lstStyle/>
        <a:p>
          <a:endParaRPr lang="en-IN"/>
        </a:p>
      </dgm:t>
    </dgm:pt>
    <dgm:pt modelId="{AA3C0186-FCA5-40DD-A4CB-A9779C650CDE}" type="sibTrans" cxnId="{F5BFADF5-D28B-4D7D-98A0-C8469800E7B1}">
      <dgm:prSet/>
      <dgm:spPr/>
      <dgm:t>
        <a:bodyPr/>
        <a:lstStyle/>
        <a:p>
          <a:endParaRPr lang="en-IN"/>
        </a:p>
      </dgm:t>
    </dgm:pt>
    <dgm:pt modelId="{BF83EA67-B3A2-4DCE-82B8-69C05475B48D}" type="pres">
      <dgm:prSet presAssocID="{80B3CBD1-1A6A-4D8B-9D7A-0E58A2EE5A65}" presName="linear" presStyleCnt="0">
        <dgm:presLayoutVars>
          <dgm:animLvl val="lvl"/>
          <dgm:resizeHandles val="exact"/>
        </dgm:presLayoutVars>
      </dgm:prSet>
      <dgm:spPr/>
    </dgm:pt>
    <dgm:pt modelId="{7FDE6140-514D-426B-9ED6-21245E85DC1B}" type="pres">
      <dgm:prSet presAssocID="{39717465-5419-4528-B719-15B90F3B8490}" presName="parentText" presStyleLbl="node1" presStyleIdx="0" presStyleCnt="1" custScaleY="102656">
        <dgm:presLayoutVars>
          <dgm:chMax val="0"/>
          <dgm:bulletEnabled val="1"/>
        </dgm:presLayoutVars>
      </dgm:prSet>
      <dgm:spPr/>
    </dgm:pt>
  </dgm:ptLst>
  <dgm:cxnLst>
    <dgm:cxn modelId="{E4F07A4F-4E98-43C2-85DA-7E21A9F58BCB}" type="presOf" srcId="{80B3CBD1-1A6A-4D8B-9D7A-0E58A2EE5A65}" destId="{BF83EA67-B3A2-4DCE-82B8-69C05475B48D}" srcOrd="0" destOrd="0" presId="urn:microsoft.com/office/officeart/2005/8/layout/vList2"/>
    <dgm:cxn modelId="{8353E8B8-FE13-49DC-9C02-8986DF31C61A}" type="presOf" srcId="{39717465-5419-4528-B719-15B90F3B8490}" destId="{7FDE6140-514D-426B-9ED6-21245E85DC1B}" srcOrd="0" destOrd="0" presId="urn:microsoft.com/office/officeart/2005/8/layout/vList2"/>
    <dgm:cxn modelId="{F5BFADF5-D28B-4D7D-98A0-C8469800E7B1}" srcId="{80B3CBD1-1A6A-4D8B-9D7A-0E58A2EE5A65}" destId="{39717465-5419-4528-B719-15B90F3B8490}" srcOrd="0" destOrd="0" parTransId="{36FEEF99-DB95-4DC8-A95E-04E6331CB3E5}" sibTransId="{AA3C0186-FCA5-40DD-A4CB-A9779C650CDE}"/>
    <dgm:cxn modelId="{5B9BF59A-5D66-4FD8-AAB5-2068C6173387}" type="presParOf" srcId="{BF83EA67-B3A2-4DCE-82B8-69C05475B48D}" destId="{7FDE6140-514D-426B-9ED6-21245E85DC1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28D6948-22EC-496F-A520-AB04609165AF}"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F041766F-8BC2-4E91-B533-6EFF07446E6E}">
      <dgm:prSet/>
      <dgm:spPr/>
      <dgm:t>
        <a:bodyPr/>
        <a:lstStyle/>
        <a:p>
          <a:r>
            <a:rPr lang="en-US" b="1" dirty="0"/>
            <a:t>15. MEGHALAYA</a:t>
          </a:r>
          <a:endParaRPr lang="en-IN" dirty="0"/>
        </a:p>
      </dgm:t>
    </dgm:pt>
    <dgm:pt modelId="{ADC1D702-AA5D-4B1A-B680-5EB055F901BC}" type="parTrans" cxnId="{FCBEF919-D5C0-4948-BCB1-7068CE7F3C9F}">
      <dgm:prSet/>
      <dgm:spPr/>
      <dgm:t>
        <a:bodyPr/>
        <a:lstStyle/>
        <a:p>
          <a:endParaRPr lang="en-IN"/>
        </a:p>
      </dgm:t>
    </dgm:pt>
    <dgm:pt modelId="{76E18D86-72F0-4599-AE36-A6961A45A10A}" type="sibTrans" cxnId="{FCBEF919-D5C0-4948-BCB1-7068CE7F3C9F}">
      <dgm:prSet/>
      <dgm:spPr/>
      <dgm:t>
        <a:bodyPr/>
        <a:lstStyle/>
        <a:p>
          <a:endParaRPr lang="en-IN"/>
        </a:p>
      </dgm:t>
    </dgm:pt>
    <dgm:pt modelId="{35A52E50-FB5D-4D1D-8DA5-CAD6AD66DF0F}" type="pres">
      <dgm:prSet presAssocID="{228D6948-22EC-496F-A520-AB04609165AF}" presName="linear" presStyleCnt="0">
        <dgm:presLayoutVars>
          <dgm:animLvl val="lvl"/>
          <dgm:resizeHandles val="exact"/>
        </dgm:presLayoutVars>
      </dgm:prSet>
      <dgm:spPr/>
    </dgm:pt>
    <dgm:pt modelId="{8802F126-7142-4E5B-BE52-046123873F51}" type="pres">
      <dgm:prSet presAssocID="{F041766F-8BC2-4E91-B533-6EFF07446E6E}" presName="parentText" presStyleLbl="node1" presStyleIdx="0" presStyleCnt="1" custScaleY="102656" custLinFactNeighborX="-2288" custLinFactNeighborY="-20666">
        <dgm:presLayoutVars>
          <dgm:chMax val="0"/>
          <dgm:bulletEnabled val="1"/>
        </dgm:presLayoutVars>
      </dgm:prSet>
      <dgm:spPr/>
    </dgm:pt>
  </dgm:ptLst>
  <dgm:cxnLst>
    <dgm:cxn modelId="{6E964C0B-D4D6-48CE-80EC-9425064D1B53}" type="presOf" srcId="{F041766F-8BC2-4E91-B533-6EFF07446E6E}" destId="{8802F126-7142-4E5B-BE52-046123873F51}" srcOrd="0" destOrd="0" presId="urn:microsoft.com/office/officeart/2005/8/layout/vList2"/>
    <dgm:cxn modelId="{FCBEF919-D5C0-4948-BCB1-7068CE7F3C9F}" srcId="{228D6948-22EC-496F-A520-AB04609165AF}" destId="{F041766F-8BC2-4E91-B533-6EFF07446E6E}" srcOrd="0" destOrd="0" parTransId="{ADC1D702-AA5D-4B1A-B680-5EB055F901BC}" sibTransId="{76E18D86-72F0-4599-AE36-A6961A45A10A}"/>
    <dgm:cxn modelId="{22F07B71-90CE-43FA-BC43-7D42EB8F1ACE}" type="presOf" srcId="{228D6948-22EC-496F-A520-AB04609165AF}" destId="{35A52E50-FB5D-4D1D-8DA5-CAD6AD66DF0F}" srcOrd="0" destOrd="0" presId="urn:microsoft.com/office/officeart/2005/8/layout/vList2"/>
    <dgm:cxn modelId="{5D4AE63F-DE7A-4594-BCE7-3FB1D177D5EB}" type="presParOf" srcId="{35A52E50-FB5D-4D1D-8DA5-CAD6AD66DF0F}" destId="{8802F126-7142-4E5B-BE52-046123873F5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B3B0E40-4655-4431-B2CC-0A74CC6D1739}"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FC28D90C-5370-4056-A22A-E2472DA18509}">
      <dgm:prSet/>
      <dgm:spPr/>
      <dgm:t>
        <a:bodyPr/>
        <a:lstStyle/>
        <a:p>
          <a:r>
            <a:rPr lang="en-US" b="1" dirty="0"/>
            <a:t>16. MIZORAM</a:t>
          </a:r>
          <a:endParaRPr lang="en-IN" dirty="0"/>
        </a:p>
      </dgm:t>
    </dgm:pt>
    <dgm:pt modelId="{52ECB472-857B-486C-8550-C19E5F6017B4}" type="parTrans" cxnId="{142ADC9D-4B9E-480E-86A1-6EC139DA5A57}">
      <dgm:prSet/>
      <dgm:spPr/>
      <dgm:t>
        <a:bodyPr/>
        <a:lstStyle/>
        <a:p>
          <a:endParaRPr lang="en-IN"/>
        </a:p>
      </dgm:t>
    </dgm:pt>
    <dgm:pt modelId="{080C8FFA-6D20-42A1-AAE5-83A68ABDB747}" type="sibTrans" cxnId="{142ADC9D-4B9E-480E-86A1-6EC139DA5A57}">
      <dgm:prSet/>
      <dgm:spPr/>
      <dgm:t>
        <a:bodyPr/>
        <a:lstStyle/>
        <a:p>
          <a:endParaRPr lang="en-IN"/>
        </a:p>
      </dgm:t>
    </dgm:pt>
    <dgm:pt modelId="{7826C365-28FC-4430-8A36-9117E028FDEA}" type="pres">
      <dgm:prSet presAssocID="{AB3B0E40-4655-4431-B2CC-0A74CC6D1739}" presName="linear" presStyleCnt="0">
        <dgm:presLayoutVars>
          <dgm:animLvl val="lvl"/>
          <dgm:resizeHandles val="exact"/>
        </dgm:presLayoutVars>
      </dgm:prSet>
      <dgm:spPr/>
    </dgm:pt>
    <dgm:pt modelId="{11FD7E38-504D-41AF-BA84-1190ADE98848}" type="pres">
      <dgm:prSet presAssocID="{FC28D90C-5370-4056-A22A-E2472DA18509}" presName="parentText" presStyleLbl="node1" presStyleIdx="0" presStyleCnt="1" custScaleY="102656">
        <dgm:presLayoutVars>
          <dgm:chMax val="0"/>
          <dgm:bulletEnabled val="1"/>
        </dgm:presLayoutVars>
      </dgm:prSet>
      <dgm:spPr/>
    </dgm:pt>
  </dgm:ptLst>
  <dgm:cxnLst>
    <dgm:cxn modelId="{B7CFD731-EA98-4879-8AAF-DE4C99957CA2}" type="presOf" srcId="{FC28D90C-5370-4056-A22A-E2472DA18509}" destId="{11FD7E38-504D-41AF-BA84-1190ADE98848}" srcOrd="0" destOrd="0" presId="urn:microsoft.com/office/officeart/2005/8/layout/vList2"/>
    <dgm:cxn modelId="{142ADC9D-4B9E-480E-86A1-6EC139DA5A57}" srcId="{AB3B0E40-4655-4431-B2CC-0A74CC6D1739}" destId="{FC28D90C-5370-4056-A22A-E2472DA18509}" srcOrd="0" destOrd="0" parTransId="{52ECB472-857B-486C-8550-C19E5F6017B4}" sibTransId="{080C8FFA-6D20-42A1-AAE5-83A68ABDB747}"/>
    <dgm:cxn modelId="{482CBEEE-3FC1-44F1-B6D5-C61B94076B1D}" type="presOf" srcId="{AB3B0E40-4655-4431-B2CC-0A74CC6D1739}" destId="{7826C365-28FC-4430-8A36-9117E028FDEA}" srcOrd="0" destOrd="0" presId="urn:microsoft.com/office/officeart/2005/8/layout/vList2"/>
    <dgm:cxn modelId="{467A6976-2E54-48A0-8364-B04422EFCF74}" type="presParOf" srcId="{7826C365-28FC-4430-8A36-9117E028FDEA}" destId="{11FD7E38-504D-41AF-BA84-1190ADE9884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7DD4812-34A6-45AD-A882-31D66EADAA42}"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EEBB08DA-0E3E-491F-A2DA-D65213895B9A}">
      <dgm:prSet/>
      <dgm:spPr/>
      <dgm:t>
        <a:bodyPr/>
        <a:lstStyle/>
        <a:p>
          <a:r>
            <a:rPr lang="en-US" b="1" dirty="0">
              <a:latin typeface="Times New Roman" panose="02020603050405020304" pitchFamily="18" charset="0"/>
              <a:cs typeface="Times New Roman" panose="02020603050405020304" pitchFamily="18" charset="0"/>
            </a:rPr>
            <a:t>17. MADHYA PRADESH</a:t>
          </a:r>
          <a:endParaRPr lang="en-IN" b="1" dirty="0">
            <a:latin typeface="Times New Roman" panose="02020603050405020304" pitchFamily="18" charset="0"/>
            <a:cs typeface="Times New Roman" panose="02020603050405020304" pitchFamily="18" charset="0"/>
          </a:endParaRPr>
        </a:p>
      </dgm:t>
    </dgm:pt>
    <dgm:pt modelId="{5EC7D0A9-2FE4-4E8F-9068-77460FD3CEB0}" type="parTrans" cxnId="{52E41273-244D-4A50-BF19-82EBE42A9306}">
      <dgm:prSet/>
      <dgm:spPr/>
      <dgm:t>
        <a:bodyPr/>
        <a:lstStyle/>
        <a:p>
          <a:endParaRPr lang="en-IN"/>
        </a:p>
      </dgm:t>
    </dgm:pt>
    <dgm:pt modelId="{EAC8F9A5-7A5A-41E0-8527-930DB877D7BA}" type="sibTrans" cxnId="{52E41273-244D-4A50-BF19-82EBE42A9306}">
      <dgm:prSet/>
      <dgm:spPr/>
      <dgm:t>
        <a:bodyPr/>
        <a:lstStyle/>
        <a:p>
          <a:endParaRPr lang="en-IN"/>
        </a:p>
      </dgm:t>
    </dgm:pt>
    <dgm:pt modelId="{56326954-927A-4993-892F-A262BAEC082E}" type="pres">
      <dgm:prSet presAssocID="{B7DD4812-34A6-45AD-A882-31D66EADAA42}" presName="linear" presStyleCnt="0">
        <dgm:presLayoutVars>
          <dgm:animLvl val="lvl"/>
          <dgm:resizeHandles val="exact"/>
        </dgm:presLayoutVars>
      </dgm:prSet>
      <dgm:spPr/>
    </dgm:pt>
    <dgm:pt modelId="{F516E32A-3E63-4945-8E50-7F54871DE585}" type="pres">
      <dgm:prSet presAssocID="{EEBB08DA-0E3E-491F-A2DA-D65213895B9A}" presName="parentText" presStyleLbl="node1" presStyleIdx="0" presStyleCnt="1" custScaleY="102656">
        <dgm:presLayoutVars>
          <dgm:chMax val="0"/>
          <dgm:bulletEnabled val="1"/>
        </dgm:presLayoutVars>
      </dgm:prSet>
      <dgm:spPr/>
    </dgm:pt>
  </dgm:ptLst>
  <dgm:cxnLst>
    <dgm:cxn modelId="{52E41273-244D-4A50-BF19-82EBE42A9306}" srcId="{B7DD4812-34A6-45AD-A882-31D66EADAA42}" destId="{EEBB08DA-0E3E-491F-A2DA-D65213895B9A}" srcOrd="0" destOrd="0" parTransId="{5EC7D0A9-2FE4-4E8F-9068-77460FD3CEB0}" sibTransId="{EAC8F9A5-7A5A-41E0-8527-930DB877D7BA}"/>
    <dgm:cxn modelId="{F7BA5BCB-8AA6-4461-B4EC-0B950A42B1D1}" type="presOf" srcId="{B7DD4812-34A6-45AD-A882-31D66EADAA42}" destId="{56326954-927A-4993-892F-A262BAEC082E}" srcOrd="0" destOrd="0" presId="urn:microsoft.com/office/officeart/2005/8/layout/vList2"/>
    <dgm:cxn modelId="{238EBBF2-BCDE-4D4E-95AD-317D6764699E}" type="presOf" srcId="{EEBB08DA-0E3E-491F-A2DA-D65213895B9A}" destId="{F516E32A-3E63-4945-8E50-7F54871DE585}" srcOrd="0" destOrd="0" presId="urn:microsoft.com/office/officeart/2005/8/layout/vList2"/>
    <dgm:cxn modelId="{52B21FEA-9A36-435C-BB15-F5CDAA95A2E2}" type="presParOf" srcId="{56326954-927A-4993-892F-A262BAEC082E}" destId="{F516E32A-3E63-4945-8E50-7F54871DE58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51C624A-A656-4FE4-BC9B-5FD4BA294FEF}"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6EC437BD-5C60-4958-970C-DF6E4C59F71E}">
      <dgm:prSet/>
      <dgm:spPr/>
      <dgm:t>
        <a:bodyPr/>
        <a:lstStyle/>
        <a:p>
          <a:r>
            <a:rPr lang="en-US" b="1" dirty="0"/>
            <a:t>18. NAGALAND</a:t>
          </a:r>
          <a:endParaRPr lang="en-IN" dirty="0"/>
        </a:p>
      </dgm:t>
    </dgm:pt>
    <dgm:pt modelId="{A5ACBDCD-2C49-46B8-ABC3-FE8A92A361BF}" type="parTrans" cxnId="{3095AC1E-F47E-4277-B719-DF7F9CEAD304}">
      <dgm:prSet/>
      <dgm:spPr/>
      <dgm:t>
        <a:bodyPr/>
        <a:lstStyle/>
        <a:p>
          <a:endParaRPr lang="en-IN"/>
        </a:p>
      </dgm:t>
    </dgm:pt>
    <dgm:pt modelId="{FEDC0B2C-5378-4490-A7C0-76142D8E70C4}" type="sibTrans" cxnId="{3095AC1E-F47E-4277-B719-DF7F9CEAD304}">
      <dgm:prSet/>
      <dgm:spPr/>
      <dgm:t>
        <a:bodyPr/>
        <a:lstStyle/>
        <a:p>
          <a:endParaRPr lang="en-IN"/>
        </a:p>
      </dgm:t>
    </dgm:pt>
    <dgm:pt modelId="{92CF0D54-3675-43BB-B647-852749F526A0}" type="pres">
      <dgm:prSet presAssocID="{051C624A-A656-4FE4-BC9B-5FD4BA294FEF}" presName="linear" presStyleCnt="0">
        <dgm:presLayoutVars>
          <dgm:animLvl val="lvl"/>
          <dgm:resizeHandles val="exact"/>
        </dgm:presLayoutVars>
      </dgm:prSet>
      <dgm:spPr/>
    </dgm:pt>
    <dgm:pt modelId="{18BBDA27-08C0-4961-B963-8F72E4768632}" type="pres">
      <dgm:prSet presAssocID="{6EC437BD-5C60-4958-970C-DF6E4C59F71E}" presName="parentText" presStyleLbl="node1" presStyleIdx="0" presStyleCnt="1" custScaleY="101928">
        <dgm:presLayoutVars>
          <dgm:chMax val="0"/>
          <dgm:bulletEnabled val="1"/>
        </dgm:presLayoutVars>
      </dgm:prSet>
      <dgm:spPr/>
    </dgm:pt>
  </dgm:ptLst>
  <dgm:cxnLst>
    <dgm:cxn modelId="{EA024E14-985B-475B-A266-FBFC091B8EF4}" type="presOf" srcId="{6EC437BD-5C60-4958-970C-DF6E4C59F71E}" destId="{18BBDA27-08C0-4961-B963-8F72E4768632}" srcOrd="0" destOrd="0" presId="urn:microsoft.com/office/officeart/2005/8/layout/vList2"/>
    <dgm:cxn modelId="{3095AC1E-F47E-4277-B719-DF7F9CEAD304}" srcId="{051C624A-A656-4FE4-BC9B-5FD4BA294FEF}" destId="{6EC437BD-5C60-4958-970C-DF6E4C59F71E}" srcOrd="0" destOrd="0" parTransId="{A5ACBDCD-2C49-46B8-ABC3-FE8A92A361BF}" sibTransId="{FEDC0B2C-5378-4490-A7C0-76142D8E70C4}"/>
    <dgm:cxn modelId="{034C65DD-B923-457C-862C-077561786602}" type="presOf" srcId="{051C624A-A656-4FE4-BC9B-5FD4BA294FEF}" destId="{92CF0D54-3675-43BB-B647-852749F526A0}" srcOrd="0" destOrd="0" presId="urn:microsoft.com/office/officeart/2005/8/layout/vList2"/>
    <dgm:cxn modelId="{560ADA12-C362-49F0-A169-C74D8B3AD523}" type="presParOf" srcId="{92CF0D54-3675-43BB-B647-852749F526A0}" destId="{18BBDA27-08C0-4961-B963-8F72E47686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B5E1232-7A64-4D95-931F-1BD1412486A4}"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5E973BC5-8F22-49AE-B8F7-4A459171FAE2}">
      <dgm:prSet/>
      <dgm:spPr/>
      <dgm:t>
        <a:bodyPr/>
        <a:lstStyle/>
        <a:p>
          <a:r>
            <a:rPr lang="en-IN" b="1" dirty="0">
              <a:latin typeface="Times New Roman" panose="02020603050405020304" pitchFamily="18" charset="0"/>
              <a:cs typeface="Times New Roman" panose="02020603050405020304" pitchFamily="18" charset="0"/>
            </a:rPr>
            <a:t>19. ORISSA</a:t>
          </a:r>
        </a:p>
      </dgm:t>
    </dgm:pt>
    <dgm:pt modelId="{D18F8241-02F6-4C46-8E09-B5A0D059DAA8}" type="parTrans" cxnId="{9CD6E7AC-37FC-41AB-8053-0886A887D673}">
      <dgm:prSet/>
      <dgm:spPr/>
      <dgm:t>
        <a:bodyPr/>
        <a:lstStyle/>
        <a:p>
          <a:endParaRPr lang="en-IN"/>
        </a:p>
      </dgm:t>
    </dgm:pt>
    <dgm:pt modelId="{CE261067-1427-4A10-AEDF-DC786DB8E2AD}" type="sibTrans" cxnId="{9CD6E7AC-37FC-41AB-8053-0886A887D673}">
      <dgm:prSet/>
      <dgm:spPr/>
      <dgm:t>
        <a:bodyPr/>
        <a:lstStyle/>
        <a:p>
          <a:endParaRPr lang="en-IN"/>
        </a:p>
      </dgm:t>
    </dgm:pt>
    <dgm:pt modelId="{0BC5D382-6B75-4DFA-B126-D62C4830A674}" type="pres">
      <dgm:prSet presAssocID="{5B5E1232-7A64-4D95-931F-1BD1412486A4}" presName="linear" presStyleCnt="0">
        <dgm:presLayoutVars>
          <dgm:animLvl val="lvl"/>
          <dgm:resizeHandles val="exact"/>
        </dgm:presLayoutVars>
      </dgm:prSet>
      <dgm:spPr/>
    </dgm:pt>
    <dgm:pt modelId="{2491096E-F8E6-4F6F-B2C0-4D3F370CF003}" type="pres">
      <dgm:prSet presAssocID="{5E973BC5-8F22-49AE-B8F7-4A459171FAE2}" presName="parentText" presStyleLbl="node1" presStyleIdx="0" presStyleCnt="1" custScaleY="102656" custLinFactNeighborY="34114">
        <dgm:presLayoutVars>
          <dgm:chMax val="0"/>
          <dgm:bulletEnabled val="1"/>
        </dgm:presLayoutVars>
      </dgm:prSet>
      <dgm:spPr/>
    </dgm:pt>
  </dgm:ptLst>
  <dgm:cxnLst>
    <dgm:cxn modelId="{F8A58A1D-9B30-4F6D-97F1-F1329D354628}" type="presOf" srcId="{5E973BC5-8F22-49AE-B8F7-4A459171FAE2}" destId="{2491096E-F8E6-4F6F-B2C0-4D3F370CF003}" srcOrd="0" destOrd="0" presId="urn:microsoft.com/office/officeart/2005/8/layout/vList2"/>
    <dgm:cxn modelId="{9CD6E7AC-37FC-41AB-8053-0886A887D673}" srcId="{5B5E1232-7A64-4D95-931F-1BD1412486A4}" destId="{5E973BC5-8F22-49AE-B8F7-4A459171FAE2}" srcOrd="0" destOrd="0" parTransId="{D18F8241-02F6-4C46-8E09-B5A0D059DAA8}" sibTransId="{CE261067-1427-4A10-AEDF-DC786DB8E2AD}"/>
    <dgm:cxn modelId="{D2CF60E4-1912-416E-B8A5-F9C6E467D511}" type="presOf" srcId="{5B5E1232-7A64-4D95-931F-1BD1412486A4}" destId="{0BC5D382-6B75-4DFA-B126-D62C4830A674}" srcOrd="0" destOrd="0" presId="urn:microsoft.com/office/officeart/2005/8/layout/vList2"/>
    <dgm:cxn modelId="{1AF840DF-8C94-46B1-B961-79425D860591}" type="presParOf" srcId="{0BC5D382-6B75-4DFA-B126-D62C4830A674}" destId="{2491096E-F8E6-4F6F-B2C0-4D3F370CF0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97A63-E9C8-4B42-9260-42D70AE87820}"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B0AB6D2C-6772-4E39-9D60-9432850BFAC9}">
      <dgm:prSet/>
      <dgm:spPr/>
      <dgm:t>
        <a:bodyPr/>
        <a:lstStyle/>
        <a:p>
          <a:r>
            <a:rPr lang="en-US" b="1" dirty="0"/>
            <a:t>2. ARUNACHAL PRADESH</a:t>
          </a:r>
          <a:endParaRPr lang="en-IN" dirty="0"/>
        </a:p>
      </dgm:t>
    </dgm:pt>
    <dgm:pt modelId="{BE5B9F0B-117D-44D0-AABD-829221CB97CC}" type="parTrans" cxnId="{E8FD97C5-284C-4AC9-AC56-69A02B985B69}">
      <dgm:prSet/>
      <dgm:spPr/>
      <dgm:t>
        <a:bodyPr/>
        <a:lstStyle/>
        <a:p>
          <a:endParaRPr lang="en-IN"/>
        </a:p>
      </dgm:t>
    </dgm:pt>
    <dgm:pt modelId="{135B7329-7C4A-4E0F-8C62-4EBBA7FAA155}" type="sibTrans" cxnId="{E8FD97C5-284C-4AC9-AC56-69A02B985B69}">
      <dgm:prSet/>
      <dgm:spPr/>
      <dgm:t>
        <a:bodyPr/>
        <a:lstStyle/>
        <a:p>
          <a:endParaRPr lang="en-IN"/>
        </a:p>
      </dgm:t>
    </dgm:pt>
    <dgm:pt modelId="{B213CD76-15A1-4279-A3D4-58911E53DB57}" type="pres">
      <dgm:prSet presAssocID="{8D297A63-E9C8-4B42-9260-42D70AE87820}" presName="linear" presStyleCnt="0">
        <dgm:presLayoutVars>
          <dgm:animLvl val="lvl"/>
          <dgm:resizeHandles val="exact"/>
        </dgm:presLayoutVars>
      </dgm:prSet>
      <dgm:spPr/>
    </dgm:pt>
    <dgm:pt modelId="{6F6FE378-B3AC-407C-8ABF-D9E0E364BED0}" type="pres">
      <dgm:prSet presAssocID="{B0AB6D2C-6772-4E39-9D60-9432850BFAC9}" presName="parentText" presStyleLbl="node1" presStyleIdx="0" presStyleCnt="1" custLinFactNeighborX="503" custLinFactNeighborY="-3647">
        <dgm:presLayoutVars>
          <dgm:chMax val="0"/>
          <dgm:bulletEnabled val="1"/>
        </dgm:presLayoutVars>
      </dgm:prSet>
      <dgm:spPr/>
    </dgm:pt>
  </dgm:ptLst>
  <dgm:cxnLst>
    <dgm:cxn modelId="{B2A07558-1291-4929-BEB2-EA084B888FA8}" type="presOf" srcId="{B0AB6D2C-6772-4E39-9D60-9432850BFAC9}" destId="{6F6FE378-B3AC-407C-8ABF-D9E0E364BED0}" srcOrd="0" destOrd="0" presId="urn:microsoft.com/office/officeart/2005/8/layout/vList2"/>
    <dgm:cxn modelId="{E8FD97C5-284C-4AC9-AC56-69A02B985B69}" srcId="{8D297A63-E9C8-4B42-9260-42D70AE87820}" destId="{B0AB6D2C-6772-4E39-9D60-9432850BFAC9}" srcOrd="0" destOrd="0" parTransId="{BE5B9F0B-117D-44D0-AABD-829221CB97CC}" sibTransId="{135B7329-7C4A-4E0F-8C62-4EBBA7FAA155}"/>
    <dgm:cxn modelId="{0A9AE5C6-F1DD-4F65-8A7F-896ABB05DB59}" type="presOf" srcId="{8D297A63-E9C8-4B42-9260-42D70AE87820}" destId="{B213CD76-15A1-4279-A3D4-58911E53DB57}" srcOrd="0" destOrd="0" presId="urn:microsoft.com/office/officeart/2005/8/layout/vList2"/>
    <dgm:cxn modelId="{CB679FA0-93E1-4FF1-8413-201373A84C0F}" type="presParOf" srcId="{B213CD76-15A1-4279-A3D4-58911E53DB57}" destId="{6F6FE378-B3AC-407C-8ABF-D9E0E364B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AC7B9E4-1666-4FD8-8D90-3C03D0E88FF2}"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B84EC9E8-A66E-4F6A-B4D1-247E336B05B1}">
      <dgm:prSet/>
      <dgm:spPr/>
      <dgm:t>
        <a:bodyPr/>
        <a:lstStyle/>
        <a:p>
          <a:r>
            <a:rPr lang="en-IN" b="1" dirty="0">
              <a:latin typeface="Times New Roman" panose="02020603050405020304" pitchFamily="18" charset="0"/>
              <a:cs typeface="Times New Roman" panose="02020603050405020304" pitchFamily="18" charset="0"/>
            </a:rPr>
            <a:t>20. PUNJAB</a:t>
          </a:r>
        </a:p>
      </dgm:t>
    </dgm:pt>
    <dgm:pt modelId="{6FAE2214-C127-4109-B306-8313DAF0B09D}" type="parTrans" cxnId="{8DC16E3B-DE5E-4F14-A9A0-36CCD5F87AC9}">
      <dgm:prSet/>
      <dgm:spPr/>
      <dgm:t>
        <a:bodyPr/>
        <a:lstStyle/>
        <a:p>
          <a:endParaRPr lang="en-IN"/>
        </a:p>
      </dgm:t>
    </dgm:pt>
    <dgm:pt modelId="{8F71E8A9-2E1C-40B6-969D-8F821095D278}" type="sibTrans" cxnId="{8DC16E3B-DE5E-4F14-A9A0-36CCD5F87AC9}">
      <dgm:prSet/>
      <dgm:spPr/>
      <dgm:t>
        <a:bodyPr/>
        <a:lstStyle/>
        <a:p>
          <a:endParaRPr lang="en-IN"/>
        </a:p>
      </dgm:t>
    </dgm:pt>
    <dgm:pt modelId="{CE630269-A872-4685-A748-4A8A87B503E2}" type="pres">
      <dgm:prSet presAssocID="{7AC7B9E4-1666-4FD8-8D90-3C03D0E88FF2}" presName="linear" presStyleCnt="0">
        <dgm:presLayoutVars>
          <dgm:animLvl val="lvl"/>
          <dgm:resizeHandles val="exact"/>
        </dgm:presLayoutVars>
      </dgm:prSet>
      <dgm:spPr/>
    </dgm:pt>
    <dgm:pt modelId="{FF14A2EF-82C2-4618-AC8C-C0324A8900BC}" type="pres">
      <dgm:prSet presAssocID="{B84EC9E8-A66E-4F6A-B4D1-247E336B05B1}" presName="parentText" presStyleLbl="node1" presStyleIdx="0" presStyleCnt="1" custScaleY="102656">
        <dgm:presLayoutVars>
          <dgm:chMax val="0"/>
          <dgm:bulletEnabled val="1"/>
        </dgm:presLayoutVars>
      </dgm:prSet>
      <dgm:spPr/>
    </dgm:pt>
  </dgm:ptLst>
  <dgm:cxnLst>
    <dgm:cxn modelId="{8DC16E3B-DE5E-4F14-A9A0-36CCD5F87AC9}" srcId="{7AC7B9E4-1666-4FD8-8D90-3C03D0E88FF2}" destId="{B84EC9E8-A66E-4F6A-B4D1-247E336B05B1}" srcOrd="0" destOrd="0" parTransId="{6FAE2214-C127-4109-B306-8313DAF0B09D}" sibTransId="{8F71E8A9-2E1C-40B6-969D-8F821095D278}"/>
    <dgm:cxn modelId="{2AC9035C-7123-43D7-B9D6-31482C938430}" type="presOf" srcId="{7AC7B9E4-1666-4FD8-8D90-3C03D0E88FF2}" destId="{CE630269-A872-4685-A748-4A8A87B503E2}" srcOrd="0" destOrd="0" presId="urn:microsoft.com/office/officeart/2005/8/layout/vList2"/>
    <dgm:cxn modelId="{3F718769-7520-44A5-A537-F087282CA07F}" type="presOf" srcId="{B84EC9E8-A66E-4F6A-B4D1-247E336B05B1}" destId="{FF14A2EF-82C2-4618-AC8C-C0324A8900BC}" srcOrd="0" destOrd="0" presId="urn:microsoft.com/office/officeart/2005/8/layout/vList2"/>
    <dgm:cxn modelId="{AEBA82FD-F1E8-43A2-91BE-717A15C9BC66}" type="presParOf" srcId="{CE630269-A872-4685-A748-4A8A87B503E2}" destId="{FF14A2EF-82C2-4618-AC8C-C0324A8900B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CC61DF7-F4D9-4B2E-A740-E7162D111AF3}"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7398467F-1707-46C9-8495-BE2F1435D4AD}">
      <dgm:prSet/>
      <dgm:spPr/>
      <dgm:t>
        <a:bodyPr/>
        <a:lstStyle/>
        <a:p>
          <a:r>
            <a:rPr lang="en-IN" b="1" dirty="0"/>
            <a:t>21. RAJASTHAN</a:t>
          </a:r>
          <a:endParaRPr lang="en-IN" dirty="0"/>
        </a:p>
      </dgm:t>
    </dgm:pt>
    <dgm:pt modelId="{EE766C56-583B-4BE4-B82B-AFCF3A8FE8B7}" type="parTrans" cxnId="{E5562E3B-39E4-419E-B476-C469881AFDB6}">
      <dgm:prSet/>
      <dgm:spPr/>
      <dgm:t>
        <a:bodyPr/>
        <a:lstStyle/>
        <a:p>
          <a:endParaRPr lang="en-IN"/>
        </a:p>
      </dgm:t>
    </dgm:pt>
    <dgm:pt modelId="{DD8C5E2D-C566-491E-8F10-F86DF6414016}" type="sibTrans" cxnId="{E5562E3B-39E4-419E-B476-C469881AFDB6}">
      <dgm:prSet/>
      <dgm:spPr/>
      <dgm:t>
        <a:bodyPr/>
        <a:lstStyle/>
        <a:p>
          <a:endParaRPr lang="en-IN"/>
        </a:p>
      </dgm:t>
    </dgm:pt>
    <dgm:pt modelId="{60EBC148-FA15-453C-B90D-42BA45FF8E1F}" type="pres">
      <dgm:prSet presAssocID="{2CC61DF7-F4D9-4B2E-A740-E7162D111AF3}" presName="linear" presStyleCnt="0">
        <dgm:presLayoutVars>
          <dgm:animLvl val="lvl"/>
          <dgm:resizeHandles val="exact"/>
        </dgm:presLayoutVars>
      </dgm:prSet>
      <dgm:spPr/>
    </dgm:pt>
    <dgm:pt modelId="{EC862B1B-B8F0-44DD-A929-5721FBF9F4A6}" type="pres">
      <dgm:prSet presAssocID="{7398467F-1707-46C9-8495-BE2F1435D4AD}" presName="parentText" presStyleLbl="node1" presStyleIdx="0" presStyleCnt="1" custLinFactNeighborX="1228" custLinFactNeighborY="13810">
        <dgm:presLayoutVars>
          <dgm:chMax val="0"/>
          <dgm:bulletEnabled val="1"/>
        </dgm:presLayoutVars>
      </dgm:prSet>
      <dgm:spPr/>
    </dgm:pt>
  </dgm:ptLst>
  <dgm:cxnLst>
    <dgm:cxn modelId="{26EC3B0B-4364-4AC6-AF4F-68579D590EF6}" type="presOf" srcId="{7398467F-1707-46C9-8495-BE2F1435D4AD}" destId="{EC862B1B-B8F0-44DD-A929-5721FBF9F4A6}" srcOrd="0" destOrd="0" presId="urn:microsoft.com/office/officeart/2005/8/layout/vList2"/>
    <dgm:cxn modelId="{E5562E3B-39E4-419E-B476-C469881AFDB6}" srcId="{2CC61DF7-F4D9-4B2E-A740-E7162D111AF3}" destId="{7398467F-1707-46C9-8495-BE2F1435D4AD}" srcOrd="0" destOrd="0" parTransId="{EE766C56-583B-4BE4-B82B-AFCF3A8FE8B7}" sibTransId="{DD8C5E2D-C566-491E-8F10-F86DF6414016}"/>
    <dgm:cxn modelId="{61867C3F-46A4-4644-87F4-099D2A8A961B}" type="presOf" srcId="{2CC61DF7-F4D9-4B2E-A740-E7162D111AF3}" destId="{60EBC148-FA15-453C-B90D-42BA45FF8E1F}" srcOrd="0" destOrd="0" presId="urn:microsoft.com/office/officeart/2005/8/layout/vList2"/>
    <dgm:cxn modelId="{90528B93-97C6-4130-8F5F-F0CB724F3CA8}" type="presParOf" srcId="{60EBC148-FA15-453C-B90D-42BA45FF8E1F}" destId="{EC862B1B-B8F0-44DD-A929-5721FBF9F4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9D2FE0D-EA33-42BE-B8EA-5AEE90A7D419}"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FC5476D8-2D06-4FFB-9DD1-7D41785ECC1C}">
      <dgm:prSet/>
      <dgm:spPr/>
      <dgm:t>
        <a:bodyPr/>
        <a:lstStyle/>
        <a:p>
          <a:r>
            <a:rPr lang="en-IN" b="1" dirty="0"/>
            <a:t>22. SIKKIM</a:t>
          </a:r>
        </a:p>
      </dgm:t>
    </dgm:pt>
    <dgm:pt modelId="{93016819-68E4-4CA8-9607-B415FF09CC60}" type="parTrans" cxnId="{BDA667A6-8F9A-432D-8059-583A864BF92F}">
      <dgm:prSet/>
      <dgm:spPr/>
      <dgm:t>
        <a:bodyPr/>
        <a:lstStyle/>
        <a:p>
          <a:endParaRPr lang="en-IN"/>
        </a:p>
      </dgm:t>
    </dgm:pt>
    <dgm:pt modelId="{F33F0630-F4B4-4588-90A3-D6C6227A9D41}" type="sibTrans" cxnId="{BDA667A6-8F9A-432D-8059-583A864BF92F}">
      <dgm:prSet/>
      <dgm:spPr/>
      <dgm:t>
        <a:bodyPr/>
        <a:lstStyle/>
        <a:p>
          <a:endParaRPr lang="en-IN"/>
        </a:p>
      </dgm:t>
    </dgm:pt>
    <dgm:pt modelId="{281720EC-3239-41A2-B912-B55D88F009C7}" type="pres">
      <dgm:prSet presAssocID="{E9D2FE0D-EA33-42BE-B8EA-5AEE90A7D419}" presName="linear" presStyleCnt="0">
        <dgm:presLayoutVars>
          <dgm:animLvl val="lvl"/>
          <dgm:resizeHandles val="exact"/>
        </dgm:presLayoutVars>
      </dgm:prSet>
      <dgm:spPr/>
    </dgm:pt>
    <dgm:pt modelId="{997FF9F2-0FAB-41B5-B1DC-A4505F62C46D}" type="pres">
      <dgm:prSet presAssocID="{FC5476D8-2D06-4FFB-9DD1-7D41785ECC1C}" presName="parentText" presStyleLbl="node1" presStyleIdx="0" presStyleCnt="1" custScaleY="104773">
        <dgm:presLayoutVars>
          <dgm:chMax val="0"/>
          <dgm:bulletEnabled val="1"/>
        </dgm:presLayoutVars>
      </dgm:prSet>
      <dgm:spPr/>
    </dgm:pt>
  </dgm:ptLst>
  <dgm:cxnLst>
    <dgm:cxn modelId="{53460F62-2E9E-423E-A7FD-51EE4B66A1B1}" type="presOf" srcId="{E9D2FE0D-EA33-42BE-B8EA-5AEE90A7D419}" destId="{281720EC-3239-41A2-B912-B55D88F009C7}" srcOrd="0" destOrd="0" presId="urn:microsoft.com/office/officeart/2005/8/layout/vList2"/>
    <dgm:cxn modelId="{453F5776-5EFA-4EE3-BB2C-51F1F78DEA38}" type="presOf" srcId="{FC5476D8-2D06-4FFB-9DD1-7D41785ECC1C}" destId="{997FF9F2-0FAB-41B5-B1DC-A4505F62C46D}" srcOrd="0" destOrd="0" presId="urn:microsoft.com/office/officeart/2005/8/layout/vList2"/>
    <dgm:cxn modelId="{BDA667A6-8F9A-432D-8059-583A864BF92F}" srcId="{E9D2FE0D-EA33-42BE-B8EA-5AEE90A7D419}" destId="{FC5476D8-2D06-4FFB-9DD1-7D41785ECC1C}" srcOrd="0" destOrd="0" parTransId="{93016819-68E4-4CA8-9607-B415FF09CC60}" sibTransId="{F33F0630-F4B4-4588-90A3-D6C6227A9D41}"/>
    <dgm:cxn modelId="{8EB55B95-D842-4146-8416-0235960A3F9A}" type="presParOf" srcId="{281720EC-3239-41A2-B912-B55D88F009C7}" destId="{997FF9F2-0FAB-41B5-B1DC-A4505F62C4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17EFFDC-A370-4B4F-8E53-1B427687CDD4}"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4F713379-2512-4586-B7DE-7054CF54DB24}">
      <dgm:prSet/>
      <dgm:spPr/>
      <dgm:t>
        <a:bodyPr/>
        <a:lstStyle/>
        <a:p>
          <a:r>
            <a:rPr lang="en-IN" b="1" dirty="0"/>
            <a:t>23. TAMIL NADU</a:t>
          </a:r>
          <a:endParaRPr lang="en-IN" dirty="0"/>
        </a:p>
      </dgm:t>
    </dgm:pt>
    <dgm:pt modelId="{3751596E-7715-4CE6-A2B3-4F6F21E37EAC}" type="parTrans" cxnId="{37CB8A6A-1765-42A0-9172-DEB0F5B6DB62}">
      <dgm:prSet/>
      <dgm:spPr/>
      <dgm:t>
        <a:bodyPr/>
        <a:lstStyle/>
        <a:p>
          <a:endParaRPr lang="en-IN"/>
        </a:p>
      </dgm:t>
    </dgm:pt>
    <dgm:pt modelId="{68C24E9E-FEF6-4FFA-8481-72A5B642C609}" type="sibTrans" cxnId="{37CB8A6A-1765-42A0-9172-DEB0F5B6DB62}">
      <dgm:prSet/>
      <dgm:spPr/>
      <dgm:t>
        <a:bodyPr/>
        <a:lstStyle/>
        <a:p>
          <a:endParaRPr lang="en-IN"/>
        </a:p>
      </dgm:t>
    </dgm:pt>
    <dgm:pt modelId="{D2449F5C-3CAD-424A-9F86-4FAE8FDC1FDA}" type="pres">
      <dgm:prSet presAssocID="{117EFFDC-A370-4B4F-8E53-1B427687CDD4}" presName="linear" presStyleCnt="0">
        <dgm:presLayoutVars>
          <dgm:animLvl val="lvl"/>
          <dgm:resizeHandles val="exact"/>
        </dgm:presLayoutVars>
      </dgm:prSet>
      <dgm:spPr/>
    </dgm:pt>
    <dgm:pt modelId="{578C6A24-E0FB-4DE8-8E14-9227F1E8A07A}" type="pres">
      <dgm:prSet presAssocID="{4F713379-2512-4586-B7DE-7054CF54DB24}" presName="parentText" presStyleLbl="node1" presStyleIdx="0" presStyleCnt="1">
        <dgm:presLayoutVars>
          <dgm:chMax val="0"/>
          <dgm:bulletEnabled val="1"/>
        </dgm:presLayoutVars>
      </dgm:prSet>
      <dgm:spPr/>
    </dgm:pt>
  </dgm:ptLst>
  <dgm:cxnLst>
    <dgm:cxn modelId="{C590510C-2FD8-456E-A4DA-64A38F4319E4}" type="presOf" srcId="{4F713379-2512-4586-B7DE-7054CF54DB24}" destId="{578C6A24-E0FB-4DE8-8E14-9227F1E8A07A}" srcOrd="0" destOrd="0" presId="urn:microsoft.com/office/officeart/2005/8/layout/vList2"/>
    <dgm:cxn modelId="{37CB8A6A-1765-42A0-9172-DEB0F5B6DB62}" srcId="{117EFFDC-A370-4B4F-8E53-1B427687CDD4}" destId="{4F713379-2512-4586-B7DE-7054CF54DB24}" srcOrd="0" destOrd="0" parTransId="{3751596E-7715-4CE6-A2B3-4F6F21E37EAC}" sibTransId="{68C24E9E-FEF6-4FFA-8481-72A5B642C609}"/>
    <dgm:cxn modelId="{A891229C-6D7C-4F09-AEF0-2B67EFB5804B}" type="presOf" srcId="{117EFFDC-A370-4B4F-8E53-1B427687CDD4}" destId="{D2449F5C-3CAD-424A-9F86-4FAE8FDC1FDA}" srcOrd="0" destOrd="0" presId="urn:microsoft.com/office/officeart/2005/8/layout/vList2"/>
    <dgm:cxn modelId="{9BA2C07F-E5EB-423A-A1C7-A2B755C99467}" type="presParOf" srcId="{D2449F5C-3CAD-424A-9F86-4FAE8FDC1FDA}" destId="{578C6A24-E0FB-4DE8-8E14-9227F1E8A07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BE2717-89DC-4AC0-8B20-5E42BB26D699}"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F6A972E5-0EE2-4DE6-94B0-C146B5C9579B}">
      <dgm:prSet/>
      <dgm:spPr/>
      <dgm:t>
        <a:bodyPr/>
        <a:lstStyle/>
        <a:p>
          <a:r>
            <a:rPr lang="en-IN" b="1" dirty="0"/>
            <a:t>24. TELANGANA</a:t>
          </a:r>
          <a:endParaRPr lang="en-IN" dirty="0"/>
        </a:p>
      </dgm:t>
    </dgm:pt>
    <dgm:pt modelId="{C4511E0B-A236-4888-9802-DAF8D77E6176}" type="parTrans" cxnId="{FF637832-8E42-413B-884D-9B3B1A957F69}">
      <dgm:prSet/>
      <dgm:spPr/>
      <dgm:t>
        <a:bodyPr/>
        <a:lstStyle/>
        <a:p>
          <a:endParaRPr lang="en-IN"/>
        </a:p>
      </dgm:t>
    </dgm:pt>
    <dgm:pt modelId="{30B04443-CACB-4DDE-8CDA-201DCB807754}" type="sibTrans" cxnId="{FF637832-8E42-413B-884D-9B3B1A957F69}">
      <dgm:prSet/>
      <dgm:spPr/>
      <dgm:t>
        <a:bodyPr/>
        <a:lstStyle/>
        <a:p>
          <a:endParaRPr lang="en-IN"/>
        </a:p>
      </dgm:t>
    </dgm:pt>
    <dgm:pt modelId="{FF7DD84E-9298-4E28-B98B-A84432630BC3}" type="pres">
      <dgm:prSet presAssocID="{34BE2717-89DC-4AC0-8B20-5E42BB26D699}" presName="linear" presStyleCnt="0">
        <dgm:presLayoutVars>
          <dgm:animLvl val="lvl"/>
          <dgm:resizeHandles val="exact"/>
        </dgm:presLayoutVars>
      </dgm:prSet>
      <dgm:spPr/>
    </dgm:pt>
    <dgm:pt modelId="{F57C3E0B-DEEA-4A98-B267-976258C2D32D}" type="pres">
      <dgm:prSet presAssocID="{F6A972E5-0EE2-4DE6-94B0-C146B5C9579B}" presName="parentText" presStyleLbl="node1" presStyleIdx="0" presStyleCnt="1" custScaleY="102656" custLinFactNeighborX="1228" custLinFactNeighborY="48874">
        <dgm:presLayoutVars>
          <dgm:chMax val="0"/>
          <dgm:bulletEnabled val="1"/>
        </dgm:presLayoutVars>
      </dgm:prSet>
      <dgm:spPr/>
    </dgm:pt>
  </dgm:ptLst>
  <dgm:cxnLst>
    <dgm:cxn modelId="{FF637832-8E42-413B-884D-9B3B1A957F69}" srcId="{34BE2717-89DC-4AC0-8B20-5E42BB26D699}" destId="{F6A972E5-0EE2-4DE6-94B0-C146B5C9579B}" srcOrd="0" destOrd="0" parTransId="{C4511E0B-A236-4888-9802-DAF8D77E6176}" sibTransId="{30B04443-CACB-4DDE-8CDA-201DCB807754}"/>
    <dgm:cxn modelId="{5589C468-E5AE-443E-A105-A7D6D9E17482}" type="presOf" srcId="{34BE2717-89DC-4AC0-8B20-5E42BB26D699}" destId="{FF7DD84E-9298-4E28-B98B-A84432630BC3}" srcOrd="0" destOrd="0" presId="urn:microsoft.com/office/officeart/2005/8/layout/vList2"/>
    <dgm:cxn modelId="{EAD4939E-0C4D-4844-B54E-84D28B3F9A2F}" type="presOf" srcId="{F6A972E5-0EE2-4DE6-94B0-C146B5C9579B}" destId="{F57C3E0B-DEEA-4A98-B267-976258C2D32D}" srcOrd="0" destOrd="0" presId="urn:microsoft.com/office/officeart/2005/8/layout/vList2"/>
    <dgm:cxn modelId="{03D80789-A92C-4052-B012-762A58DF75AB}" type="presParOf" srcId="{FF7DD84E-9298-4E28-B98B-A84432630BC3}" destId="{F57C3E0B-DEEA-4A98-B267-976258C2D32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120736D-41AB-4FB3-9EFC-781FF4455EE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FF17F439-FE8F-4061-B8B6-C71D1E3681F5}">
      <dgm:prSet/>
      <dgm:spPr/>
      <dgm:t>
        <a:bodyPr/>
        <a:lstStyle/>
        <a:p>
          <a:r>
            <a:rPr lang="en-IN" b="1" dirty="0"/>
            <a:t>25. TRIPURA</a:t>
          </a:r>
          <a:endParaRPr lang="en-IN" dirty="0"/>
        </a:p>
      </dgm:t>
    </dgm:pt>
    <dgm:pt modelId="{D30210B6-3246-43B7-BE8E-16DC21E8CF0E}" type="parTrans" cxnId="{F80DC37B-C675-48FF-8F2D-DF68E85F33D5}">
      <dgm:prSet/>
      <dgm:spPr/>
      <dgm:t>
        <a:bodyPr/>
        <a:lstStyle/>
        <a:p>
          <a:endParaRPr lang="en-IN"/>
        </a:p>
      </dgm:t>
    </dgm:pt>
    <dgm:pt modelId="{2835AD82-4EB7-4919-A8D8-333E558D5625}" type="sibTrans" cxnId="{F80DC37B-C675-48FF-8F2D-DF68E85F33D5}">
      <dgm:prSet/>
      <dgm:spPr/>
      <dgm:t>
        <a:bodyPr/>
        <a:lstStyle/>
        <a:p>
          <a:endParaRPr lang="en-IN"/>
        </a:p>
      </dgm:t>
    </dgm:pt>
    <dgm:pt modelId="{E4CCF931-F9D4-4973-86D9-48554FC0B537}" type="pres">
      <dgm:prSet presAssocID="{F120736D-41AB-4FB3-9EFC-781FF4455EE9}" presName="linear" presStyleCnt="0">
        <dgm:presLayoutVars>
          <dgm:animLvl val="lvl"/>
          <dgm:resizeHandles val="exact"/>
        </dgm:presLayoutVars>
      </dgm:prSet>
      <dgm:spPr/>
    </dgm:pt>
    <dgm:pt modelId="{9EEF93A6-7EA9-47AC-AFDA-64D50A46A9D2}" type="pres">
      <dgm:prSet presAssocID="{FF17F439-FE8F-4061-B8B6-C71D1E3681F5}" presName="parentText" presStyleLbl="node1" presStyleIdx="0" presStyleCnt="1" custScaleY="102656">
        <dgm:presLayoutVars>
          <dgm:chMax val="0"/>
          <dgm:bulletEnabled val="1"/>
        </dgm:presLayoutVars>
      </dgm:prSet>
      <dgm:spPr/>
    </dgm:pt>
  </dgm:ptLst>
  <dgm:cxnLst>
    <dgm:cxn modelId="{EA15210C-AC72-4B6E-B52B-52A65EB2039D}" type="presOf" srcId="{FF17F439-FE8F-4061-B8B6-C71D1E3681F5}" destId="{9EEF93A6-7EA9-47AC-AFDA-64D50A46A9D2}" srcOrd="0" destOrd="0" presId="urn:microsoft.com/office/officeart/2005/8/layout/vList2"/>
    <dgm:cxn modelId="{46406671-E5B5-454F-8292-A39E84A664AF}" type="presOf" srcId="{F120736D-41AB-4FB3-9EFC-781FF4455EE9}" destId="{E4CCF931-F9D4-4973-86D9-48554FC0B537}" srcOrd="0" destOrd="0" presId="urn:microsoft.com/office/officeart/2005/8/layout/vList2"/>
    <dgm:cxn modelId="{F80DC37B-C675-48FF-8F2D-DF68E85F33D5}" srcId="{F120736D-41AB-4FB3-9EFC-781FF4455EE9}" destId="{FF17F439-FE8F-4061-B8B6-C71D1E3681F5}" srcOrd="0" destOrd="0" parTransId="{D30210B6-3246-43B7-BE8E-16DC21E8CF0E}" sibTransId="{2835AD82-4EB7-4919-A8D8-333E558D5625}"/>
    <dgm:cxn modelId="{4A058024-F7DE-4DEF-AE3A-A2331693D44C}" type="presParOf" srcId="{E4CCF931-F9D4-4973-86D9-48554FC0B537}" destId="{9EEF93A6-7EA9-47AC-AFDA-64D50A46A9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0CD580-537A-4BFF-9FC8-99FB4E0A00C7}"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E77B1819-7168-4BCC-9852-0883FDBBE1B9}">
      <dgm:prSet/>
      <dgm:spPr/>
      <dgm:t>
        <a:bodyPr/>
        <a:lstStyle/>
        <a:p>
          <a:r>
            <a:rPr lang="en-IN" b="1" dirty="0"/>
            <a:t>26. UTTAR PRADESH</a:t>
          </a:r>
        </a:p>
      </dgm:t>
    </dgm:pt>
    <dgm:pt modelId="{1622A7A4-E3D1-45C0-8256-9730F9659DAB}" type="parTrans" cxnId="{9848DCCE-FFC0-4113-856A-A53EF547F92A}">
      <dgm:prSet/>
      <dgm:spPr/>
      <dgm:t>
        <a:bodyPr/>
        <a:lstStyle/>
        <a:p>
          <a:endParaRPr lang="en-IN"/>
        </a:p>
      </dgm:t>
    </dgm:pt>
    <dgm:pt modelId="{0910664C-5A2B-44A9-82A1-E9430D39DF19}" type="sibTrans" cxnId="{9848DCCE-FFC0-4113-856A-A53EF547F92A}">
      <dgm:prSet/>
      <dgm:spPr/>
      <dgm:t>
        <a:bodyPr/>
        <a:lstStyle/>
        <a:p>
          <a:endParaRPr lang="en-IN"/>
        </a:p>
      </dgm:t>
    </dgm:pt>
    <dgm:pt modelId="{D2195559-35D6-44FC-89C3-D82900FC8088}" type="pres">
      <dgm:prSet presAssocID="{110CD580-537A-4BFF-9FC8-99FB4E0A00C7}" presName="linear" presStyleCnt="0">
        <dgm:presLayoutVars>
          <dgm:animLvl val="lvl"/>
          <dgm:resizeHandles val="exact"/>
        </dgm:presLayoutVars>
      </dgm:prSet>
      <dgm:spPr/>
    </dgm:pt>
    <dgm:pt modelId="{2A0AF8CC-781E-4FAB-A399-37EA9D2A26CB}" type="pres">
      <dgm:prSet presAssocID="{E77B1819-7168-4BCC-9852-0883FDBBE1B9}" presName="parentText" presStyleLbl="node1" presStyleIdx="0" presStyleCnt="1" custScaleY="102656" custLinFactNeighborX="-2861" custLinFactNeighborY="470">
        <dgm:presLayoutVars>
          <dgm:chMax val="0"/>
          <dgm:bulletEnabled val="1"/>
        </dgm:presLayoutVars>
      </dgm:prSet>
      <dgm:spPr/>
    </dgm:pt>
  </dgm:ptLst>
  <dgm:cxnLst>
    <dgm:cxn modelId="{FA046A19-E072-47D2-BA31-9586AEE38653}" type="presOf" srcId="{110CD580-537A-4BFF-9FC8-99FB4E0A00C7}" destId="{D2195559-35D6-44FC-89C3-D82900FC8088}" srcOrd="0" destOrd="0" presId="urn:microsoft.com/office/officeart/2005/8/layout/vList2"/>
    <dgm:cxn modelId="{ED66AF2D-8C3C-47CF-9EEE-54CB0C46147E}" type="presOf" srcId="{E77B1819-7168-4BCC-9852-0883FDBBE1B9}" destId="{2A0AF8CC-781E-4FAB-A399-37EA9D2A26CB}" srcOrd="0" destOrd="0" presId="urn:microsoft.com/office/officeart/2005/8/layout/vList2"/>
    <dgm:cxn modelId="{9848DCCE-FFC0-4113-856A-A53EF547F92A}" srcId="{110CD580-537A-4BFF-9FC8-99FB4E0A00C7}" destId="{E77B1819-7168-4BCC-9852-0883FDBBE1B9}" srcOrd="0" destOrd="0" parTransId="{1622A7A4-E3D1-45C0-8256-9730F9659DAB}" sibTransId="{0910664C-5A2B-44A9-82A1-E9430D39DF19}"/>
    <dgm:cxn modelId="{28D4F6C9-BCAF-4C53-9E13-116F4D469B57}" type="presParOf" srcId="{D2195559-35D6-44FC-89C3-D82900FC8088}" destId="{2A0AF8CC-781E-4FAB-A399-37EA9D2A26C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8FC5FF7-723F-4BAB-A4F0-D5B9BD68EA7F}"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3A0CF76A-A21B-4000-8417-823C46F4C684}">
      <dgm:prSet/>
      <dgm:spPr/>
      <dgm:t>
        <a:bodyPr/>
        <a:lstStyle/>
        <a:p>
          <a:r>
            <a:rPr lang="en-IN" b="1" dirty="0"/>
            <a:t>27. UTTARAKHAND</a:t>
          </a:r>
          <a:endParaRPr lang="en-IN" dirty="0"/>
        </a:p>
      </dgm:t>
    </dgm:pt>
    <dgm:pt modelId="{27568214-8C50-44D6-9EF0-FB96C3C638D4}" type="parTrans" cxnId="{BB88D10A-B47E-4E52-8FDE-79833DC1EC40}">
      <dgm:prSet/>
      <dgm:spPr/>
      <dgm:t>
        <a:bodyPr/>
        <a:lstStyle/>
        <a:p>
          <a:endParaRPr lang="en-IN"/>
        </a:p>
      </dgm:t>
    </dgm:pt>
    <dgm:pt modelId="{EB18FF11-F5AF-4E45-8EF5-F87EE996B9BD}" type="sibTrans" cxnId="{BB88D10A-B47E-4E52-8FDE-79833DC1EC40}">
      <dgm:prSet/>
      <dgm:spPr/>
      <dgm:t>
        <a:bodyPr/>
        <a:lstStyle/>
        <a:p>
          <a:endParaRPr lang="en-IN"/>
        </a:p>
      </dgm:t>
    </dgm:pt>
    <dgm:pt modelId="{11C774B6-297D-491A-8934-3F13ED2B5B34}" type="pres">
      <dgm:prSet presAssocID="{C8FC5FF7-723F-4BAB-A4F0-D5B9BD68EA7F}" presName="linear" presStyleCnt="0">
        <dgm:presLayoutVars>
          <dgm:animLvl val="lvl"/>
          <dgm:resizeHandles val="exact"/>
        </dgm:presLayoutVars>
      </dgm:prSet>
      <dgm:spPr/>
    </dgm:pt>
    <dgm:pt modelId="{3B9EFEF0-4705-4C79-A9AA-ADC59791059B}" type="pres">
      <dgm:prSet presAssocID="{3A0CF76A-A21B-4000-8417-823C46F4C684}" presName="parentText" presStyleLbl="node1" presStyleIdx="0" presStyleCnt="1" custScaleY="102656" custLinFactNeighborX="745" custLinFactNeighborY="42360">
        <dgm:presLayoutVars>
          <dgm:chMax val="0"/>
          <dgm:bulletEnabled val="1"/>
        </dgm:presLayoutVars>
      </dgm:prSet>
      <dgm:spPr/>
    </dgm:pt>
  </dgm:ptLst>
  <dgm:cxnLst>
    <dgm:cxn modelId="{BB88D10A-B47E-4E52-8FDE-79833DC1EC40}" srcId="{C8FC5FF7-723F-4BAB-A4F0-D5B9BD68EA7F}" destId="{3A0CF76A-A21B-4000-8417-823C46F4C684}" srcOrd="0" destOrd="0" parTransId="{27568214-8C50-44D6-9EF0-FB96C3C638D4}" sibTransId="{EB18FF11-F5AF-4E45-8EF5-F87EE996B9BD}"/>
    <dgm:cxn modelId="{AFE0CC7F-AA82-49BC-AF30-AFA89E0383C3}" type="presOf" srcId="{3A0CF76A-A21B-4000-8417-823C46F4C684}" destId="{3B9EFEF0-4705-4C79-A9AA-ADC59791059B}" srcOrd="0" destOrd="0" presId="urn:microsoft.com/office/officeart/2005/8/layout/vList2"/>
    <dgm:cxn modelId="{76A6D5AD-F29B-492D-881D-6D9767978BD3}" type="presOf" srcId="{C8FC5FF7-723F-4BAB-A4F0-D5B9BD68EA7F}" destId="{11C774B6-297D-491A-8934-3F13ED2B5B34}" srcOrd="0" destOrd="0" presId="urn:microsoft.com/office/officeart/2005/8/layout/vList2"/>
    <dgm:cxn modelId="{FAF30D36-5D9E-4DFB-B15C-D29DE10E9C8A}" type="presParOf" srcId="{11C774B6-297D-491A-8934-3F13ED2B5B34}" destId="{3B9EFEF0-4705-4C79-A9AA-ADC59791059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7295F0-CF87-41BA-967F-F680018EB7B7}"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6052B1B9-7DF4-4EFB-BE76-D1C93BBE1728}">
      <dgm:prSet/>
      <dgm:spPr/>
      <dgm:t>
        <a:bodyPr/>
        <a:lstStyle/>
        <a:p>
          <a:r>
            <a:rPr lang="en-IN" b="1" dirty="0"/>
            <a:t>28. WEST BENGAL</a:t>
          </a:r>
          <a:endParaRPr lang="en-IN" dirty="0"/>
        </a:p>
      </dgm:t>
    </dgm:pt>
    <dgm:pt modelId="{B7547A23-297A-44C3-BA97-D1D0619E66F0}" type="parTrans" cxnId="{C7A847E7-2588-4F5A-AC8A-26715A2B2527}">
      <dgm:prSet/>
      <dgm:spPr/>
      <dgm:t>
        <a:bodyPr/>
        <a:lstStyle/>
        <a:p>
          <a:endParaRPr lang="en-IN"/>
        </a:p>
      </dgm:t>
    </dgm:pt>
    <dgm:pt modelId="{79E29F70-4A41-4DB9-8C36-32582BBC960D}" type="sibTrans" cxnId="{C7A847E7-2588-4F5A-AC8A-26715A2B2527}">
      <dgm:prSet/>
      <dgm:spPr/>
      <dgm:t>
        <a:bodyPr/>
        <a:lstStyle/>
        <a:p>
          <a:endParaRPr lang="en-IN"/>
        </a:p>
      </dgm:t>
    </dgm:pt>
    <dgm:pt modelId="{36086F02-5926-431D-9580-4DFC74506C08}" type="pres">
      <dgm:prSet presAssocID="{8D7295F0-CF87-41BA-967F-F680018EB7B7}" presName="linear" presStyleCnt="0">
        <dgm:presLayoutVars>
          <dgm:animLvl val="lvl"/>
          <dgm:resizeHandles val="exact"/>
        </dgm:presLayoutVars>
      </dgm:prSet>
      <dgm:spPr/>
    </dgm:pt>
    <dgm:pt modelId="{3AF980BD-8342-4064-85F2-618445443293}" type="pres">
      <dgm:prSet presAssocID="{6052B1B9-7DF4-4EFB-BE76-D1C93BBE1728}" presName="parentText" presStyleLbl="node1" presStyleIdx="0" presStyleCnt="1" custLinFactNeighborY="1115">
        <dgm:presLayoutVars>
          <dgm:chMax val="0"/>
          <dgm:bulletEnabled val="1"/>
        </dgm:presLayoutVars>
      </dgm:prSet>
      <dgm:spPr/>
    </dgm:pt>
  </dgm:ptLst>
  <dgm:cxnLst>
    <dgm:cxn modelId="{3CD10412-79DC-4ABF-BC2E-36B4266BE692}" type="presOf" srcId="{8D7295F0-CF87-41BA-967F-F680018EB7B7}" destId="{36086F02-5926-431D-9580-4DFC74506C08}" srcOrd="0" destOrd="0" presId="urn:microsoft.com/office/officeart/2005/8/layout/vList2"/>
    <dgm:cxn modelId="{F4F170B5-FC35-46A6-A7B0-566DCE67C824}" type="presOf" srcId="{6052B1B9-7DF4-4EFB-BE76-D1C93BBE1728}" destId="{3AF980BD-8342-4064-85F2-618445443293}" srcOrd="0" destOrd="0" presId="urn:microsoft.com/office/officeart/2005/8/layout/vList2"/>
    <dgm:cxn modelId="{C7A847E7-2588-4F5A-AC8A-26715A2B2527}" srcId="{8D7295F0-CF87-41BA-967F-F680018EB7B7}" destId="{6052B1B9-7DF4-4EFB-BE76-D1C93BBE1728}" srcOrd="0" destOrd="0" parTransId="{B7547A23-297A-44C3-BA97-D1D0619E66F0}" sibTransId="{79E29F70-4A41-4DB9-8C36-32582BBC960D}"/>
    <dgm:cxn modelId="{FF4C648F-EB0F-4966-B731-1B989D64011A}" type="presParOf" srcId="{36086F02-5926-431D-9580-4DFC74506C08}" destId="{3AF980BD-8342-4064-85F2-61844544329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D3AE41-CB98-457F-9E85-4627A3B49261}"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CE58F22C-03D7-4C70-9F38-73CADEF9F491}">
      <dgm:prSet/>
      <dgm:spPr/>
      <dgm:t>
        <a:bodyPr/>
        <a:lstStyle/>
        <a:p>
          <a:r>
            <a:rPr lang="en-IN" b="1" dirty="0">
              <a:latin typeface="Times New Roman" panose="02020603050405020304" pitchFamily="18" charset="0"/>
              <a:cs typeface="Times New Roman" panose="02020603050405020304" pitchFamily="18" charset="0"/>
            </a:rPr>
            <a:t>3. ASSAM</a:t>
          </a:r>
        </a:p>
      </dgm:t>
    </dgm:pt>
    <dgm:pt modelId="{18D840DE-2497-4F25-A9EC-F25763C6E9F0}" type="parTrans" cxnId="{72E30AC0-017C-4AA0-8539-DAD938EAE820}">
      <dgm:prSet/>
      <dgm:spPr/>
      <dgm:t>
        <a:bodyPr/>
        <a:lstStyle/>
        <a:p>
          <a:endParaRPr lang="en-IN"/>
        </a:p>
      </dgm:t>
    </dgm:pt>
    <dgm:pt modelId="{BC78439E-52B9-4774-9969-88B196877C17}" type="sibTrans" cxnId="{72E30AC0-017C-4AA0-8539-DAD938EAE820}">
      <dgm:prSet/>
      <dgm:spPr/>
      <dgm:t>
        <a:bodyPr/>
        <a:lstStyle/>
        <a:p>
          <a:endParaRPr lang="en-IN"/>
        </a:p>
      </dgm:t>
    </dgm:pt>
    <dgm:pt modelId="{11FFE9FC-806B-4005-AF76-13B90799B129}" type="pres">
      <dgm:prSet presAssocID="{57D3AE41-CB98-457F-9E85-4627A3B49261}" presName="linear" presStyleCnt="0">
        <dgm:presLayoutVars>
          <dgm:animLvl val="lvl"/>
          <dgm:resizeHandles val="exact"/>
        </dgm:presLayoutVars>
      </dgm:prSet>
      <dgm:spPr/>
    </dgm:pt>
    <dgm:pt modelId="{EF7C7E52-7040-43F1-AC5D-59A091FE8B6C}" type="pres">
      <dgm:prSet presAssocID="{CE58F22C-03D7-4C70-9F38-73CADEF9F491}" presName="parentText" presStyleLbl="node1" presStyleIdx="0" presStyleCnt="1" custScaleY="102656" custLinFactNeighborX="-4067" custLinFactNeighborY="-49">
        <dgm:presLayoutVars>
          <dgm:chMax val="0"/>
          <dgm:bulletEnabled val="1"/>
        </dgm:presLayoutVars>
      </dgm:prSet>
      <dgm:spPr/>
    </dgm:pt>
  </dgm:ptLst>
  <dgm:cxnLst>
    <dgm:cxn modelId="{D2C6AC12-C22C-4F3E-8859-9DB3F7DE15F6}" type="presOf" srcId="{57D3AE41-CB98-457F-9E85-4627A3B49261}" destId="{11FFE9FC-806B-4005-AF76-13B90799B129}" srcOrd="0" destOrd="0" presId="urn:microsoft.com/office/officeart/2005/8/layout/vList2"/>
    <dgm:cxn modelId="{E350076B-55FA-4C44-9136-AEF95DAFC599}" type="presOf" srcId="{CE58F22C-03D7-4C70-9F38-73CADEF9F491}" destId="{EF7C7E52-7040-43F1-AC5D-59A091FE8B6C}" srcOrd="0" destOrd="0" presId="urn:microsoft.com/office/officeart/2005/8/layout/vList2"/>
    <dgm:cxn modelId="{72E30AC0-017C-4AA0-8539-DAD938EAE820}" srcId="{57D3AE41-CB98-457F-9E85-4627A3B49261}" destId="{CE58F22C-03D7-4C70-9F38-73CADEF9F491}" srcOrd="0" destOrd="0" parTransId="{18D840DE-2497-4F25-A9EC-F25763C6E9F0}" sibTransId="{BC78439E-52B9-4774-9969-88B196877C17}"/>
    <dgm:cxn modelId="{4901271C-C02A-45A2-9ADA-44057A0FF59B}" type="presParOf" srcId="{11FFE9FC-806B-4005-AF76-13B90799B129}" destId="{EF7C7E52-7040-43F1-AC5D-59A091FE8B6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70592-45D5-452B-8B57-DF86ACB8F129}"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7C7E2865-F0D6-40EC-88F1-2B19C919FD25}">
      <dgm:prSet/>
      <dgm:spPr/>
      <dgm:t>
        <a:bodyPr/>
        <a:lstStyle/>
        <a:p>
          <a:r>
            <a:rPr lang="en-US" b="1" dirty="0"/>
            <a:t>4. BIHAR</a:t>
          </a:r>
          <a:endParaRPr lang="en-IN" dirty="0"/>
        </a:p>
      </dgm:t>
    </dgm:pt>
    <dgm:pt modelId="{07E3D372-7CB6-4BA4-A768-7042C2319B13}" type="parTrans" cxnId="{7B62443E-8658-45C1-83CF-F13980010D67}">
      <dgm:prSet/>
      <dgm:spPr/>
      <dgm:t>
        <a:bodyPr/>
        <a:lstStyle/>
        <a:p>
          <a:endParaRPr lang="en-IN"/>
        </a:p>
      </dgm:t>
    </dgm:pt>
    <dgm:pt modelId="{E1B9360D-251C-4967-9844-D2468C18048C}" type="sibTrans" cxnId="{7B62443E-8658-45C1-83CF-F13980010D67}">
      <dgm:prSet/>
      <dgm:spPr/>
      <dgm:t>
        <a:bodyPr/>
        <a:lstStyle/>
        <a:p>
          <a:endParaRPr lang="en-IN"/>
        </a:p>
      </dgm:t>
    </dgm:pt>
    <dgm:pt modelId="{3139CD64-3ED2-4EEE-95DC-BBA8A06BC528}" type="pres">
      <dgm:prSet presAssocID="{85770592-45D5-452B-8B57-DF86ACB8F129}" presName="linear" presStyleCnt="0">
        <dgm:presLayoutVars>
          <dgm:animLvl val="lvl"/>
          <dgm:resizeHandles val="exact"/>
        </dgm:presLayoutVars>
      </dgm:prSet>
      <dgm:spPr/>
    </dgm:pt>
    <dgm:pt modelId="{B8985EA3-DDC3-467D-9E6C-0F5E3678878C}" type="pres">
      <dgm:prSet presAssocID="{7C7E2865-F0D6-40EC-88F1-2B19C919FD25}" presName="parentText" presStyleLbl="node1" presStyleIdx="0" presStyleCnt="1" custScaleY="101928" custLinFactY="8919" custLinFactNeighborX="58757" custLinFactNeighborY="100000">
        <dgm:presLayoutVars>
          <dgm:chMax val="0"/>
          <dgm:bulletEnabled val="1"/>
        </dgm:presLayoutVars>
      </dgm:prSet>
      <dgm:spPr/>
    </dgm:pt>
  </dgm:ptLst>
  <dgm:cxnLst>
    <dgm:cxn modelId="{7B62443E-8658-45C1-83CF-F13980010D67}" srcId="{85770592-45D5-452B-8B57-DF86ACB8F129}" destId="{7C7E2865-F0D6-40EC-88F1-2B19C919FD25}" srcOrd="0" destOrd="0" parTransId="{07E3D372-7CB6-4BA4-A768-7042C2319B13}" sibTransId="{E1B9360D-251C-4967-9844-D2468C18048C}"/>
    <dgm:cxn modelId="{5118EA4D-3E4B-4DB3-9478-11493919139D}" type="presOf" srcId="{85770592-45D5-452B-8B57-DF86ACB8F129}" destId="{3139CD64-3ED2-4EEE-95DC-BBA8A06BC528}" srcOrd="0" destOrd="0" presId="urn:microsoft.com/office/officeart/2005/8/layout/vList2"/>
    <dgm:cxn modelId="{A9976CC0-B519-4137-A27E-7FDDFCBD0F60}" type="presOf" srcId="{7C7E2865-F0D6-40EC-88F1-2B19C919FD25}" destId="{B8985EA3-DDC3-467D-9E6C-0F5E3678878C}" srcOrd="0" destOrd="0" presId="urn:microsoft.com/office/officeart/2005/8/layout/vList2"/>
    <dgm:cxn modelId="{B75F503A-DE36-4AE6-A70F-8CE73E9991DE}" type="presParOf" srcId="{3139CD64-3ED2-4EEE-95DC-BBA8A06BC528}" destId="{B8985EA3-DDC3-467D-9E6C-0F5E3678878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34B18E-50F2-484C-866A-5A6001039941}"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53BB92D8-AA24-474C-A1D0-62B3CF8C1D58}">
      <dgm:prSet/>
      <dgm:spPr/>
      <dgm:t>
        <a:bodyPr/>
        <a:lstStyle/>
        <a:p>
          <a:r>
            <a:rPr lang="en-IN" b="1" dirty="0"/>
            <a:t>5. CHHATTISGARH</a:t>
          </a:r>
        </a:p>
      </dgm:t>
    </dgm:pt>
    <dgm:pt modelId="{B6D895D7-A641-415C-80B1-D8C3E68E2429}" type="parTrans" cxnId="{88DCB948-50D1-40EE-96A9-3FCCE043EBDE}">
      <dgm:prSet/>
      <dgm:spPr/>
      <dgm:t>
        <a:bodyPr/>
        <a:lstStyle/>
        <a:p>
          <a:endParaRPr lang="en-IN"/>
        </a:p>
      </dgm:t>
    </dgm:pt>
    <dgm:pt modelId="{557C8B61-6AEC-478F-B75A-1F2D12E3AC66}" type="sibTrans" cxnId="{88DCB948-50D1-40EE-96A9-3FCCE043EBDE}">
      <dgm:prSet/>
      <dgm:spPr/>
      <dgm:t>
        <a:bodyPr/>
        <a:lstStyle/>
        <a:p>
          <a:endParaRPr lang="en-IN"/>
        </a:p>
      </dgm:t>
    </dgm:pt>
    <dgm:pt modelId="{02264958-58B0-420B-A835-79F8FCA193DB}" type="pres">
      <dgm:prSet presAssocID="{6934B18E-50F2-484C-866A-5A6001039941}" presName="linear" presStyleCnt="0">
        <dgm:presLayoutVars>
          <dgm:animLvl val="lvl"/>
          <dgm:resizeHandles val="exact"/>
        </dgm:presLayoutVars>
      </dgm:prSet>
      <dgm:spPr/>
    </dgm:pt>
    <dgm:pt modelId="{5991D44F-F930-4EF0-BEA7-C001097F54EC}" type="pres">
      <dgm:prSet presAssocID="{53BB92D8-AA24-474C-A1D0-62B3CF8C1D58}" presName="parentText" presStyleLbl="node1" presStyleIdx="0" presStyleCnt="1" custScaleY="102656" custLinFactNeighborX="-4697" custLinFactNeighborY="-15561">
        <dgm:presLayoutVars>
          <dgm:chMax val="0"/>
          <dgm:bulletEnabled val="1"/>
        </dgm:presLayoutVars>
      </dgm:prSet>
      <dgm:spPr/>
    </dgm:pt>
  </dgm:ptLst>
  <dgm:cxnLst>
    <dgm:cxn modelId="{887F2A18-561B-463B-B1E1-7808F5DC70C2}" type="presOf" srcId="{6934B18E-50F2-484C-866A-5A6001039941}" destId="{02264958-58B0-420B-A835-79F8FCA193DB}" srcOrd="0" destOrd="0" presId="urn:microsoft.com/office/officeart/2005/8/layout/vList2"/>
    <dgm:cxn modelId="{88DCB948-50D1-40EE-96A9-3FCCE043EBDE}" srcId="{6934B18E-50F2-484C-866A-5A6001039941}" destId="{53BB92D8-AA24-474C-A1D0-62B3CF8C1D58}" srcOrd="0" destOrd="0" parTransId="{B6D895D7-A641-415C-80B1-D8C3E68E2429}" sibTransId="{557C8B61-6AEC-478F-B75A-1F2D12E3AC66}"/>
    <dgm:cxn modelId="{1DC9DD7A-76CD-4F80-95CE-9FBC551E3C81}" type="presOf" srcId="{53BB92D8-AA24-474C-A1D0-62B3CF8C1D58}" destId="{5991D44F-F930-4EF0-BEA7-C001097F54EC}" srcOrd="0" destOrd="0" presId="urn:microsoft.com/office/officeart/2005/8/layout/vList2"/>
    <dgm:cxn modelId="{D09AA502-CDB5-422E-955E-B5FFD83E8C25}" type="presParOf" srcId="{02264958-58B0-420B-A835-79F8FCA193DB}" destId="{5991D44F-F930-4EF0-BEA7-C001097F54E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8DCB17-B84D-4C90-9AE1-DD4CEBF35B7B}"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9F83967E-C35E-40E3-A6B3-98DE8FB76A36}">
      <dgm:prSet/>
      <dgm:spPr/>
      <dgm:t>
        <a:bodyPr/>
        <a:lstStyle/>
        <a:p>
          <a:r>
            <a:rPr lang="en-IN" b="1" dirty="0"/>
            <a:t>6. GOA</a:t>
          </a:r>
        </a:p>
      </dgm:t>
    </dgm:pt>
    <dgm:pt modelId="{20D476BE-F2BA-489F-A6C4-B60738425818}" type="parTrans" cxnId="{BE412B1C-7529-45F0-9BB8-C0C6087FDDB6}">
      <dgm:prSet/>
      <dgm:spPr/>
      <dgm:t>
        <a:bodyPr/>
        <a:lstStyle/>
        <a:p>
          <a:endParaRPr lang="en-IN"/>
        </a:p>
      </dgm:t>
    </dgm:pt>
    <dgm:pt modelId="{F174FE3A-6F86-4C83-9022-FB9330FE6CEE}" type="sibTrans" cxnId="{BE412B1C-7529-45F0-9BB8-C0C6087FDDB6}">
      <dgm:prSet/>
      <dgm:spPr/>
      <dgm:t>
        <a:bodyPr/>
        <a:lstStyle/>
        <a:p>
          <a:endParaRPr lang="en-IN"/>
        </a:p>
      </dgm:t>
    </dgm:pt>
    <dgm:pt modelId="{BFA117BB-2148-4C35-AE9C-EBE519D5E686}" type="pres">
      <dgm:prSet presAssocID="{2F8DCB17-B84D-4C90-9AE1-DD4CEBF35B7B}" presName="linear" presStyleCnt="0">
        <dgm:presLayoutVars>
          <dgm:animLvl val="lvl"/>
          <dgm:resizeHandles val="exact"/>
        </dgm:presLayoutVars>
      </dgm:prSet>
      <dgm:spPr/>
    </dgm:pt>
    <dgm:pt modelId="{D4A1F666-D064-4CA6-8A4A-D916E2B33848}" type="pres">
      <dgm:prSet presAssocID="{9F83967E-C35E-40E3-A6B3-98DE8FB76A36}" presName="parentText" presStyleLbl="node1" presStyleIdx="0" presStyleCnt="1" custScaleY="102656" custLinFactNeighborX="-1266" custLinFactNeighborY="587">
        <dgm:presLayoutVars>
          <dgm:chMax val="0"/>
          <dgm:bulletEnabled val="1"/>
        </dgm:presLayoutVars>
      </dgm:prSet>
      <dgm:spPr/>
    </dgm:pt>
  </dgm:ptLst>
  <dgm:cxnLst>
    <dgm:cxn modelId="{BE412B1C-7529-45F0-9BB8-C0C6087FDDB6}" srcId="{2F8DCB17-B84D-4C90-9AE1-DD4CEBF35B7B}" destId="{9F83967E-C35E-40E3-A6B3-98DE8FB76A36}" srcOrd="0" destOrd="0" parTransId="{20D476BE-F2BA-489F-A6C4-B60738425818}" sibTransId="{F174FE3A-6F86-4C83-9022-FB9330FE6CEE}"/>
    <dgm:cxn modelId="{62D7EBBC-BFC4-4A8F-A6E8-4C5CC1485D33}" type="presOf" srcId="{9F83967E-C35E-40E3-A6B3-98DE8FB76A36}" destId="{D4A1F666-D064-4CA6-8A4A-D916E2B33848}" srcOrd="0" destOrd="0" presId="urn:microsoft.com/office/officeart/2005/8/layout/vList2"/>
    <dgm:cxn modelId="{23E07AD0-2CED-4933-8EA5-C53DADC65A5B}" type="presOf" srcId="{2F8DCB17-B84D-4C90-9AE1-DD4CEBF35B7B}" destId="{BFA117BB-2148-4C35-AE9C-EBE519D5E686}" srcOrd="0" destOrd="0" presId="urn:microsoft.com/office/officeart/2005/8/layout/vList2"/>
    <dgm:cxn modelId="{A4601BD8-4B5C-4987-AD4C-7B18F25A045F}" type="presParOf" srcId="{BFA117BB-2148-4C35-AE9C-EBE519D5E686}" destId="{D4A1F666-D064-4CA6-8A4A-D916E2B3384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55C5DD-085B-4C28-9B81-5879DD5466E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IN"/>
        </a:p>
      </dgm:t>
    </dgm:pt>
    <dgm:pt modelId="{91EB2432-E9F9-4B72-8920-DDB649C01C70}">
      <dgm:prSet/>
      <dgm:spPr/>
      <dgm:t>
        <a:bodyPr/>
        <a:lstStyle/>
        <a:p>
          <a:r>
            <a:rPr lang="en-IN" b="1" dirty="0"/>
            <a:t>7. GUJARAT</a:t>
          </a:r>
        </a:p>
      </dgm:t>
    </dgm:pt>
    <dgm:pt modelId="{1C0B2EAA-EB7C-4971-9040-FB58F2D0AF5C}" type="parTrans" cxnId="{9D112728-F455-4647-ABC3-AFA17C9A50A1}">
      <dgm:prSet/>
      <dgm:spPr/>
      <dgm:t>
        <a:bodyPr/>
        <a:lstStyle/>
        <a:p>
          <a:endParaRPr lang="en-IN"/>
        </a:p>
      </dgm:t>
    </dgm:pt>
    <dgm:pt modelId="{C69FF619-1BA2-4270-AEEB-B05036D8F9E7}" type="sibTrans" cxnId="{9D112728-F455-4647-ABC3-AFA17C9A50A1}">
      <dgm:prSet/>
      <dgm:spPr/>
      <dgm:t>
        <a:bodyPr/>
        <a:lstStyle/>
        <a:p>
          <a:endParaRPr lang="en-IN"/>
        </a:p>
      </dgm:t>
    </dgm:pt>
    <dgm:pt modelId="{E31C3755-F7EC-4361-A16C-AC0D0D30631E}" type="pres">
      <dgm:prSet presAssocID="{9D55C5DD-085B-4C28-9B81-5879DD5466EC}" presName="linear" presStyleCnt="0">
        <dgm:presLayoutVars>
          <dgm:animLvl val="lvl"/>
          <dgm:resizeHandles val="exact"/>
        </dgm:presLayoutVars>
      </dgm:prSet>
      <dgm:spPr/>
    </dgm:pt>
    <dgm:pt modelId="{D60DCAC6-540A-45AB-BD84-ECDBEA0E0C67}" type="pres">
      <dgm:prSet presAssocID="{91EB2432-E9F9-4B72-8920-DDB649C01C70}" presName="parentText" presStyleLbl="node1" presStyleIdx="0" presStyleCnt="1" custScaleY="102656" custLinFactNeighborX="-1256" custLinFactNeighborY="-32826">
        <dgm:presLayoutVars>
          <dgm:chMax val="0"/>
          <dgm:bulletEnabled val="1"/>
        </dgm:presLayoutVars>
      </dgm:prSet>
      <dgm:spPr/>
    </dgm:pt>
  </dgm:ptLst>
  <dgm:cxnLst>
    <dgm:cxn modelId="{9D112728-F455-4647-ABC3-AFA17C9A50A1}" srcId="{9D55C5DD-085B-4C28-9B81-5879DD5466EC}" destId="{91EB2432-E9F9-4B72-8920-DDB649C01C70}" srcOrd="0" destOrd="0" parTransId="{1C0B2EAA-EB7C-4971-9040-FB58F2D0AF5C}" sibTransId="{C69FF619-1BA2-4270-AEEB-B05036D8F9E7}"/>
    <dgm:cxn modelId="{556B9F47-7D26-41EA-BF03-13BB332AD890}" type="presOf" srcId="{91EB2432-E9F9-4B72-8920-DDB649C01C70}" destId="{D60DCAC6-540A-45AB-BD84-ECDBEA0E0C67}" srcOrd="0" destOrd="0" presId="urn:microsoft.com/office/officeart/2005/8/layout/vList2"/>
    <dgm:cxn modelId="{A00884D8-097F-44F6-B0CD-3AF3FD0FBBA9}" type="presOf" srcId="{9D55C5DD-085B-4C28-9B81-5879DD5466EC}" destId="{E31C3755-F7EC-4361-A16C-AC0D0D30631E}" srcOrd="0" destOrd="0" presId="urn:microsoft.com/office/officeart/2005/8/layout/vList2"/>
    <dgm:cxn modelId="{5A8B916C-498C-427E-90CA-76F51E83B063}" type="presParOf" srcId="{E31C3755-F7EC-4361-A16C-AC0D0D30631E}" destId="{D60DCAC6-540A-45AB-BD84-ECDBEA0E0C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DF7CE9-ECD8-408D-A68D-E5F71BA0C188}"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n-IN"/>
        </a:p>
      </dgm:t>
    </dgm:pt>
    <dgm:pt modelId="{8A6ECA27-E3E5-4245-A432-14C11571BF9C}">
      <dgm:prSet/>
      <dgm:spPr/>
      <dgm:t>
        <a:bodyPr/>
        <a:lstStyle/>
        <a:p>
          <a:r>
            <a:rPr lang="en-US" b="1" dirty="0"/>
            <a:t>8. HARYANA</a:t>
          </a:r>
          <a:endParaRPr lang="en-IN" dirty="0"/>
        </a:p>
      </dgm:t>
    </dgm:pt>
    <dgm:pt modelId="{99D31C68-18F0-4F56-9C3E-EB1C366E8B1C}" type="parTrans" cxnId="{26535626-6A65-4BDF-81C8-8B0192FAB012}">
      <dgm:prSet/>
      <dgm:spPr/>
      <dgm:t>
        <a:bodyPr/>
        <a:lstStyle/>
        <a:p>
          <a:endParaRPr lang="en-IN"/>
        </a:p>
      </dgm:t>
    </dgm:pt>
    <dgm:pt modelId="{C1D70C36-D751-4BE7-8CCA-22CB200083A8}" type="sibTrans" cxnId="{26535626-6A65-4BDF-81C8-8B0192FAB012}">
      <dgm:prSet/>
      <dgm:spPr/>
      <dgm:t>
        <a:bodyPr/>
        <a:lstStyle/>
        <a:p>
          <a:endParaRPr lang="en-IN"/>
        </a:p>
      </dgm:t>
    </dgm:pt>
    <dgm:pt modelId="{D003453F-104B-4039-AAE2-777A8C42037F}" type="pres">
      <dgm:prSet presAssocID="{A9DF7CE9-ECD8-408D-A68D-E5F71BA0C188}" presName="linear" presStyleCnt="0">
        <dgm:presLayoutVars>
          <dgm:animLvl val="lvl"/>
          <dgm:resizeHandles val="exact"/>
        </dgm:presLayoutVars>
      </dgm:prSet>
      <dgm:spPr/>
    </dgm:pt>
    <dgm:pt modelId="{104295AC-06DF-455A-BA6A-E4C4204E5287}" type="pres">
      <dgm:prSet presAssocID="{8A6ECA27-E3E5-4245-A432-14C11571BF9C}" presName="parentText" presStyleLbl="node1" presStyleIdx="0" presStyleCnt="1">
        <dgm:presLayoutVars>
          <dgm:chMax val="0"/>
          <dgm:bulletEnabled val="1"/>
        </dgm:presLayoutVars>
      </dgm:prSet>
      <dgm:spPr/>
    </dgm:pt>
  </dgm:ptLst>
  <dgm:cxnLst>
    <dgm:cxn modelId="{E463FE0C-219E-4470-824D-991BAD19B92E}" type="presOf" srcId="{A9DF7CE9-ECD8-408D-A68D-E5F71BA0C188}" destId="{D003453F-104B-4039-AAE2-777A8C42037F}" srcOrd="0" destOrd="0" presId="urn:microsoft.com/office/officeart/2005/8/layout/vList2"/>
    <dgm:cxn modelId="{26535626-6A65-4BDF-81C8-8B0192FAB012}" srcId="{A9DF7CE9-ECD8-408D-A68D-E5F71BA0C188}" destId="{8A6ECA27-E3E5-4245-A432-14C11571BF9C}" srcOrd="0" destOrd="0" parTransId="{99D31C68-18F0-4F56-9C3E-EB1C366E8B1C}" sibTransId="{C1D70C36-D751-4BE7-8CCA-22CB200083A8}"/>
    <dgm:cxn modelId="{0C3400D1-9F36-4960-BDBC-F85F5FE7EAF6}" type="presOf" srcId="{8A6ECA27-E3E5-4245-A432-14C11571BF9C}" destId="{104295AC-06DF-455A-BA6A-E4C4204E5287}" srcOrd="0" destOrd="0" presId="urn:microsoft.com/office/officeart/2005/8/layout/vList2"/>
    <dgm:cxn modelId="{D76FAD47-7A86-4F49-93B3-3E1AFBB9EB91}" type="presParOf" srcId="{D003453F-104B-4039-AAE2-777A8C42037F}" destId="{104295AC-06DF-455A-BA6A-E4C4204E52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2E0183-F31D-4564-8E1D-3058F8A4D666}"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IN"/>
        </a:p>
      </dgm:t>
    </dgm:pt>
    <dgm:pt modelId="{7BEBE168-0038-4CC9-AF01-FE6BBD4AD211}">
      <dgm:prSet/>
      <dgm:spPr/>
      <dgm:t>
        <a:bodyPr/>
        <a:lstStyle/>
        <a:p>
          <a:r>
            <a:rPr lang="en-US" b="1" dirty="0"/>
            <a:t>9. HIMACHAL PRADESH</a:t>
          </a:r>
          <a:endParaRPr lang="en-IN" dirty="0"/>
        </a:p>
      </dgm:t>
    </dgm:pt>
    <dgm:pt modelId="{9E5598E2-F14A-402B-85CB-C4FE81D81B4B}" type="parTrans" cxnId="{3E0C5056-3110-4F70-A15D-F6A4E27BDC12}">
      <dgm:prSet/>
      <dgm:spPr/>
      <dgm:t>
        <a:bodyPr/>
        <a:lstStyle/>
        <a:p>
          <a:endParaRPr lang="en-IN"/>
        </a:p>
      </dgm:t>
    </dgm:pt>
    <dgm:pt modelId="{2F1B567E-B5D9-4B4E-BBC1-71F4102F8332}" type="sibTrans" cxnId="{3E0C5056-3110-4F70-A15D-F6A4E27BDC12}">
      <dgm:prSet/>
      <dgm:spPr/>
      <dgm:t>
        <a:bodyPr/>
        <a:lstStyle/>
        <a:p>
          <a:endParaRPr lang="en-IN"/>
        </a:p>
      </dgm:t>
    </dgm:pt>
    <dgm:pt modelId="{3692F547-8E81-4227-BCD1-03E58B02817D}" type="pres">
      <dgm:prSet presAssocID="{D72E0183-F31D-4564-8E1D-3058F8A4D666}" presName="linear" presStyleCnt="0">
        <dgm:presLayoutVars>
          <dgm:animLvl val="lvl"/>
          <dgm:resizeHandles val="exact"/>
        </dgm:presLayoutVars>
      </dgm:prSet>
      <dgm:spPr/>
    </dgm:pt>
    <dgm:pt modelId="{A21FB2CC-03E6-4816-A076-A7301DF839BC}" type="pres">
      <dgm:prSet presAssocID="{7BEBE168-0038-4CC9-AF01-FE6BBD4AD211}" presName="parentText" presStyleLbl="node1" presStyleIdx="0" presStyleCnt="1" custLinFactNeighborX="8091" custLinFactNeighborY="10790">
        <dgm:presLayoutVars>
          <dgm:chMax val="0"/>
          <dgm:bulletEnabled val="1"/>
        </dgm:presLayoutVars>
      </dgm:prSet>
      <dgm:spPr/>
    </dgm:pt>
  </dgm:ptLst>
  <dgm:cxnLst>
    <dgm:cxn modelId="{78DA8B52-8043-48C7-83D3-7B1DD422ED22}" type="presOf" srcId="{D72E0183-F31D-4564-8E1D-3058F8A4D666}" destId="{3692F547-8E81-4227-BCD1-03E58B02817D}" srcOrd="0" destOrd="0" presId="urn:microsoft.com/office/officeart/2005/8/layout/vList2"/>
    <dgm:cxn modelId="{3E0C5056-3110-4F70-A15D-F6A4E27BDC12}" srcId="{D72E0183-F31D-4564-8E1D-3058F8A4D666}" destId="{7BEBE168-0038-4CC9-AF01-FE6BBD4AD211}" srcOrd="0" destOrd="0" parTransId="{9E5598E2-F14A-402B-85CB-C4FE81D81B4B}" sibTransId="{2F1B567E-B5D9-4B4E-BBC1-71F4102F8332}"/>
    <dgm:cxn modelId="{0DAFC3A9-9E7E-4BC1-8907-D61D5643ED90}" type="presOf" srcId="{7BEBE168-0038-4CC9-AF01-FE6BBD4AD211}" destId="{A21FB2CC-03E6-4816-A076-A7301DF839BC}" srcOrd="0" destOrd="0" presId="urn:microsoft.com/office/officeart/2005/8/layout/vList2"/>
    <dgm:cxn modelId="{0EC9D7CB-1CE0-4251-BAF6-133AD97F53D3}" type="presParOf" srcId="{3692F547-8E81-4227-BCD1-03E58B02817D}" destId="{A21FB2CC-03E6-4816-A076-A7301DF839B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BB7DE-4327-4E5F-B681-C641376597E0}">
      <dsp:nvSpPr>
        <dsp:cNvPr id="0" name=""/>
        <dsp:cNvSpPr/>
      </dsp:nvSpPr>
      <dsp:spPr>
        <a:xfrm>
          <a:off x="0" y="9395"/>
          <a:ext cx="8287657" cy="5615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1. ANDHRA PRADESH</a:t>
          </a:r>
        </a:p>
      </dsp:txBody>
      <dsp:txXfrm>
        <a:off x="27415" y="36810"/>
        <a:ext cx="8232827" cy="506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53E27-DE7A-4582-92E3-A0BF8A19202D}">
      <dsp:nvSpPr>
        <dsp:cNvPr id="0" name=""/>
        <dsp:cNvSpPr/>
      </dsp:nvSpPr>
      <dsp:spPr>
        <a:xfrm>
          <a:off x="0" y="0"/>
          <a:ext cx="8914310"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10. JHARKHAND</a:t>
          </a:r>
          <a:endParaRPr lang="en-IN" sz="2400" kern="1200" dirty="0"/>
        </a:p>
      </dsp:txBody>
      <dsp:txXfrm>
        <a:off x="28100" y="28100"/>
        <a:ext cx="8858110" cy="519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90A8-86C4-423B-9853-7DFBF26B07EC}">
      <dsp:nvSpPr>
        <dsp:cNvPr id="0" name=""/>
        <dsp:cNvSpPr/>
      </dsp:nvSpPr>
      <dsp:spPr>
        <a:xfrm>
          <a:off x="0" y="0"/>
          <a:ext cx="8305013" cy="59962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dirty="0"/>
            <a:t>11. KARNATAKA</a:t>
          </a:r>
        </a:p>
      </dsp:txBody>
      <dsp:txXfrm>
        <a:off x="29271" y="29271"/>
        <a:ext cx="8246471" cy="5410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3998B-4D90-467A-AD3D-F0CB6D0F1F76}">
      <dsp:nvSpPr>
        <dsp:cNvPr id="0" name=""/>
        <dsp:cNvSpPr/>
      </dsp:nvSpPr>
      <dsp:spPr>
        <a:xfrm>
          <a:off x="0" y="18528"/>
          <a:ext cx="7748833" cy="56159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12. KERALA</a:t>
          </a:r>
        </a:p>
      </dsp:txBody>
      <dsp:txXfrm>
        <a:off x="27415" y="45943"/>
        <a:ext cx="7694003" cy="5067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8144E-AEF3-40F1-A759-AB5E98F2D19D}">
      <dsp:nvSpPr>
        <dsp:cNvPr id="0" name=""/>
        <dsp:cNvSpPr/>
      </dsp:nvSpPr>
      <dsp:spPr>
        <a:xfrm>
          <a:off x="0" y="4806"/>
          <a:ext cx="7147249" cy="5276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13. MAHARASHTRA</a:t>
          </a:r>
          <a:endParaRPr lang="en-IN" sz="2200" b="1" kern="1200" dirty="0"/>
        </a:p>
      </dsp:txBody>
      <dsp:txXfrm>
        <a:off x="25759" y="30565"/>
        <a:ext cx="7095731" cy="4761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E6140-514D-426B-9ED6-21245E85DC1B}">
      <dsp:nvSpPr>
        <dsp:cNvPr id="0" name=""/>
        <dsp:cNvSpPr/>
      </dsp:nvSpPr>
      <dsp:spPr>
        <a:xfrm>
          <a:off x="0" y="1430"/>
          <a:ext cx="8080311" cy="56630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14. MANIPUR</a:t>
          </a:r>
          <a:endParaRPr lang="en-IN" sz="2300" b="1" kern="1200" dirty="0"/>
        </a:p>
      </dsp:txBody>
      <dsp:txXfrm>
        <a:off x="27645" y="29075"/>
        <a:ext cx="8025021" cy="5110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2F126-7142-4E5B-BE52-046123873F51}">
      <dsp:nvSpPr>
        <dsp:cNvPr id="0" name=""/>
        <dsp:cNvSpPr/>
      </dsp:nvSpPr>
      <dsp:spPr>
        <a:xfrm>
          <a:off x="0" y="0"/>
          <a:ext cx="7548465" cy="54168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15. MEGHALAYA</a:t>
          </a:r>
          <a:endParaRPr lang="en-IN" sz="2200" kern="1200" dirty="0"/>
        </a:p>
      </dsp:txBody>
      <dsp:txXfrm>
        <a:off x="26443" y="26443"/>
        <a:ext cx="7495579" cy="4887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7E38-504D-41AF-BA84-1190ADE98848}">
      <dsp:nvSpPr>
        <dsp:cNvPr id="0" name=""/>
        <dsp:cNvSpPr/>
      </dsp:nvSpPr>
      <dsp:spPr>
        <a:xfrm>
          <a:off x="0" y="2726"/>
          <a:ext cx="8612155" cy="51706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16. MIZORAM</a:t>
          </a:r>
          <a:endParaRPr lang="en-IN" sz="2100" kern="1200" dirty="0"/>
        </a:p>
      </dsp:txBody>
      <dsp:txXfrm>
        <a:off x="25241" y="27967"/>
        <a:ext cx="8561673" cy="4665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6E32A-3E63-4945-8E50-7F54871DE585}">
      <dsp:nvSpPr>
        <dsp:cNvPr id="0" name=""/>
        <dsp:cNvSpPr/>
      </dsp:nvSpPr>
      <dsp:spPr>
        <a:xfrm>
          <a:off x="0" y="11711"/>
          <a:ext cx="8089641" cy="48043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17. MADHYA PRADESH</a:t>
          </a:r>
          <a:endParaRPr lang="en-IN" sz="2000" b="1" kern="1200" dirty="0">
            <a:latin typeface="Times New Roman" panose="02020603050405020304" pitchFamily="18" charset="0"/>
            <a:cs typeface="Times New Roman" panose="02020603050405020304" pitchFamily="18" charset="0"/>
          </a:endParaRPr>
        </a:p>
      </dsp:txBody>
      <dsp:txXfrm>
        <a:off x="23453" y="35164"/>
        <a:ext cx="8042735" cy="4335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BDA27-08C0-4961-B963-8F72E4768632}">
      <dsp:nvSpPr>
        <dsp:cNvPr id="0" name=""/>
        <dsp:cNvSpPr/>
      </dsp:nvSpPr>
      <dsp:spPr>
        <a:xfrm>
          <a:off x="0" y="4922"/>
          <a:ext cx="8068733" cy="6111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18. NAGALAND</a:t>
          </a:r>
          <a:endParaRPr lang="en-IN" sz="2500" kern="1200" dirty="0"/>
        </a:p>
      </dsp:txBody>
      <dsp:txXfrm>
        <a:off x="29836" y="34758"/>
        <a:ext cx="8009061" cy="55151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1096E-F8E6-4F6F-B2C0-4D3F370CF003}">
      <dsp:nvSpPr>
        <dsp:cNvPr id="0" name=""/>
        <dsp:cNvSpPr/>
      </dsp:nvSpPr>
      <dsp:spPr>
        <a:xfrm>
          <a:off x="0" y="11312"/>
          <a:ext cx="7147249" cy="57651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19. ORISSA</a:t>
          </a:r>
        </a:p>
      </dsp:txBody>
      <dsp:txXfrm>
        <a:off x="28143" y="39455"/>
        <a:ext cx="7090963" cy="520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FE378-B3AC-407C-8ABF-D9E0E364BED0}">
      <dsp:nvSpPr>
        <dsp:cNvPr id="0" name=""/>
        <dsp:cNvSpPr/>
      </dsp:nvSpPr>
      <dsp:spPr>
        <a:xfrm>
          <a:off x="0" y="0"/>
          <a:ext cx="8119706" cy="6475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2. ARUNACHAL PRADESH</a:t>
          </a:r>
          <a:endParaRPr lang="en-IN" sz="2700" kern="1200" dirty="0"/>
        </a:p>
      </dsp:txBody>
      <dsp:txXfrm>
        <a:off x="31613" y="31613"/>
        <a:ext cx="8056480" cy="5843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4A2EF-82C2-4618-AC8C-C0324A8900BC}">
      <dsp:nvSpPr>
        <dsp:cNvPr id="0" name=""/>
        <dsp:cNvSpPr/>
      </dsp:nvSpPr>
      <dsp:spPr>
        <a:xfrm>
          <a:off x="0" y="2976"/>
          <a:ext cx="7688425" cy="60053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dirty="0">
              <a:latin typeface="Times New Roman" panose="02020603050405020304" pitchFamily="18" charset="0"/>
              <a:cs typeface="Times New Roman" panose="02020603050405020304" pitchFamily="18" charset="0"/>
            </a:rPr>
            <a:t>20. PUNJAB</a:t>
          </a:r>
        </a:p>
      </dsp:txBody>
      <dsp:txXfrm>
        <a:off x="29316" y="32292"/>
        <a:ext cx="7629793" cy="5419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2B1B-B8F0-44DD-A929-5721FBF9F4A6}">
      <dsp:nvSpPr>
        <dsp:cNvPr id="0" name=""/>
        <dsp:cNvSpPr/>
      </dsp:nvSpPr>
      <dsp:spPr>
        <a:xfrm>
          <a:off x="0" y="23519"/>
          <a:ext cx="8313575" cy="623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21. RAJASTHAN</a:t>
          </a:r>
          <a:endParaRPr lang="en-IN" sz="2600" kern="1200" dirty="0"/>
        </a:p>
      </dsp:txBody>
      <dsp:txXfrm>
        <a:off x="30442" y="53961"/>
        <a:ext cx="8252691" cy="5627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F9F2-0FAB-41B5-B1DC-A4505F62C46D}">
      <dsp:nvSpPr>
        <dsp:cNvPr id="0" name=""/>
        <dsp:cNvSpPr/>
      </dsp:nvSpPr>
      <dsp:spPr>
        <a:xfrm>
          <a:off x="0" y="5710"/>
          <a:ext cx="7473821" cy="62824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dirty="0"/>
            <a:t>22. SIKKIM</a:t>
          </a:r>
        </a:p>
      </dsp:txBody>
      <dsp:txXfrm>
        <a:off x="30668" y="36378"/>
        <a:ext cx="7412485" cy="5669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C6A24-E0FB-4DE8-8E14-9227F1E8A07A}">
      <dsp:nvSpPr>
        <dsp:cNvPr id="0" name=""/>
        <dsp:cNvSpPr/>
      </dsp:nvSpPr>
      <dsp:spPr>
        <a:xfrm>
          <a:off x="0" y="6820"/>
          <a:ext cx="7985760" cy="5756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t>23. TAMIL NADU</a:t>
          </a:r>
          <a:endParaRPr lang="en-IN" sz="2400" kern="1200" dirty="0"/>
        </a:p>
      </dsp:txBody>
      <dsp:txXfrm>
        <a:off x="28100" y="34920"/>
        <a:ext cx="7929560" cy="51943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3E0B-DEEA-4A98-B267-976258C2D32D}">
      <dsp:nvSpPr>
        <dsp:cNvPr id="0" name=""/>
        <dsp:cNvSpPr/>
      </dsp:nvSpPr>
      <dsp:spPr>
        <a:xfrm>
          <a:off x="0" y="423"/>
          <a:ext cx="7447280" cy="56630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24. TELANGANA</a:t>
          </a:r>
          <a:endParaRPr lang="en-IN" sz="2300" kern="1200" dirty="0"/>
        </a:p>
      </dsp:txBody>
      <dsp:txXfrm>
        <a:off x="27645" y="28068"/>
        <a:ext cx="7391990" cy="5110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F93A6-7EA9-47AC-AFDA-64D50A46A9D2}">
      <dsp:nvSpPr>
        <dsp:cNvPr id="0" name=""/>
        <dsp:cNvSpPr/>
      </dsp:nvSpPr>
      <dsp:spPr>
        <a:xfrm>
          <a:off x="0" y="11486"/>
          <a:ext cx="7274560" cy="5663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25. TRIPURA</a:t>
          </a:r>
          <a:endParaRPr lang="en-IN" sz="2300" kern="1200" dirty="0"/>
        </a:p>
      </dsp:txBody>
      <dsp:txXfrm>
        <a:off x="27645" y="39131"/>
        <a:ext cx="7219270" cy="5110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AF8CC-781E-4FAB-A399-37EA9D2A26CB}">
      <dsp:nvSpPr>
        <dsp:cNvPr id="0" name=""/>
        <dsp:cNvSpPr/>
      </dsp:nvSpPr>
      <dsp:spPr>
        <a:xfrm>
          <a:off x="0" y="1098"/>
          <a:ext cx="7813040" cy="51706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IN" sz="2100" b="1" kern="1200" dirty="0"/>
            <a:t>26. UTTAR PRADESH</a:t>
          </a:r>
        </a:p>
      </dsp:txBody>
      <dsp:txXfrm>
        <a:off x="25241" y="26339"/>
        <a:ext cx="7762558" cy="4665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EFEF0-4705-4C79-A9AA-ADC59791059B}">
      <dsp:nvSpPr>
        <dsp:cNvPr id="0" name=""/>
        <dsp:cNvSpPr/>
      </dsp:nvSpPr>
      <dsp:spPr>
        <a:xfrm>
          <a:off x="0" y="2653"/>
          <a:ext cx="7274560" cy="5663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27. UTTARAKHAND</a:t>
          </a:r>
          <a:endParaRPr lang="en-IN" sz="2300" kern="1200" dirty="0"/>
        </a:p>
      </dsp:txBody>
      <dsp:txXfrm>
        <a:off x="27645" y="30298"/>
        <a:ext cx="7219270" cy="5110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980BD-8342-4064-85F2-618445443293}">
      <dsp:nvSpPr>
        <dsp:cNvPr id="0" name=""/>
        <dsp:cNvSpPr/>
      </dsp:nvSpPr>
      <dsp:spPr>
        <a:xfrm>
          <a:off x="0" y="12836"/>
          <a:ext cx="7101840"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t>28. WEST BENGAL</a:t>
          </a:r>
          <a:endParaRPr lang="en-IN" sz="2400" kern="1200" dirty="0"/>
        </a:p>
      </dsp:txBody>
      <dsp:txXfrm>
        <a:off x="28100" y="40936"/>
        <a:ext cx="7045640"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C7E52-7040-43F1-AC5D-59A091FE8B6C}">
      <dsp:nvSpPr>
        <dsp:cNvPr id="0" name=""/>
        <dsp:cNvSpPr/>
      </dsp:nvSpPr>
      <dsp:spPr>
        <a:xfrm>
          <a:off x="0" y="5381"/>
          <a:ext cx="8005665" cy="57651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b="1" kern="1200" dirty="0">
              <a:latin typeface="Times New Roman" panose="02020603050405020304" pitchFamily="18" charset="0"/>
              <a:cs typeface="Times New Roman" panose="02020603050405020304" pitchFamily="18" charset="0"/>
            </a:rPr>
            <a:t>3. ASSAM</a:t>
          </a:r>
        </a:p>
      </dsp:txBody>
      <dsp:txXfrm>
        <a:off x="28143" y="33524"/>
        <a:ext cx="7949379" cy="520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85EA3-DDC3-467D-9E6C-0F5E3678878C}">
      <dsp:nvSpPr>
        <dsp:cNvPr id="0" name=""/>
        <dsp:cNvSpPr/>
      </dsp:nvSpPr>
      <dsp:spPr>
        <a:xfrm>
          <a:off x="0" y="19494"/>
          <a:ext cx="7811795" cy="6111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4. BIHAR</a:t>
          </a:r>
          <a:endParaRPr lang="en-IN" sz="2500" kern="1200" dirty="0"/>
        </a:p>
      </dsp:txBody>
      <dsp:txXfrm>
        <a:off x="29836" y="49330"/>
        <a:ext cx="7752123" cy="551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1D44F-F930-4EF0-BEA7-C001097F54EC}">
      <dsp:nvSpPr>
        <dsp:cNvPr id="0" name=""/>
        <dsp:cNvSpPr/>
      </dsp:nvSpPr>
      <dsp:spPr>
        <a:xfrm>
          <a:off x="0" y="0"/>
          <a:ext cx="7548465" cy="61555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b="1" kern="1200" dirty="0"/>
            <a:t>5. CHHATTISGARH</a:t>
          </a:r>
        </a:p>
      </dsp:txBody>
      <dsp:txXfrm>
        <a:off x="30049" y="30049"/>
        <a:ext cx="7488367" cy="5554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1F666-D064-4CA6-8A4A-D916E2B33848}">
      <dsp:nvSpPr>
        <dsp:cNvPr id="0" name=""/>
        <dsp:cNvSpPr/>
      </dsp:nvSpPr>
      <dsp:spPr>
        <a:xfrm>
          <a:off x="0" y="9333"/>
          <a:ext cx="7371183" cy="56630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6. GOA</a:t>
          </a:r>
        </a:p>
      </dsp:txBody>
      <dsp:txXfrm>
        <a:off x="27645" y="36978"/>
        <a:ext cx="7315893" cy="511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DCAC6-540A-45AB-BD84-ECDBEA0E0C67}">
      <dsp:nvSpPr>
        <dsp:cNvPr id="0" name=""/>
        <dsp:cNvSpPr/>
      </dsp:nvSpPr>
      <dsp:spPr>
        <a:xfrm>
          <a:off x="0" y="0"/>
          <a:ext cx="7503736" cy="5663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IN" sz="2300" b="1" kern="1200" dirty="0"/>
            <a:t>7. GUJARAT</a:t>
          </a:r>
        </a:p>
      </dsp:txBody>
      <dsp:txXfrm>
        <a:off x="27645" y="27645"/>
        <a:ext cx="7448446" cy="5110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295AC-06DF-455A-BA6A-E4C4204E5287}">
      <dsp:nvSpPr>
        <dsp:cNvPr id="0" name=""/>
        <dsp:cNvSpPr/>
      </dsp:nvSpPr>
      <dsp:spPr>
        <a:xfrm>
          <a:off x="0" y="4567"/>
          <a:ext cx="6550740" cy="57563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8. HARYANA</a:t>
          </a:r>
          <a:endParaRPr lang="en-IN" sz="2400" kern="1200" dirty="0"/>
        </a:p>
      </dsp:txBody>
      <dsp:txXfrm>
        <a:off x="28100" y="32667"/>
        <a:ext cx="6494540"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FB2CC-03E6-4816-A076-A7301DF839BC}">
      <dsp:nvSpPr>
        <dsp:cNvPr id="0" name=""/>
        <dsp:cNvSpPr/>
      </dsp:nvSpPr>
      <dsp:spPr>
        <a:xfrm>
          <a:off x="0" y="20091"/>
          <a:ext cx="7489071" cy="5516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9. HIMACHAL PRADESH</a:t>
          </a:r>
          <a:endParaRPr lang="en-IN" sz="2300" kern="1200" dirty="0"/>
        </a:p>
      </dsp:txBody>
      <dsp:txXfrm>
        <a:off x="26930" y="47021"/>
        <a:ext cx="7435211"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06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ver-Slide">
    <p:bg>
      <p:bgPr>
        <a:solidFill>
          <a:srgbClr val="F9EAD7"/>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73E111A-7B4E-66ED-96B0-C6790371C860}"/>
              </a:ext>
            </a:extLst>
          </p:cNvPr>
          <p:cNvSpPr/>
          <p:nvPr userDrawn="1"/>
        </p:nvSpPr>
        <p:spPr>
          <a:xfrm>
            <a:off x="789" y="998335"/>
            <a:ext cx="12191211" cy="5372476"/>
          </a:xfrm>
          <a:custGeom>
            <a:avLst/>
            <a:gdLst>
              <a:gd name="connsiteX0" fmla="*/ 2818562 w 9143408"/>
              <a:gd name="connsiteY0" fmla="*/ 4328312 h 4491482"/>
              <a:gd name="connsiteX1" fmla="*/ 2818562 w 9143408"/>
              <a:gd name="connsiteY1" fmla="*/ 4328372 h 4491482"/>
              <a:gd name="connsiteX2" fmla="*/ 2818536 w 9143408"/>
              <a:gd name="connsiteY2" fmla="*/ 4328361 h 4491482"/>
              <a:gd name="connsiteX3" fmla="*/ 2764133 w 9143408"/>
              <a:gd name="connsiteY3" fmla="*/ 4314870 h 4491482"/>
              <a:gd name="connsiteX4" fmla="*/ 2791439 w 9143408"/>
              <a:gd name="connsiteY4" fmla="*/ 4317462 h 4491482"/>
              <a:gd name="connsiteX5" fmla="*/ 2818536 w 9143408"/>
              <a:gd name="connsiteY5" fmla="*/ 4328361 h 4491482"/>
              <a:gd name="connsiteX6" fmla="*/ 2804470 w 9143408"/>
              <a:gd name="connsiteY6" fmla="*/ 4353598 h 4491482"/>
              <a:gd name="connsiteX7" fmla="*/ 2733030 w 9143408"/>
              <a:gd name="connsiteY7" fmla="*/ 4378824 h 4491482"/>
              <a:gd name="connsiteX8" fmla="*/ 2727605 w 9143408"/>
              <a:gd name="connsiteY8" fmla="*/ 4375689 h 4491482"/>
              <a:gd name="connsiteX9" fmla="*/ 2764133 w 9143408"/>
              <a:gd name="connsiteY9" fmla="*/ 4314870 h 4491482"/>
              <a:gd name="connsiteX10" fmla="*/ 8922732 w 9143408"/>
              <a:gd name="connsiteY10" fmla="*/ 4071050 h 4491482"/>
              <a:gd name="connsiteX11" fmla="*/ 8914655 w 9143408"/>
              <a:gd name="connsiteY11" fmla="*/ 4113847 h 4491482"/>
              <a:gd name="connsiteX12" fmla="*/ 8892895 w 9143408"/>
              <a:gd name="connsiteY12" fmla="*/ 4079610 h 4491482"/>
              <a:gd name="connsiteX13" fmla="*/ 8892835 w 9143408"/>
              <a:gd name="connsiteY13" fmla="*/ 4079549 h 4491482"/>
              <a:gd name="connsiteX14" fmla="*/ 8922732 w 9143408"/>
              <a:gd name="connsiteY14" fmla="*/ 4071050 h 4491482"/>
              <a:gd name="connsiteX15" fmla="*/ 8674994 w 9143408"/>
              <a:gd name="connsiteY15" fmla="*/ 4009326 h 4491482"/>
              <a:gd name="connsiteX16" fmla="*/ 8675054 w 9143408"/>
              <a:gd name="connsiteY16" fmla="*/ 4009447 h 4491482"/>
              <a:gd name="connsiteX17" fmla="*/ 8674941 w 9143408"/>
              <a:gd name="connsiteY17" fmla="*/ 4009406 h 4491482"/>
              <a:gd name="connsiteX18" fmla="*/ 8647892 w 9143408"/>
              <a:gd name="connsiteY18" fmla="*/ 3999622 h 4491482"/>
              <a:gd name="connsiteX19" fmla="*/ 8674941 w 9143408"/>
              <a:gd name="connsiteY19" fmla="*/ 4009406 h 4491482"/>
              <a:gd name="connsiteX20" fmla="*/ 8627737 w 9143408"/>
              <a:gd name="connsiteY20" fmla="*/ 4080815 h 4491482"/>
              <a:gd name="connsiteX21" fmla="*/ 8594464 w 9143408"/>
              <a:gd name="connsiteY21" fmla="*/ 4139344 h 4491482"/>
              <a:gd name="connsiteX22" fmla="*/ 8577587 w 9143408"/>
              <a:gd name="connsiteY22" fmla="*/ 4177137 h 4491482"/>
              <a:gd name="connsiteX23" fmla="*/ 8566315 w 9143408"/>
              <a:gd name="connsiteY23" fmla="*/ 4185697 h 4491482"/>
              <a:gd name="connsiteX24" fmla="*/ 8542988 w 9143408"/>
              <a:gd name="connsiteY24" fmla="*/ 4196968 h 4491482"/>
              <a:gd name="connsiteX25" fmla="*/ 8494103 w 9143408"/>
              <a:gd name="connsiteY25" fmla="*/ 4191965 h 4491482"/>
              <a:gd name="connsiteX26" fmla="*/ 8462277 w 9143408"/>
              <a:gd name="connsiteY26" fmla="*/ 4164901 h 4491482"/>
              <a:gd name="connsiteX27" fmla="*/ 8457033 w 9143408"/>
              <a:gd name="connsiteY27" fmla="*/ 4138259 h 4491482"/>
              <a:gd name="connsiteX28" fmla="*/ 8492114 w 9143408"/>
              <a:gd name="connsiteY28" fmla="*/ 4075691 h 4491482"/>
              <a:gd name="connsiteX29" fmla="*/ 8509654 w 9143408"/>
              <a:gd name="connsiteY29" fmla="*/ 4067554 h 4491482"/>
              <a:gd name="connsiteX30" fmla="*/ 8549678 w 9143408"/>
              <a:gd name="connsiteY30" fmla="*/ 4067192 h 4491482"/>
              <a:gd name="connsiteX31" fmla="*/ 8584277 w 9143408"/>
              <a:gd name="connsiteY31" fmla="*/ 4047421 h 4491482"/>
              <a:gd name="connsiteX32" fmla="*/ 8600070 w 9143408"/>
              <a:gd name="connsiteY32" fmla="*/ 4041032 h 4491482"/>
              <a:gd name="connsiteX33" fmla="*/ 8628460 w 9143408"/>
              <a:gd name="connsiteY33" fmla="*/ 4014209 h 4491482"/>
              <a:gd name="connsiteX34" fmla="*/ 8647892 w 9143408"/>
              <a:gd name="connsiteY34" fmla="*/ 3999622 h 4491482"/>
              <a:gd name="connsiteX35" fmla="*/ 7907813 w 9143408"/>
              <a:gd name="connsiteY35" fmla="*/ 3948341 h 4491482"/>
              <a:gd name="connsiteX36" fmla="*/ 7927079 w 9143408"/>
              <a:gd name="connsiteY36" fmla="*/ 3956584 h 4491482"/>
              <a:gd name="connsiteX37" fmla="*/ 7985246 w 9143408"/>
              <a:gd name="connsiteY37" fmla="*/ 3988049 h 4491482"/>
              <a:gd name="connsiteX38" fmla="*/ 7997904 w 9143408"/>
              <a:gd name="connsiteY38" fmla="*/ 3960803 h 4491482"/>
              <a:gd name="connsiteX39" fmla="*/ 8025933 w 9143408"/>
              <a:gd name="connsiteY39" fmla="*/ 3958332 h 4491482"/>
              <a:gd name="connsiteX40" fmla="*/ 8025873 w 9143408"/>
              <a:gd name="connsiteY40" fmla="*/ 3958392 h 4491482"/>
              <a:gd name="connsiteX41" fmla="*/ 8034131 w 9143408"/>
              <a:gd name="connsiteY41" fmla="*/ 4008482 h 4491482"/>
              <a:gd name="connsiteX42" fmla="*/ 8031961 w 9143408"/>
              <a:gd name="connsiteY42" fmla="*/ 4064841 h 4491482"/>
              <a:gd name="connsiteX43" fmla="*/ 8024125 w 9143408"/>
              <a:gd name="connsiteY43" fmla="*/ 4085817 h 4491482"/>
              <a:gd name="connsiteX44" fmla="*/ 7945645 w 9143408"/>
              <a:gd name="connsiteY44" fmla="*/ 4095582 h 4491482"/>
              <a:gd name="connsiteX45" fmla="*/ 7933408 w 9143408"/>
              <a:gd name="connsiteY45" fmla="*/ 4079609 h 4491482"/>
              <a:gd name="connsiteX46" fmla="*/ 7892540 w 9143408"/>
              <a:gd name="connsiteY46" fmla="*/ 3982865 h 4491482"/>
              <a:gd name="connsiteX47" fmla="*/ 7885247 w 9143408"/>
              <a:gd name="connsiteY47" fmla="*/ 3950677 h 4491482"/>
              <a:gd name="connsiteX48" fmla="*/ 7907813 w 9143408"/>
              <a:gd name="connsiteY48" fmla="*/ 3948341 h 4491482"/>
              <a:gd name="connsiteX49" fmla="*/ 8665048 w 9143408"/>
              <a:gd name="connsiteY49" fmla="*/ 3779551 h 4491482"/>
              <a:gd name="connsiteX50" fmla="*/ 8686869 w 9143408"/>
              <a:gd name="connsiteY50" fmla="*/ 3810955 h 4491482"/>
              <a:gd name="connsiteX51" fmla="*/ 8705856 w 9143408"/>
              <a:gd name="connsiteY51" fmla="*/ 3843083 h 4491482"/>
              <a:gd name="connsiteX52" fmla="*/ 8721106 w 9143408"/>
              <a:gd name="connsiteY52" fmla="*/ 3866289 h 4491482"/>
              <a:gd name="connsiteX53" fmla="*/ 8774692 w 9143408"/>
              <a:gd name="connsiteY53" fmla="*/ 3887687 h 4491482"/>
              <a:gd name="connsiteX54" fmla="*/ 8801214 w 9143408"/>
              <a:gd name="connsiteY54" fmla="*/ 3896608 h 4491482"/>
              <a:gd name="connsiteX55" fmla="*/ 8772944 w 9143408"/>
              <a:gd name="connsiteY55" fmla="*/ 3962793 h 4491482"/>
              <a:gd name="connsiteX56" fmla="*/ 8769629 w 9143408"/>
              <a:gd name="connsiteY56" fmla="*/ 3979851 h 4491482"/>
              <a:gd name="connsiteX57" fmla="*/ 8758719 w 9143408"/>
              <a:gd name="connsiteY57" fmla="*/ 3996728 h 4491482"/>
              <a:gd name="connsiteX58" fmla="*/ 8764143 w 9143408"/>
              <a:gd name="connsiteY58" fmla="*/ 3956644 h 4491482"/>
              <a:gd name="connsiteX59" fmla="*/ 8758055 w 9143408"/>
              <a:gd name="connsiteY59" fmla="*/ 3952063 h 4491482"/>
              <a:gd name="connsiteX60" fmla="*/ 8758116 w 9143408"/>
              <a:gd name="connsiteY60" fmla="*/ 3952184 h 4491482"/>
              <a:gd name="connsiteX61" fmla="*/ 8730268 w 9143408"/>
              <a:gd name="connsiteY61" fmla="*/ 3992630 h 4491482"/>
              <a:gd name="connsiteX62" fmla="*/ 8707061 w 9143408"/>
              <a:gd name="connsiteY62" fmla="*/ 4003178 h 4491482"/>
              <a:gd name="connsiteX63" fmla="*/ 8668424 w 9143408"/>
              <a:gd name="connsiteY63" fmla="*/ 3935246 h 4491482"/>
              <a:gd name="connsiteX64" fmla="*/ 8666374 w 9143408"/>
              <a:gd name="connsiteY64" fmla="*/ 3951822 h 4491482"/>
              <a:gd name="connsiteX65" fmla="*/ 8680781 w 9143408"/>
              <a:gd name="connsiteY65" fmla="*/ 3980996 h 4491482"/>
              <a:gd name="connsiteX66" fmla="*/ 8648653 w 9143408"/>
              <a:gd name="connsiteY66" fmla="*/ 3975511 h 4491482"/>
              <a:gd name="connsiteX67" fmla="*/ 8658177 w 9143408"/>
              <a:gd name="connsiteY67" fmla="*/ 3962793 h 4491482"/>
              <a:gd name="connsiteX68" fmla="*/ 8651486 w 9143408"/>
              <a:gd name="connsiteY68" fmla="*/ 3955258 h 4491482"/>
              <a:gd name="connsiteX69" fmla="*/ 8652933 w 9143408"/>
              <a:gd name="connsiteY69" fmla="*/ 3928194 h 4491482"/>
              <a:gd name="connsiteX70" fmla="*/ 8663602 w 9143408"/>
              <a:gd name="connsiteY70" fmla="*/ 3903962 h 4491482"/>
              <a:gd name="connsiteX71" fmla="*/ 8641239 w 9143408"/>
              <a:gd name="connsiteY71" fmla="*/ 3855500 h 4491482"/>
              <a:gd name="connsiteX72" fmla="*/ 8626471 w 9143408"/>
              <a:gd name="connsiteY72" fmla="*/ 3810955 h 4491482"/>
              <a:gd name="connsiteX73" fmla="*/ 8665048 w 9143408"/>
              <a:gd name="connsiteY73" fmla="*/ 3779551 h 4491482"/>
              <a:gd name="connsiteX74" fmla="*/ 8807612 w 9143408"/>
              <a:gd name="connsiteY74" fmla="*/ 3294806 h 4491482"/>
              <a:gd name="connsiteX75" fmla="*/ 8847748 w 9143408"/>
              <a:gd name="connsiteY75" fmla="*/ 3315539 h 4491482"/>
              <a:gd name="connsiteX76" fmla="*/ 8841600 w 9143408"/>
              <a:gd name="connsiteY76" fmla="*/ 3336576 h 4491482"/>
              <a:gd name="connsiteX77" fmla="*/ 8825325 w 9143408"/>
              <a:gd name="connsiteY77" fmla="*/ 3342905 h 4491482"/>
              <a:gd name="connsiteX78" fmla="*/ 8806579 w 9143408"/>
              <a:gd name="connsiteY78" fmla="*/ 3361953 h 4491482"/>
              <a:gd name="connsiteX79" fmla="*/ 8796512 w 9143408"/>
              <a:gd name="connsiteY79" fmla="*/ 3405171 h 4491482"/>
              <a:gd name="connsiteX80" fmla="*/ 8793197 w 9143408"/>
              <a:gd name="connsiteY80" fmla="*/ 3407522 h 4491482"/>
              <a:gd name="connsiteX81" fmla="*/ 8793137 w 9143408"/>
              <a:gd name="connsiteY81" fmla="*/ 3407582 h 4491482"/>
              <a:gd name="connsiteX82" fmla="*/ 8784035 w 9143408"/>
              <a:gd name="connsiteY82" fmla="*/ 3402398 h 4491482"/>
              <a:gd name="connsiteX83" fmla="*/ 8744132 w 9143408"/>
              <a:gd name="connsiteY83" fmla="*/ 3364484 h 4491482"/>
              <a:gd name="connsiteX84" fmla="*/ 8751606 w 9143408"/>
              <a:gd name="connsiteY84" fmla="*/ 3332959 h 4491482"/>
              <a:gd name="connsiteX85" fmla="*/ 8794342 w 9143408"/>
              <a:gd name="connsiteY85" fmla="*/ 3300952 h 4491482"/>
              <a:gd name="connsiteX86" fmla="*/ 8807612 w 9143408"/>
              <a:gd name="connsiteY86" fmla="*/ 3294806 h 4491482"/>
              <a:gd name="connsiteX87" fmla="*/ 8509627 w 9143408"/>
              <a:gd name="connsiteY87" fmla="*/ 3204472 h 4491482"/>
              <a:gd name="connsiteX88" fmla="*/ 8517672 w 9143408"/>
              <a:gd name="connsiteY88" fmla="*/ 3239350 h 4491482"/>
              <a:gd name="connsiteX89" fmla="*/ 8529245 w 9143408"/>
              <a:gd name="connsiteY89" fmla="*/ 3266354 h 4491482"/>
              <a:gd name="connsiteX90" fmla="*/ 8553114 w 9143408"/>
              <a:gd name="connsiteY90" fmla="*/ 3316263 h 4491482"/>
              <a:gd name="connsiteX91" fmla="*/ 8560167 w 9143408"/>
              <a:gd name="connsiteY91" fmla="*/ 3348451 h 4491482"/>
              <a:gd name="connsiteX92" fmla="*/ 8577708 w 9143408"/>
              <a:gd name="connsiteY92" fmla="*/ 3381905 h 4491482"/>
              <a:gd name="connsiteX93" fmla="*/ 8580480 w 9143408"/>
              <a:gd name="connsiteY93" fmla="*/ 3406136 h 4491482"/>
              <a:gd name="connsiteX94" fmla="*/ 8560469 w 9143408"/>
              <a:gd name="connsiteY94" fmla="*/ 3415238 h 4491482"/>
              <a:gd name="connsiteX95" fmla="*/ 8524001 w 9143408"/>
              <a:gd name="connsiteY95" fmla="*/ 3406076 h 4491482"/>
              <a:gd name="connsiteX96" fmla="*/ 8538889 w 9143408"/>
              <a:gd name="connsiteY96" fmla="*/ 3474490 h 4491482"/>
              <a:gd name="connsiteX97" fmla="*/ 8520203 w 9143408"/>
              <a:gd name="connsiteY97" fmla="*/ 3477263 h 4491482"/>
              <a:gd name="connsiteX98" fmla="*/ 8477165 w 9143408"/>
              <a:gd name="connsiteY98" fmla="*/ 3496009 h 4491482"/>
              <a:gd name="connsiteX99" fmla="*/ 8453718 w 9143408"/>
              <a:gd name="connsiteY99" fmla="*/ 3497094 h 4491482"/>
              <a:gd name="connsiteX100" fmla="*/ 8452211 w 9143408"/>
              <a:gd name="connsiteY100" fmla="*/ 3470933 h 4491482"/>
              <a:gd name="connsiteX101" fmla="*/ 8402302 w 9143408"/>
              <a:gd name="connsiteY101" fmla="*/ 3424159 h 4491482"/>
              <a:gd name="connsiteX102" fmla="*/ 8416346 w 9143408"/>
              <a:gd name="connsiteY102" fmla="*/ 3393960 h 4491482"/>
              <a:gd name="connsiteX103" fmla="*/ 8461675 w 9143408"/>
              <a:gd name="connsiteY103" fmla="*/ 3410175 h 4491482"/>
              <a:gd name="connsiteX104" fmla="*/ 8482832 w 9143408"/>
              <a:gd name="connsiteY104" fmla="*/ 3410657 h 4491482"/>
              <a:gd name="connsiteX105" fmla="*/ 8475779 w 9143408"/>
              <a:gd name="connsiteY105" fmla="*/ 3385039 h 4491482"/>
              <a:gd name="connsiteX106" fmla="*/ 8512247 w 9143408"/>
              <a:gd name="connsiteY106" fmla="*/ 3388414 h 4491482"/>
              <a:gd name="connsiteX107" fmla="*/ 8519239 w 9143408"/>
              <a:gd name="connsiteY107" fmla="*/ 3371537 h 4491482"/>
              <a:gd name="connsiteX108" fmla="*/ 8500011 w 9143408"/>
              <a:gd name="connsiteY108" fmla="*/ 3360205 h 4491482"/>
              <a:gd name="connsiteX109" fmla="*/ 8490667 w 9143408"/>
              <a:gd name="connsiteY109" fmla="*/ 3349656 h 4491482"/>
              <a:gd name="connsiteX110" fmla="*/ 8468727 w 9143408"/>
              <a:gd name="connsiteY110" fmla="*/ 3313068 h 4491482"/>
              <a:gd name="connsiteX111" fmla="*/ 8463182 w 9143408"/>
              <a:gd name="connsiteY111" fmla="*/ 3263340 h 4491482"/>
              <a:gd name="connsiteX112" fmla="*/ 8480722 w 9143408"/>
              <a:gd name="connsiteY112" fmla="*/ 3232298 h 4491482"/>
              <a:gd name="connsiteX113" fmla="*/ 8509594 w 9143408"/>
              <a:gd name="connsiteY113" fmla="*/ 3204329 h 4491482"/>
              <a:gd name="connsiteX114" fmla="*/ 8509775 w 9143408"/>
              <a:gd name="connsiteY114" fmla="*/ 3204329 h 4491482"/>
              <a:gd name="connsiteX115" fmla="*/ 8509627 w 9143408"/>
              <a:gd name="connsiteY115" fmla="*/ 3204472 h 4491482"/>
              <a:gd name="connsiteX116" fmla="*/ 8505255 w 9143408"/>
              <a:gd name="connsiteY116" fmla="*/ 3196129 h 4491482"/>
              <a:gd name="connsiteX117" fmla="*/ 8505315 w 9143408"/>
              <a:gd name="connsiteY117" fmla="*/ 3196131 h 4491482"/>
              <a:gd name="connsiteX118" fmla="*/ 8505255 w 9143408"/>
              <a:gd name="connsiteY118" fmla="*/ 3196131 h 4491482"/>
              <a:gd name="connsiteX119" fmla="*/ 5505456 w 9143408"/>
              <a:gd name="connsiteY119" fmla="*/ 3187029 h 4491482"/>
              <a:gd name="connsiteX120" fmla="*/ 5537885 w 9143408"/>
              <a:gd name="connsiteY120" fmla="*/ 3205112 h 4491482"/>
              <a:gd name="connsiteX121" fmla="*/ 5554040 w 9143408"/>
              <a:gd name="connsiteY121" fmla="*/ 3248511 h 4491482"/>
              <a:gd name="connsiteX122" fmla="*/ 5560007 w 9143408"/>
              <a:gd name="connsiteY122" fmla="*/ 3293960 h 4491482"/>
              <a:gd name="connsiteX123" fmla="*/ 5544938 w 9143408"/>
              <a:gd name="connsiteY123" fmla="*/ 3329825 h 4491482"/>
              <a:gd name="connsiteX124" fmla="*/ 5522575 w 9143408"/>
              <a:gd name="connsiteY124" fmla="*/ 3410114 h 4491482"/>
              <a:gd name="connsiteX125" fmla="*/ 5519199 w 9143408"/>
              <a:gd name="connsiteY125" fmla="*/ 3427292 h 4491482"/>
              <a:gd name="connsiteX126" fmla="*/ 5499851 w 9143408"/>
              <a:gd name="connsiteY126" fmla="*/ 3481783 h 4491482"/>
              <a:gd name="connsiteX127" fmla="*/ 5476403 w 9143408"/>
              <a:gd name="connsiteY127" fmla="*/ 3546098 h 4491482"/>
              <a:gd name="connsiteX128" fmla="*/ 5456512 w 9143408"/>
              <a:gd name="connsiteY128" fmla="*/ 3562614 h 4491482"/>
              <a:gd name="connsiteX129" fmla="*/ 5406542 w 9143408"/>
              <a:gd name="connsiteY129" fmla="*/ 3568702 h 4491482"/>
              <a:gd name="connsiteX130" fmla="*/ 5370918 w 9143408"/>
              <a:gd name="connsiteY130" fmla="*/ 3539588 h 4491482"/>
              <a:gd name="connsiteX131" fmla="*/ 5364710 w 9143408"/>
              <a:gd name="connsiteY131" fmla="*/ 3526327 h 4491482"/>
              <a:gd name="connsiteX132" fmla="*/ 5348737 w 9143408"/>
              <a:gd name="connsiteY132" fmla="*/ 3458516 h 4491482"/>
              <a:gd name="connsiteX133" fmla="*/ 5356813 w 9143408"/>
              <a:gd name="connsiteY133" fmla="*/ 3436696 h 4491482"/>
              <a:gd name="connsiteX134" fmla="*/ 5370677 w 9143408"/>
              <a:gd name="connsiteY134" fmla="*/ 3375093 h 4491482"/>
              <a:gd name="connsiteX135" fmla="*/ 5369291 w 9143408"/>
              <a:gd name="connsiteY135" fmla="*/ 3369246 h 4491482"/>
              <a:gd name="connsiteX136" fmla="*/ 5397742 w 9143408"/>
              <a:gd name="connsiteY136" fmla="*/ 3297697 h 4491482"/>
              <a:gd name="connsiteX137" fmla="*/ 5489604 w 9143408"/>
              <a:gd name="connsiteY137" fmla="*/ 3215118 h 4491482"/>
              <a:gd name="connsiteX138" fmla="*/ 5505456 w 9143408"/>
              <a:gd name="connsiteY138" fmla="*/ 3187089 h 4491482"/>
              <a:gd name="connsiteX139" fmla="*/ 7613074 w 9143408"/>
              <a:gd name="connsiteY139" fmla="*/ 3167786 h 4491482"/>
              <a:gd name="connsiteX140" fmla="*/ 7656195 w 9143408"/>
              <a:gd name="connsiteY140" fmla="*/ 3179796 h 4491482"/>
              <a:gd name="connsiteX141" fmla="*/ 7684163 w 9143408"/>
              <a:gd name="connsiteY141" fmla="*/ 3188295 h 4491482"/>
              <a:gd name="connsiteX142" fmla="*/ 7734253 w 9143408"/>
              <a:gd name="connsiteY142" fmla="*/ 3194262 h 4491482"/>
              <a:gd name="connsiteX143" fmla="*/ 7751432 w 9143408"/>
              <a:gd name="connsiteY143" fmla="*/ 3212104 h 4491482"/>
              <a:gd name="connsiteX144" fmla="*/ 7754868 w 9143408"/>
              <a:gd name="connsiteY144" fmla="*/ 3291248 h 4491482"/>
              <a:gd name="connsiteX145" fmla="*/ 7817194 w 9143408"/>
              <a:gd name="connsiteY145" fmla="*/ 3317167 h 4491482"/>
              <a:gd name="connsiteX146" fmla="*/ 7827502 w 9143408"/>
              <a:gd name="connsiteY146" fmla="*/ 3249235 h 4491482"/>
              <a:gd name="connsiteX147" fmla="*/ 7852576 w 9143408"/>
              <a:gd name="connsiteY147" fmla="*/ 3194142 h 4491482"/>
              <a:gd name="connsiteX148" fmla="*/ 7873131 w 9143408"/>
              <a:gd name="connsiteY148" fmla="*/ 3174612 h 4491482"/>
              <a:gd name="connsiteX149" fmla="*/ 7894530 w 9143408"/>
              <a:gd name="connsiteY149" fmla="*/ 3192273 h 4491482"/>
              <a:gd name="connsiteX150" fmla="*/ 7921534 w 9143408"/>
              <a:gd name="connsiteY150" fmla="*/ 3247849 h 4491482"/>
              <a:gd name="connsiteX151" fmla="*/ 7928525 w 9143408"/>
              <a:gd name="connsiteY151" fmla="*/ 3256950 h 4491482"/>
              <a:gd name="connsiteX152" fmla="*/ 7954866 w 9143408"/>
              <a:gd name="connsiteY152" fmla="*/ 3294683 h 4491482"/>
              <a:gd name="connsiteX153" fmla="*/ 7981147 w 9143408"/>
              <a:gd name="connsiteY153" fmla="*/ 3351886 h 4491482"/>
              <a:gd name="connsiteX154" fmla="*/ 8015324 w 9143408"/>
              <a:gd name="connsiteY154" fmla="*/ 3375756 h 4491482"/>
              <a:gd name="connsiteX155" fmla="*/ 8034914 w 9143408"/>
              <a:gd name="connsiteY155" fmla="*/ 3387631 h 4491482"/>
              <a:gd name="connsiteX156" fmla="*/ 8074516 w 9143408"/>
              <a:gd name="connsiteY156" fmla="*/ 3455080 h 4491482"/>
              <a:gd name="connsiteX157" fmla="*/ 8074335 w 9143408"/>
              <a:gd name="connsiteY157" fmla="*/ 3455140 h 4491482"/>
              <a:gd name="connsiteX158" fmla="*/ 8105860 w 9143408"/>
              <a:gd name="connsiteY158" fmla="*/ 3468884 h 4491482"/>
              <a:gd name="connsiteX159" fmla="*/ 8143955 w 9143408"/>
              <a:gd name="connsiteY159" fmla="*/ 3517105 h 4491482"/>
              <a:gd name="connsiteX160" fmla="*/ 8165112 w 9143408"/>
              <a:gd name="connsiteY160" fmla="*/ 3512524 h 4491482"/>
              <a:gd name="connsiteX161" fmla="*/ 8169030 w 9143408"/>
              <a:gd name="connsiteY161" fmla="*/ 3521747 h 4491482"/>
              <a:gd name="connsiteX162" fmla="*/ 8168367 w 9143408"/>
              <a:gd name="connsiteY162" fmla="*/ 3695103 h 4491482"/>
              <a:gd name="connsiteX163" fmla="*/ 8152755 w 9143408"/>
              <a:gd name="connsiteY163" fmla="*/ 3765446 h 4491482"/>
              <a:gd name="connsiteX164" fmla="*/ 8111406 w 9143408"/>
              <a:gd name="connsiteY164" fmla="*/ 3815837 h 4491482"/>
              <a:gd name="connsiteX165" fmla="*/ 8090851 w 9143408"/>
              <a:gd name="connsiteY165" fmla="*/ 3883950 h 4491482"/>
              <a:gd name="connsiteX166" fmla="*/ 8048718 w 9143408"/>
              <a:gd name="connsiteY166" fmla="*/ 3925059 h 4491482"/>
              <a:gd name="connsiteX167" fmla="*/ 8031056 w 9143408"/>
              <a:gd name="connsiteY167" fmla="*/ 3923673 h 4491482"/>
              <a:gd name="connsiteX168" fmla="*/ 7982534 w 9143408"/>
              <a:gd name="connsiteY168" fmla="*/ 3944227 h 4491482"/>
              <a:gd name="connsiteX169" fmla="*/ 7977350 w 9143408"/>
              <a:gd name="connsiteY169" fmla="*/ 3950436 h 4491482"/>
              <a:gd name="connsiteX170" fmla="*/ 7973673 w 9143408"/>
              <a:gd name="connsiteY170" fmla="*/ 3950556 h 4491482"/>
              <a:gd name="connsiteX171" fmla="*/ 7890732 w 9143408"/>
              <a:gd name="connsiteY171" fmla="*/ 3933136 h 4491482"/>
              <a:gd name="connsiteX172" fmla="*/ 7841244 w 9143408"/>
              <a:gd name="connsiteY172" fmla="*/ 3918790 h 4491482"/>
              <a:gd name="connsiteX173" fmla="*/ 7822016 w 9143408"/>
              <a:gd name="connsiteY173" fmla="*/ 3911617 h 4491482"/>
              <a:gd name="connsiteX174" fmla="*/ 7774096 w 9143408"/>
              <a:gd name="connsiteY174" fmla="*/ 3866771 h 4491482"/>
              <a:gd name="connsiteX175" fmla="*/ 7733229 w 9143408"/>
              <a:gd name="connsiteY175" fmla="*/ 3871051 h 4491482"/>
              <a:gd name="connsiteX176" fmla="*/ 7709359 w 9143408"/>
              <a:gd name="connsiteY176" fmla="*/ 3838381 h 4491482"/>
              <a:gd name="connsiteX177" fmla="*/ 7660293 w 9143408"/>
              <a:gd name="connsiteY177" fmla="*/ 3806856 h 4491482"/>
              <a:gd name="connsiteX178" fmla="*/ 7640763 w 9143408"/>
              <a:gd name="connsiteY178" fmla="*/ 3788291 h 4491482"/>
              <a:gd name="connsiteX179" fmla="*/ 7604417 w 9143408"/>
              <a:gd name="connsiteY179" fmla="*/ 3771594 h 4491482"/>
              <a:gd name="connsiteX180" fmla="*/ 7580125 w 9143408"/>
              <a:gd name="connsiteY180" fmla="*/ 3763517 h 4491482"/>
              <a:gd name="connsiteX181" fmla="*/ 7534797 w 9143408"/>
              <a:gd name="connsiteY181" fmla="*/ 3754777 h 4491482"/>
              <a:gd name="connsiteX182" fmla="*/ 7496401 w 9143408"/>
              <a:gd name="connsiteY182" fmla="*/ 3759961 h 4491482"/>
              <a:gd name="connsiteX183" fmla="*/ 7432507 w 9143408"/>
              <a:gd name="connsiteY183" fmla="*/ 3777923 h 4491482"/>
              <a:gd name="connsiteX184" fmla="*/ 7422742 w 9143408"/>
              <a:gd name="connsiteY184" fmla="*/ 3788532 h 4491482"/>
              <a:gd name="connsiteX185" fmla="*/ 7373617 w 9143408"/>
              <a:gd name="connsiteY185" fmla="*/ 3814511 h 4491482"/>
              <a:gd name="connsiteX186" fmla="*/ 7328650 w 9143408"/>
              <a:gd name="connsiteY186" fmla="*/ 3816500 h 4491482"/>
              <a:gd name="connsiteX187" fmla="*/ 7303273 w 9143408"/>
              <a:gd name="connsiteY187" fmla="*/ 3825301 h 4491482"/>
              <a:gd name="connsiteX188" fmla="*/ 7193328 w 9143408"/>
              <a:gd name="connsiteY188" fmla="*/ 3828134 h 4491482"/>
              <a:gd name="connsiteX189" fmla="*/ 7168917 w 9143408"/>
              <a:gd name="connsiteY189" fmla="*/ 3783589 h 4491482"/>
              <a:gd name="connsiteX190" fmla="*/ 7168012 w 9143408"/>
              <a:gd name="connsiteY190" fmla="*/ 3685458 h 4491482"/>
              <a:gd name="connsiteX191" fmla="*/ 7163069 w 9143408"/>
              <a:gd name="connsiteY191" fmla="*/ 3671715 h 4491482"/>
              <a:gd name="connsiteX192" fmla="*/ 7117742 w 9143408"/>
              <a:gd name="connsiteY192" fmla="*/ 3586906 h 4491482"/>
              <a:gd name="connsiteX193" fmla="*/ 7114185 w 9143408"/>
              <a:gd name="connsiteY193" fmla="*/ 3570149 h 4491482"/>
              <a:gd name="connsiteX194" fmla="*/ 7124010 w 9143408"/>
              <a:gd name="connsiteY194" fmla="*/ 3496792 h 4491482"/>
              <a:gd name="connsiteX195" fmla="*/ 7163793 w 9143408"/>
              <a:gd name="connsiteY195" fmla="*/ 3443266 h 4491482"/>
              <a:gd name="connsiteX196" fmla="*/ 7196523 w 9143408"/>
              <a:gd name="connsiteY196" fmla="*/ 3423495 h 4491482"/>
              <a:gd name="connsiteX197" fmla="*/ 7218585 w 9143408"/>
              <a:gd name="connsiteY197" fmla="*/ 3416382 h 4491482"/>
              <a:gd name="connsiteX198" fmla="*/ 7241610 w 9143408"/>
              <a:gd name="connsiteY198" fmla="*/ 3411922 h 4491482"/>
              <a:gd name="connsiteX199" fmla="*/ 7300682 w 9143408"/>
              <a:gd name="connsiteY199" fmla="*/ 3393477 h 4491482"/>
              <a:gd name="connsiteX200" fmla="*/ 7329374 w 9143408"/>
              <a:gd name="connsiteY200" fmla="*/ 3371778 h 4491482"/>
              <a:gd name="connsiteX201" fmla="*/ 7358969 w 9143408"/>
              <a:gd name="connsiteY201" fmla="*/ 3314032 h 4491482"/>
              <a:gd name="connsiteX202" fmla="*/ 7377294 w 9143408"/>
              <a:gd name="connsiteY202" fmla="*/ 3298903 h 4491482"/>
              <a:gd name="connsiteX203" fmla="*/ 7420392 w 9143408"/>
              <a:gd name="connsiteY203" fmla="*/ 3262315 h 4491482"/>
              <a:gd name="connsiteX204" fmla="*/ 7482537 w 9143408"/>
              <a:gd name="connsiteY204" fmla="*/ 3235914 h 4491482"/>
              <a:gd name="connsiteX205" fmla="*/ 7501283 w 9143408"/>
              <a:gd name="connsiteY205" fmla="*/ 3243267 h 4491482"/>
              <a:gd name="connsiteX206" fmla="*/ 7532808 w 9143408"/>
              <a:gd name="connsiteY206" fmla="*/ 3251887 h 4491482"/>
              <a:gd name="connsiteX207" fmla="*/ 7555472 w 9143408"/>
              <a:gd name="connsiteY207" fmla="*/ 3188717 h 4491482"/>
              <a:gd name="connsiteX208" fmla="*/ 7568914 w 9143408"/>
              <a:gd name="connsiteY208" fmla="*/ 3175215 h 4491482"/>
              <a:gd name="connsiteX209" fmla="*/ 7613074 w 9143408"/>
              <a:gd name="connsiteY209" fmla="*/ 3167786 h 4491482"/>
              <a:gd name="connsiteX210" fmla="*/ 8132804 w 9143408"/>
              <a:gd name="connsiteY210" fmla="*/ 3154321 h 4491482"/>
              <a:gd name="connsiteX211" fmla="*/ 8147752 w 9143408"/>
              <a:gd name="connsiteY211" fmla="*/ 3155986 h 4491482"/>
              <a:gd name="connsiteX212" fmla="*/ 8174877 w 9143408"/>
              <a:gd name="connsiteY212" fmla="*/ 3173828 h 4491482"/>
              <a:gd name="connsiteX213" fmla="*/ 8180904 w 9143408"/>
              <a:gd name="connsiteY213" fmla="*/ 3188777 h 4491482"/>
              <a:gd name="connsiteX214" fmla="*/ 8169392 w 9143408"/>
              <a:gd name="connsiteY214" fmla="*/ 3199687 h 4491482"/>
              <a:gd name="connsiteX215" fmla="*/ 8126535 w 9143408"/>
              <a:gd name="connsiteY215" fmla="*/ 3169067 h 4491482"/>
              <a:gd name="connsiteX216" fmla="*/ 8132804 w 9143408"/>
              <a:gd name="connsiteY216" fmla="*/ 3154321 h 4491482"/>
              <a:gd name="connsiteX217" fmla="*/ 8474642 w 9143408"/>
              <a:gd name="connsiteY217" fmla="*/ 3141219 h 4491482"/>
              <a:gd name="connsiteX218" fmla="*/ 8497841 w 9143408"/>
              <a:gd name="connsiteY218" fmla="*/ 3144474 h 4491482"/>
              <a:gd name="connsiteX219" fmla="*/ 8505255 w 9143408"/>
              <a:gd name="connsiteY219" fmla="*/ 3196129 h 4491482"/>
              <a:gd name="connsiteX220" fmla="*/ 8478552 w 9143408"/>
              <a:gd name="connsiteY220" fmla="*/ 3195152 h 4491482"/>
              <a:gd name="connsiteX221" fmla="*/ 8457757 w 9143408"/>
              <a:gd name="connsiteY221" fmla="*/ 3185944 h 4491482"/>
              <a:gd name="connsiteX222" fmla="*/ 8455105 w 9143408"/>
              <a:gd name="connsiteY222" fmla="*/ 3151345 h 4491482"/>
              <a:gd name="connsiteX223" fmla="*/ 8474642 w 9143408"/>
              <a:gd name="connsiteY223" fmla="*/ 3141219 h 4491482"/>
              <a:gd name="connsiteX224" fmla="*/ 6957044 w 9143408"/>
              <a:gd name="connsiteY224" fmla="*/ 3089561 h 4491482"/>
              <a:gd name="connsiteX225" fmla="*/ 6957090 w 9143408"/>
              <a:gd name="connsiteY225" fmla="*/ 3089568 h 4491482"/>
              <a:gd name="connsiteX226" fmla="*/ 6957104 w 9143408"/>
              <a:gd name="connsiteY226" fmla="*/ 3089682 h 4491482"/>
              <a:gd name="connsiteX227" fmla="*/ 7592099 w 9143408"/>
              <a:gd name="connsiteY227" fmla="*/ 3066614 h 4491482"/>
              <a:gd name="connsiteX228" fmla="*/ 7619487 w 9143408"/>
              <a:gd name="connsiteY228" fmla="*/ 3084016 h 4491482"/>
              <a:gd name="connsiteX229" fmla="*/ 7619787 w 9143408"/>
              <a:gd name="connsiteY229" fmla="*/ 3109935 h 4491482"/>
              <a:gd name="connsiteX230" fmla="*/ 7538956 w 9143408"/>
              <a:gd name="connsiteY230" fmla="*/ 3105294 h 4491482"/>
              <a:gd name="connsiteX231" fmla="*/ 7538956 w 9143408"/>
              <a:gd name="connsiteY231" fmla="*/ 3105234 h 4491482"/>
              <a:gd name="connsiteX232" fmla="*/ 7583923 w 9143408"/>
              <a:gd name="connsiteY232" fmla="*/ 3071720 h 4491482"/>
              <a:gd name="connsiteX233" fmla="*/ 7592099 w 9143408"/>
              <a:gd name="connsiteY233" fmla="*/ 3066614 h 4491482"/>
              <a:gd name="connsiteX234" fmla="*/ 6984064 w 9143408"/>
              <a:gd name="connsiteY234" fmla="*/ 3056567 h 4491482"/>
              <a:gd name="connsiteX235" fmla="*/ 7011474 w 9143408"/>
              <a:gd name="connsiteY235" fmla="*/ 3069730 h 4491482"/>
              <a:gd name="connsiteX236" fmla="*/ 7042034 w 9143408"/>
              <a:gd name="connsiteY236" fmla="*/ 3078772 h 4491482"/>
              <a:gd name="connsiteX237" fmla="*/ 7164698 w 9143408"/>
              <a:gd name="connsiteY237" fmla="*/ 3079194 h 4491482"/>
              <a:gd name="connsiteX238" fmla="*/ 7181334 w 9143408"/>
              <a:gd name="connsiteY238" fmla="*/ 3083413 h 4491482"/>
              <a:gd name="connsiteX239" fmla="*/ 7231725 w 9143408"/>
              <a:gd name="connsiteY239" fmla="*/ 3097819 h 4491482"/>
              <a:gd name="connsiteX240" fmla="*/ 7281635 w 9143408"/>
              <a:gd name="connsiteY240" fmla="*/ 3105716 h 4491482"/>
              <a:gd name="connsiteX241" fmla="*/ 7298934 w 9143408"/>
              <a:gd name="connsiteY241" fmla="*/ 3108126 h 4491482"/>
              <a:gd name="connsiteX242" fmla="*/ 7350532 w 9143408"/>
              <a:gd name="connsiteY242" fmla="*/ 3113310 h 4491482"/>
              <a:gd name="connsiteX243" fmla="*/ 7415691 w 9143408"/>
              <a:gd name="connsiteY243" fmla="*/ 3096795 h 4491482"/>
              <a:gd name="connsiteX244" fmla="*/ 7455775 w 9143408"/>
              <a:gd name="connsiteY244" fmla="*/ 3078832 h 4491482"/>
              <a:gd name="connsiteX245" fmla="*/ 7476932 w 9143408"/>
              <a:gd name="connsiteY245" fmla="*/ 3074432 h 4491482"/>
              <a:gd name="connsiteX246" fmla="*/ 7517498 w 9143408"/>
              <a:gd name="connsiteY246" fmla="*/ 3101556 h 4491482"/>
              <a:gd name="connsiteX247" fmla="*/ 7463249 w 9143408"/>
              <a:gd name="connsiteY247" fmla="*/ 3145257 h 4491482"/>
              <a:gd name="connsiteX248" fmla="*/ 7423105 w 9143408"/>
              <a:gd name="connsiteY248" fmla="*/ 3169549 h 4491482"/>
              <a:gd name="connsiteX249" fmla="*/ 7364937 w 9143408"/>
              <a:gd name="connsiteY249" fmla="*/ 3182629 h 4491482"/>
              <a:gd name="connsiteX250" fmla="*/ 7301285 w 9143408"/>
              <a:gd name="connsiteY250" fmla="*/ 3165872 h 4491482"/>
              <a:gd name="connsiteX251" fmla="*/ 7280128 w 9143408"/>
              <a:gd name="connsiteY251" fmla="*/ 3155504 h 4491482"/>
              <a:gd name="connsiteX252" fmla="*/ 7244625 w 9143408"/>
              <a:gd name="connsiteY252" fmla="*/ 3142967 h 4491482"/>
              <a:gd name="connsiteX253" fmla="*/ 7166807 w 9143408"/>
              <a:gd name="connsiteY253" fmla="*/ 3137240 h 4491482"/>
              <a:gd name="connsiteX254" fmla="*/ 7141190 w 9143408"/>
              <a:gd name="connsiteY254" fmla="*/ 3124703 h 4491482"/>
              <a:gd name="connsiteX255" fmla="*/ 7114487 w 9143408"/>
              <a:gd name="connsiteY255" fmla="*/ 3114094 h 4491482"/>
              <a:gd name="connsiteX256" fmla="*/ 7041793 w 9143408"/>
              <a:gd name="connsiteY256" fmla="*/ 3100773 h 4491482"/>
              <a:gd name="connsiteX257" fmla="*/ 7006411 w 9143408"/>
              <a:gd name="connsiteY257" fmla="*/ 3096553 h 4491482"/>
              <a:gd name="connsiteX258" fmla="*/ 6957090 w 9143408"/>
              <a:gd name="connsiteY258" fmla="*/ 3089568 h 4491482"/>
              <a:gd name="connsiteX259" fmla="*/ 6954867 w 9143408"/>
              <a:gd name="connsiteY259" fmla="*/ 3071720 h 4491482"/>
              <a:gd name="connsiteX260" fmla="*/ 6953126 w 9143408"/>
              <a:gd name="connsiteY260" fmla="*/ 3057373 h 4491482"/>
              <a:gd name="connsiteX261" fmla="*/ 6984064 w 9143408"/>
              <a:gd name="connsiteY261" fmla="*/ 3056567 h 4491482"/>
              <a:gd name="connsiteX262" fmla="*/ 8010563 w 9143408"/>
              <a:gd name="connsiteY262" fmla="*/ 2975157 h 4491482"/>
              <a:gd name="connsiteX263" fmla="*/ 8010622 w 9143408"/>
              <a:gd name="connsiteY263" fmla="*/ 2975157 h 4491482"/>
              <a:gd name="connsiteX264" fmla="*/ 8010563 w 9143408"/>
              <a:gd name="connsiteY264" fmla="*/ 2975157 h 4491482"/>
              <a:gd name="connsiteX265" fmla="*/ 7536725 w 9143408"/>
              <a:gd name="connsiteY265" fmla="*/ 2970816 h 4491482"/>
              <a:gd name="connsiteX266" fmla="*/ 7566442 w 9143408"/>
              <a:gd name="connsiteY266" fmla="*/ 2971600 h 4491482"/>
              <a:gd name="connsiteX267" fmla="*/ 7574700 w 9143408"/>
              <a:gd name="connsiteY267" fmla="*/ 2981425 h 4491482"/>
              <a:gd name="connsiteX268" fmla="*/ 7564453 w 9143408"/>
              <a:gd name="connsiteY268" fmla="*/ 2988055 h 4491482"/>
              <a:gd name="connsiteX269" fmla="*/ 7461862 w 9143408"/>
              <a:gd name="connsiteY269" fmla="*/ 2983052 h 4491482"/>
              <a:gd name="connsiteX270" fmla="*/ 7536725 w 9143408"/>
              <a:gd name="connsiteY270" fmla="*/ 2970816 h 4491482"/>
              <a:gd name="connsiteX271" fmla="*/ 7993986 w 9143408"/>
              <a:gd name="connsiteY271" fmla="*/ 2929708 h 4491482"/>
              <a:gd name="connsiteX272" fmla="*/ 8011587 w 9143408"/>
              <a:gd name="connsiteY272" fmla="*/ 2958701 h 4491482"/>
              <a:gd name="connsiteX273" fmla="*/ 8010563 w 9143408"/>
              <a:gd name="connsiteY273" fmla="*/ 2975157 h 4491482"/>
              <a:gd name="connsiteX274" fmla="*/ 7973191 w 9143408"/>
              <a:gd name="connsiteY274" fmla="*/ 2974795 h 4491482"/>
              <a:gd name="connsiteX275" fmla="*/ 7963426 w 9143408"/>
              <a:gd name="connsiteY275" fmla="*/ 2943451 h 4491482"/>
              <a:gd name="connsiteX276" fmla="*/ 7993986 w 9143408"/>
              <a:gd name="connsiteY276" fmla="*/ 2929708 h 4491482"/>
              <a:gd name="connsiteX277" fmla="*/ 7582049 w 9143408"/>
              <a:gd name="connsiteY277" fmla="*/ 2895301 h 4491482"/>
              <a:gd name="connsiteX278" fmla="*/ 7621294 w 9143408"/>
              <a:gd name="connsiteY278" fmla="*/ 2906923 h 4491482"/>
              <a:gd name="connsiteX279" fmla="*/ 7675423 w 9143408"/>
              <a:gd name="connsiteY279" fmla="*/ 2921691 h 4491482"/>
              <a:gd name="connsiteX280" fmla="*/ 7728587 w 9143408"/>
              <a:gd name="connsiteY280" fmla="*/ 2918677 h 4491482"/>
              <a:gd name="connsiteX281" fmla="*/ 7754928 w 9143408"/>
              <a:gd name="connsiteY281" fmla="*/ 2921992 h 4491482"/>
              <a:gd name="connsiteX282" fmla="*/ 7844078 w 9143408"/>
              <a:gd name="connsiteY282" fmla="*/ 2942968 h 4491482"/>
              <a:gd name="connsiteX283" fmla="*/ 7878556 w 9143408"/>
              <a:gd name="connsiteY283" fmla="*/ 2952130 h 4491482"/>
              <a:gd name="connsiteX284" fmla="*/ 7931178 w 9143408"/>
              <a:gd name="connsiteY284" fmla="*/ 2978290 h 4491482"/>
              <a:gd name="connsiteX285" fmla="*/ 7940943 w 9143408"/>
              <a:gd name="connsiteY285" fmla="*/ 2985222 h 4491482"/>
              <a:gd name="connsiteX286" fmla="*/ 8000315 w 9143408"/>
              <a:gd name="connsiteY286" fmla="*/ 3021328 h 4491482"/>
              <a:gd name="connsiteX287" fmla="*/ 8033648 w 9143408"/>
              <a:gd name="connsiteY287" fmla="*/ 3023739 h 4491482"/>
              <a:gd name="connsiteX288" fmla="*/ 8050466 w 9143408"/>
              <a:gd name="connsiteY288" fmla="*/ 3020484 h 4491482"/>
              <a:gd name="connsiteX289" fmla="*/ 8082834 w 9143408"/>
              <a:gd name="connsiteY289" fmla="*/ 3007585 h 4491482"/>
              <a:gd name="connsiteX290" fmla="*/ 8085968 w 9143408"/>
              <a:gd name="connsiteY290" fmla="*/ 2986066 h 4491482"/>
              <a:gd name="connsiteX291" fmla="*/ 8042388 w 9143408"/>
              <a:gd name="connsiteY291" fmla="*/ 2938387 h 4491482"/>
              <a:gd name="connsiteX292" fmla="*/ 8074456 w 9143408"/>
              <a:gd name="connsiteY292" fmla="*/ 2937543 h 4491482"/>
              <a:gd name="connsiteX293" fmla="*/ 8156734 w 9143408"/>
              <a:gd name="connsiteY293" fmla="*/ 2996373 h 4491482"/>
              <a:gd name="connsiteX294" fmla="*/ 8179096 w 9143408"/>
              <a:gd name="connsiteY294" fmla="*/ 3008971 h 4491482"/>
              <a:gd name="connsiteX295" fmla="*/ 8218638 w 9143408"/>
              <a:gd name="connsiteY295" fmla="*/ 3041219 h 4491482"/>
              <a:gd name="connsiteX296" fmla="*/ 8261073 w 9143408"/>
              <a:gd name="connsiteY296" fmla="*/ 3065270 h 4491482"/>
              <a:gd name="connsiteX297" fmla="*/ 8282230 w 9143408"/>
              <a:gd name="connsiteY297" fmla="*/ 3073287 h 4491482"/>
              <a:gd name="connsiteX298" fmla="*/ 8349318 w 9143408"/>
              <a:gd name="connsiteY298" fmla="*/ 3096976 h 4491482"/>
              <a:gd name="connsiteX299" fmla="*/ 8357938 w 9143408"/>
              <a:gd name="connsiteY299" fmla="*/ 3108067 h 4491482"/>
              <a:gd name="connsiteX300" fmla="*/ 8385002 w 9143408"/>
              <a:gd name="connsiteY300" fmla="*/ 3149537 h 4491482"/>
              <a:gd name="connsiteX301" fmla="*/ 8396756 w 9143408"/>
              <a:gd name="connsiteY301" fmla="*/ 3168705 h 4491482"/>
              <a:gd name="connsiteX302" fmla="*/ 8351548 w 9143408"/>
              <a:gd name="connsiteY302" fmla="*/ 3191731 h 4491482"/>
              <a:gd name="connsiteX303" fmla="*/ 8366738 w 9143408"/>
              <a:gd name="connsiteY303" fmla="*/ 3228439 h 4491482"/>
              <a:gd name="connsiteX304" fmla="*/ 8330150 w 9143408"/>
              <a:gd name="connsiteY304" fmla="*/ 3211019 h 4491482"/>
              <a:gd name="connsiteX305" fmla="*/ 8291573 w 9143408"/>
              <a:gd name="connsiteY305" fmla="*/ 3184015 h 4491482"/>
              <a:gd name="connsiteX306" fmla="*/ 8330994 w 9143408"/>
              <a:gd name="connsiteY306" fmla="*/ 3171297 h 4491482"/>
              <a:gd name="connsiteX307" fmla="*/ 8330873 w 9143408"/>
              <a:gd name="connsiteY307" fmla="*/ 3166354 h 4491482"/>
              <a:gd name="connsiteX308" fmla="*/ 8296395 w 9143408"/>
              <a:gd name="connsiteY308" fmla="*/ 3158157 h 4491482"/>
              <a:gd name="connsiteX309" fmla="*/ 8296335 w 9143408"/>
              <a:gd name="connsiteY309" fmla="*/ 3158096 h 4491482"/>
              <a:gd name="connsiteX310" fmla="*/ 8293683 w 9143408"/>
              <a:gd name="connsiteY310" fmla="*/ 3131394 h 4491482"/>
              <a:gd name="connsiteX311" fmla="*/ 8271621 w 9143408"/>
              <a:gd name="connsiteY311" fmla="*/ 3126632 h 4491482"/>
              <a:gd name="connsiteX312" fmla="*/ 8237987 w 9143408"/>
              <a:gd name="connsiteY312" fmla="*/ 3129284 h 4491482"/>
              <a:gd name="connsiteX313" fmla="*/ 8225329 w 9143408"/>
              <a:gd name="connsiteY313" fmla="*/ 3112527 h 4491482"/>
              <a:gd name="connsiteX314" fmla="*/ 8211284 w 9143408"/>
              <a:gd name="connsiteY314" fmla="*/ 3093359 h 4491482"/>
              <a:gd name="connsiteX315" fmla="*/ 8155769 w 9143408"/>
              <a:gd name="connsiteY315" fmla="*/ 3037060 h 4491482"/>
              <a:gd name="connsiteX316" fmla="*/ 8146667 w 9143408"/>
              <a:gd name="connsiteY316" fmla="*/ 3038145 h 4491482"/>
              <a:gd name="connsiteX317" fmla="*/ 8091695 w 9143408"/>
              <a:gd name="connsiteY317" fmla="*/ 3073347 h 4491482"/>
              <a:gd name="connsiteX318" fmla="*/ 8071924 w 9143408"/>
              <a:gd name="connsiteY318" fmla="*/ 3077808 h 4491482"/>
              <a:gd name="connsiteX319" fmla="*/ 8023944 w 9143408"/>
              <a:gd name="connsiteY319" fmla="*/ 3079375 h 4491482"/>
              <a:gd name="connsiteX320" fmla="*/ 8040279 w 9143408"/>
              <a:gd name="connsiteY320" fmla="*/ 3108067 h 4491482"/>
              <a:gd name="connsiteX321" fmla="*/ 8067946 w 9143408"/>
              <a:gd name="connsiteY321" fmla="*/ 3107645 h 4491482"/>
              <a:gd name="connsiteX322" fmla="*/ 8098024 w 9143408"/>
              <a:gd name="connsiteY322" fmla="*/ 3124703 h 4491482"/>
              <a:gd name="connsiteX323" fmla="*/ 8149259 w 9143408"/>
              <a:gd name="connsiteY323" fmla="*/ 3111562 h 4491482"/>
              <a:gd name="connsiteX324" fmla="*/ 8151550 w 9143408"/>
              <a:gd name="connsiteY324" fmla="*/ 3135854 h 4491482"/>
              <a:gd name="connsiteX325" fmla="*/ 8116951 w 9143408"/>
              <a:gd name="connsiteY325" fmla="*/ 3140315 h 4491482"/>
              <a:gd name="connsiteX326" fmla="*/ 8112852 w 9143408"/>
              <a:gd name="connsiteY326" fmla="*/ 3171960 h 4491482"/>
              <a:gd name="connsiteX327" fmla="*/ 7985729 w 9143408"/>
              <a:gd name="connsiteY327" fmla="*/ 3157433 h 4491482"/>
              <a:gd name="connsiteX328" fmla="*/ 7949080 w 9143408"/>
              <a:gd name="connsiteY328" fmla="*/ 3126210 h 4491482"/>
              <a:gd name="connsiteX329" fmla="*/ 7918278 w 9143408"/>
              <a:gd name="connsiteY329" fmla="*/ 3129887 h 4491482"/>
              <a:gd name="connsiteX330" fmla="*/ 7878857 w 9143408"/>
              <a:gd name="connsiteY330" fmla="*/ 3149959 h 4491482"/>
              <a:gd name="connsiteX331" fmla="*/ 7820630 w 9143408"/>
              <a:gd name="connsiteY331" fmla="*/ 3136758 h 4491482"/>
              <a:gd name="connsiteX332" fmla="*/ 7774337 w 9143408"/>
              <a:gd name="connsiteY332" fmla="*/ 3126029 h 4491482"/>
              <a:gd name="connsiteX333" fmla="*/ 7756796 w 9143408"/>
              <a:gd name="connsiteY333" fmla="*/ 3122834 h 4491482"/>
              <a:gd name="connsiteX334" fmla="*/ 7740040 w 9143408"/>
              <a:gd name="connsiteY334" fmla="*/ 3101255 h 4491482"/>
              <a:gd name="connsiteX335" fmla="*/ 7734193 w 9143408"/>
              <a:gd name="connsiteY335" fmla="*/ 3040918 h 4491482"/>
              <a:gd name="connsiteX336" fmla="*/ 7694289 w 9143408"/>
              <a:gd name="connsiteY336" fmla="*/ 3056349 h 4491482"/>
              <a:gd name="connsiteX337" fmla="*/ 7649202 w 9143408"/>
              <a:gd name="connsiteY337" fmla="*/ 3084559 h 4491482"/>
              <a:gd name="connsiteX338" fmla="*/ 7640281 w 9143408"/>
              <a:gd name="connsiteY338" fmla="*/ 3040195 h 4491482"/>
              <a:gd name="connsiteX339" fmla="*/ 7679341 w 9143408"/>
              <a:gd name="connsiteY339" fmla="*/ 3029586 h 4491482"/>
              <a:gd name="connsiteX340" fmla="*/ 7679160 w 9143408"/>
              <a:gd name="connsiteY340" fmla="*/ 3023438 h 4491482"/>
              <a:gd name="connsiteX341" fmla="*/ 7654025 w 9143408"/>
              <a:gd name="connsiteY341" fmla="*/ 3019339 h 4491482"/>
              <a:gd name="connsiteX342" fmla="*/ 7609359 w 9143408"/>
              <a:gd name="connsiteY342" fmla="*/ 2992335 h 4491482"/>
              <a:gd name="connsiteX343" fmla="*/ 7566684 w 9143408"/>
              <a:gd name="connsiteY343" fmla="*/ 3006440 h 4491482"/>
              <a:gd name="connsiteX344" fmla="*/ 7590855 w 9143408"/>
              <a:gd name="connsiteY344" fmla="*/ 2983956 h 4491482"/>
              <a:gd name="connsiteX345" fmla="*/ 7576810 w 9143408"/>
              <a:gd name="connsiteY345" fmla="*/ 2960207 h 4491482"/>
              <a:gd name="connsiteX346" fmla="*/ 7588986 w 9143408"/>
              <a:gd name="connsiteY346" fmla="*/ 2946886 h 4491482"/>
              <a:gd name="connsiteX347" fmla="*/ 7568492 w 9143408"/>
              <a:gd name="connsiteY347" fmla="*/ 2899810 h 4491482"/>
              <a:gd name="connsiteX348" fmla="*/ 7582049 w 9143408"/>
              <a:gd name="connsiteY348" fmla="*/ 2895301 h 4491482"/>
              <a:gd name="connsiteX349" fmla="*/ 1953407 w 9143408"/>
              <a:gd name="connsiteY349" fmla="*/ 2877146 h 4491482"/>
              <a:gd name="connsiteX350" fmla="*/ 1994394 w 9143408"/>
              <a:gd name="connsiteY350" fmla="*/ 2915121 h 4491482"/>
              <a:gd name="connsiteX351" fmla="*/ 1986377 w 9143408"/>
              <a:gd name="connsiteY351" fmla="*/ 2933867 h 4491482"/>
              <a:gd name="connsiteX352" fmla="*/ 1926463 w 9143408"/>
              <a:gd name="connsiteY352" fmla="*/ 2898846 h 4491482"/>
              <a:gd name="connsiteX353" fmla="*/ 1953407 w 9143408"/>
              <a:gd name="connsiteY353" fmla="*/ 2877146 h 4491482"/>
              <a:gd name="connsiteX354" fmla="*/ 7428589 w 9143408"/>
              <a:gd name="connsiteY354" fmla="*/ 2860088 h 4491482"/>
              <a:gd name="connsiteX355" fmla="*/ 7394774 w 9143408"/>
              <a:gd name="connsiteY355" fmla="*/ 2891914 h 4491482"/>
              <a:gd name="connsiteX356" fmla="*/ 7343780 w 9143408"/>
              <a:gd name="connsiteY356" fmla="*/ 2891010 h 4491482"/>
              <a:gd name="connsiteX357" fmla="*/ 7317559 w 9143408"/>
              <a:gd name="connsiteY357" fmla="*/ 2924283 h 4491482"/>
              <a:gd name="connsiteX358" fmla="*/ 7384949 w 9143408"/>
              <a:gd name="connsiteY358" fmla="*/ 2922957 h 4491482"/>
              <a:gd name="connsiteX359" fmla="*/ 7357945 w 9143408"/>
              <a:gd name="connsiteY359" fmla="*/ 2970455 h 4491482"/>
              <a:gd name="connsiteX360" fmla="*/ 7372712 w 9143408"/>
              <a:gd name="connsiteY360" fmla="*/ 2991250 h 4491482"/>
              <a:gd name="connsiteX361" fmla="*/ 7364575 w 9143408"/>
              <a:gd name="connsiteY361" fmla="*/ 3033685 h 4491482"/>
              <a:gd name="connsiteX362" fmla="*/ 7323466 w 9143408"/>
              <a:gd name="connsiteY362" fmla="*/ 2987815 h 4491482"/>
              <a:gd name="connsiteX363" fmla="*/ 7300139 w 9143408"/>
              <a:gd name="connsiteY363" fmla="*/ 3042727 h 4491482"/>
              <a:gd name="connsiteX364" fmla="*/ 7290254 w 9143408"/>
              <a:gd name="connsiteY364" fmla="*/ 3027778 h 4491482"/>
              <a:gd name="connsiteX365" fmla="*/ 7279404 w 9143408"/>
              <a:gd name="connsiteY365" fmla="*/ 2984741 h 4491482"/>
              <a:gd name="connsiteX366" fmla="*/ 7279645 w 9143408"/>
              <a:gd name="connsiteY366" fmla="*/ 2941040 h 4491482"/>
              <a:gd name="connsiteX367" fmla="*/ 7300742 w 9143408"/>
              <a:gd name="connsiteY367" fmla="*/ 2876122 h 4491482"/>
              <a:gd name="connsiteX368" fmla="*/ 7300862 w 9143408"/>
              <a:gd name="connsiteY368" fmla="*/ 2876122 h 4491482"/>
              <a:gd name="connsiteX369" fmla="*/ 7370904 w 9143408"/>
              <a:gd name="connsiteY369" fmla="*/ 2866297 h 4491482"/>
              <a:gd name="connsiteX370" fmla="*/ 7428589 w 9143408"/>
              <a:gd name="connsiteY370" fmla="*/ 2860088 h 4491482"/>
              <a:gd name="connsiteX371" fmla="*/ 7506528 w 9143408"/>
              <a:gd name="connsiteY371" fmla="*/ 2825926 h 4491482"/>
              <a:gd name="connsiteX372" fmla="*/ 7526841 w 9143408"/>
              <a:gd name="connsiteY372" fmla="*/ 2829045 h 4491482"/>
              <a:gd name="connsiteX373" fmla="*/ 7526781 w 9143408"/>
              <a:gd name="connsiteY373" fmla="*/ 2829045 h 4491482"/>
              <a:gd name="connsiteX374" fmla="*/ 7535460 w 9143408"/>
              <a:gd name="connsiteY374" fmla="*/ 2873168 h 4491482"/>
              <a:gd name="connsiteX375" fmla="*/ 7531000 w 9143408"/>
              <a:gd name="connsiteY375" fmla="*/ 2892697 h 4491482"/>
              <a:gd name="connsiteX376" fmla="*/ 7522621 w 9143408"/>
              <a:gd name="connsiteY376" fmla="*/ 2917411 h 4491482"/>
              <a:gd name="connsiteX377" fmla="*/ 7483983 w 9143408"/>
              <a:gd name="connsiteY377" fmla="*/ 2942124 h 4491482"/>
              <a:gd name="connsiteX378" fmla="*/ 7495075 w 9143408"/>
              <a:gd name="connsiteY378" fmla="*/ 2836821 h 4491482"/>
              <a:gd name="connsiteX379" fmla="*/ 7506528 w 9143408"/>
              <a:gd name="connsiteY379" fmla="*/ 2825926 h 4491482"/>
              <a:gd name="connsiteX380" fmla="*/ 6988870 w 9143408"/>
              <a:gd name="connsiteY380" fmla="*/ 2786308 h 4491482"/>
              <a:gd name="connsiteX381" fmla="*/ 7020756 w 9143408"/>
              <a:gd name="connsiteY381" fmla="*/ 2798183 h 4491482"/>
              <a:gd name="connsiteX382" fmla="*/ 6998273 w 9143408"/>
              <a:gd name="connsiteY382" fmla="*/ 2819822 h 4491482"/>
              <a:gd name="connsiteX383" fmla="*/ 6988870 w 9143408"/>
              <a:gd name="connsiteY383" fmla="*/ 2786308 h 4491482"/>
              <a:gd name="connsiteX384" fmla="*/ 7469698 w 9143408"/>
              <a:gd name="connsiteY384" fmla="*/ 2784380 h 4491482"/>
              <a:gd name="connsiteX385" fmla="*/ 7480609 w 9143408"/>
              <a:gd name="connsiteY385" fmla="*/ 2799389 h 4491482"/>
              <a:gd name="connsiteX386" fmla="*/ 7467107 w 9143408"/>
              <a:gd name="connsiteY386" fmla="*/ 2819099 h 4491482"/>
              <a:gd name="connsiteX387" fmla="*/ 7446010 w 9143408"/>
              <a:gd name="connsiteY387" fmla="*/ 2819280 h 4491482"/>
              <a:gd name="connsiteX388" fmla="*/ 7448421 w 9143408"/>
              <a:gd name="connsiteY388" fmla="*/ 2796797 h 4491482"/>
              <a:gd name="connsiteX389" fmla="*/ 7469698 w 9143408"/>
              <a:gd name="connsiteY389" fmla="*/ 2784380 h 4491482"/>
              <a:gd name="connsiteX390" fmla="*/ 7225542 w 9143408"/>
              <a:gd name="connsiteY390" fmla="*/ 2747584 h 4491482"/>
              <a:gd name="connsiteX391" fmla="*/ 7242033 w 9143408"/>
              <a:gd name="connsiteY391" fmla="*/ 2754302 h 4491482"/>
              <a:gd name="connsiteX392" fmla="*/ 7250410 w 9143408"/>
              <a:gd name="connsiteY392" fmla="*/ 2760872 h 4491482"/>
              <a:gd name="connsiteX393" fmla="*/ 7249446 w 9143408"/>
              <a:gd name="connsiteY393" fmla="*/ 2794687 h 4491482"/>
              <a:gd name="connsiteX394" fmla="*/ 7246734 w 9143408"/>
              <a:gd name="connsiteY394" fmla="*/ 2805959 h 4491482"/>
              <a:gd name="connsiteX395" fmla="*/ 7255474 w 9143408"/>
              <a:gd name="connsiteY395" fmla="*/ 2851468 h 4491482"/>
              <a:gd name="connsiteX396" fmla="*/ 7259091 w 9143408"/>
              <a:gd name="connsiteY396" fmla="*/ 2876483 h 4491482"/>
              <a:gd name="connsiteX397" fmla="*/ 7232087 w 9143408"/>
              <a:gd name="connsiteY397" fmla="*/ 2925910 h 4491482"/>
              <a:gd name="connsiteX398" fmla="*/ 7210085 w 9143408"/>
              <a:gd name="connsiteY398" fmla="*/ 2973408 h 4491482"/>
              <a:gd name="connsiteX399" fmla="*/ 7201466 w 9143408"/>
              <a:gd name="connsiteY399" fmla="*/ 2995168 h 4491482"/>
              <a:gd name="connsiteX400" fmla="*/ 7096283 w 9143408"/>
              <a:gd name="connsiteY400" fmla="*/ 2986971 h 4491482"/>
              <a:gd name="connsiteX401" fmla="*/ 7064035 w 9143408"/>
              <a:gd name="connsiteY401" fmla="*/ 2972926 h 4491482"/>
              <a:gd name="connsiteX402" fmla="*/ 7020455 w 9143408"/>
              <a:gd name="connsiteY402" fmla="*/ 2914518 h 4491482"/>
              <a:gd name="connsiteX403" fmla="*/ 7026482 w 9143408"/>
              <a:gd name="connsiteY403" fmla="*/ 2850926 h 4491482"/>
              <a:gd name="connsiteX404" fmla="*/ 7026543 w 9143408"/>
              <a:gd name="connsiteY404" fmla="*/ 2850986 h 4491482"/>
              <a:gd name="connsiteX405" fmla="*/ 7071328 w 9143408"/>
              <a:gd name="connsiteY405" fmla="*/ 2834289 h 4491482"/>
              <a:gd name="connsiteX406" fmla="*/ 7082238 w 9143408"/>
              <a:gd name="connsiteY406" fmla="*/ 2836520 h 4491482"/>
              <a:gd name="connsiteX407" fmla="*/ 7139441 w 9143408"/>
              <a:gd name="connsiteY407" fmla="*/ 2826453 h 4491482"/>
              <a:gd name="connsiteX408" fmla="*/ 7152702 w 9143408"/>
              <a:gd name="connsiteY408" fmla="*/ 2820064 h 4491482"/>
              <a:gd name="connsiteX409" fmla="*/ 7198391 w 9143408"/>
              <a:gd name="connsiteY409" fmla="*/ 2772445 h 4491482"/>
              <a:gd name="connsiteX410" fmla="*/ 7225542 w 9143408"/>
              <a:gd name="connsiteY410" fmla="*/ 2747584 h 4491482"/>
              <a:gd name="connsiteX411" fmla="*/ 6694839 w 9143408"/>
              <a:gd name="connsiteY411" fmla="*/ 2737123 h 4491482"/>
              <a:gd name="connsiteX412" fmla="*/ 6728413 w 9143408"/>
              <a:gd name="connsiteY412" fmla="*/ 2762439 h 4491482"/>
              <a:gd name="connsiteX413" fmla="*/ 6732512 w 9143408"/>
              <a:gd name="connsiteY413" fmla="*/ 2766538 h 4491482"/>
              <a:gd name="connsiteX414" fmla="*/ 6804061 w 9143408"/>
              <a:gd name="connsiteY414" fmla="*/ 2838931 h 4491482"/>
              <a:gd name="connsiteX415" fmla="*/ 6826906 w 9143408"/>
              <a:gd name="connsiteY415" fmla="*/ 2850745 h 4491482"/>
              <a:gd name="connsiteX416" fmla="*/ 6881155 w 9143408"/>
              <a:gd name="connsiteY416" fmla="*/ 2902945 h 4491482"/>
              <a:gd name="connsiteX417" fmla="*/ 6910148 w 9143408"/>
              <a:gd name="connsiteY417" fmla="*/ 2942426 h 4491482"/>
              <a:gd name="connsiteX418" fmla="*/ 6942275 w 9143408"/>
              <a:gd name="connsiteY418" fmla="*/ 2943330 h 4491482"/>
              <a:gd name="connsiteX419" fmla="*/ 6947881 w 9143408"/>
              <a:gd name="connsiteY419" fmla="*/ 2987453 h 4491482"/>
              <a:gd name="connsiteX420" fmla="*/ 6943782 w 9143408"/>
              <a:gd name="connsiteY420" fmla="*/ 3004632 h 4491482"/>
              <a:gd name="connsiteX421" fmla="*/ 6941432 w 9143408"/>
              <a:gd name="connsiteY421" fmla="*/ 3025488 h 4491482"/>
              <a:gd name="connsiteX422" fmla="*/ 6938719 w 9143408"/>
              <a:gd name="connsiteY422" fmla="*/ 3038206 h 4491482"/>
              <a:gd name="connsiteX423" fmla="*/ 6907255 w 9143408"/>
              <a:gd name="connsiteY423" fmla="*/ 3047670 h 4491482"/>
              <a:gd name="connsiteX424" fmla="*/ 6907194 w 9143408"/>
              <a:gd name="connsiteY424" fmla="*/ 3047549 h 4491482"/>
              <a:gd name="connsiteX425" fmla="*/ 6829979 w 9143408"/>
              <a:gd name="connsiteY425" fmla="*/ 2989080 h 4491482"/>
              <a:gd name="connsiteX426" fmla="*/ 6810149 w 9143408"/>
              <a:gd name="connsiteY426" fmla="*/ 2976241 h 4491482"/>
              <a:gd name="connsiteX427" fmla="*/ 6789052 w 9143408"/>
              <a:gd name="connsiteY427" fmla="*/ 2967200 h 4491482"/>
              <a:gd name="connsiteX428" fmla="*/ 6759034 w 9143408"/>
              <a:gd name="connsiteY428" fmla="*/ 2925609 h 4491482"/>
              <a:gd name="connsiteX429" fmla="*/ 6767412 w 9143408"/>
              <a:gd name="connsiteY429" fmla="*/ 2915000 h 4491482"/>
              <a:gd name="connsiteX430" fmla="*/ 6776453 w 9143408"/>
              <a:gd name="connsiteY430" fmla="*/ 2904753 h 4491482"/>
              <a:gd name="connsiteX431" fmla="*/ 6755417 w 9143408"/>
              <a:gd name="connsiteY431" fmla="*/ 2889262 h 4491482"/>
              <a:gd name="connsiteX432" fmla="*/ 6731547 w 9143408"/>
              <a:gd name="connsiteY432" fmla="*/ 2890648 h 4491482"/>
              <a:gd name="connsiteX433" fmla="*/ 6721421 w 9143408"/>
              <a:gd name="connsiteY433" fmla="*/ 2821511 h 4491482"/>
              <a:gd name="connsiteX434" fmla="*/ 6673320 w 9143408"/>
              <a:gd name="connsiteY434" fmla="*/ 2781065 h 4491482"/>
              <a:gd name="connsiteX435" fmla="*/ 6685134 w 9143408"/>
              <a:gd name="connsiteY435" fmla="*/ 2738389 h 4491482"/>
              <a:gd name="connsiteX436" fmla="*/ 6694839 w 9143408"/>
              <a:gd name="connsiteY436" fmla="*/ 2737123 h 4491482"/>
              <a:gd name="connsiteX437" fmla="*/ 6629499 w 9143408"/>
              <a:gd name="connsiteY437" fmla="*/ 2679920 h 4491482"/>
              <a:gd name="connsiteX438" fmla="*/ 6632393 w 9143408"/>
              <a:gd name="connsiteY438" fmla="*/ 2721993 h 4491482"/>
              <a:gd name="connsiteX439" fmla="*/ 6629499 w 9143408"/>
              <a:gd name="connsiteY439" fmla="*/ 2679920 h 4491482"/>
              <a:gd name="connsiteX440" fmla="*/ 2461729 w 9143408"/>
              <a:gd name="connsiteY440" fmla="*/ 2565379 h 4491482"/>
              <a:gd name="connsiteX441" fmla="*/ 2492590 w 9143408"/>
              <a:gd name="connsiteY441" fmla="*/ 2568589 h 4491482"/>
              <a:gd name="connsiteX442" fmla="*/ 2536351 w 9143408"/>
              <a:gd name="connsiteY442" fmla="*/ 2587878 h 4491482"/>
              <a:gd name="connsiteX443" fmla="*/ 2551178 w 9143408"/>
              <a:gd name="connsiteY443" fmla="*/ 2608613 h 4491482"/>
              <a:gd name="connsiteX444" fmla="*/ 2647441 w 9143408"/>
              <a:gd name="connsiteY444" fmla="*/ 2602826 h 4491482"/>
              <a:gd name="connsiteX445" fmla="*/ 2697651 w 9143408"/>
              <a:gd name="connsiteY445" fmla="*/ 2605177 h 4491482"/>
              <a:gd name="connsiteX446" fmla="*/ 2736168 w 9143408"/>
              <a:gd name="connsiteY446" fmla="*/ 2616449 h 4491482"/>
              <a:gd name="connsiteX447" fmla="*/ 2738520 w 9143408"/>
              <a:gd name="connsiteY447" fmla="*/ 2649300 h 4491482"/>
              <a:gd name="connsiteX448" fmla="*/ 2820436 w 9143408"/>
              <a:gd name="connsiteY448" fmla="*/ 2712831 h 4491482"/>
              <a:gd name="connsiteX449" fmla="*/ 2853045 w 9143408"/>
              <a:gd name="connsiteY449" fmla="*/ 2725068 h 4491482"/>
              <a:gd name="connsiteX450" fmla="*/ 2936108 w 9143408"/>
              <a:gd name="connsiteY450" fmla="*/ 2747069 h 4491482"/>
              <a:gd name="connsiteX451" fmla="*/ 2957325 w 9143408"/>
              <a:gd name="connsiteY451" fmla="*/ 2761716 h 4491482"/>
              <a:gd name="connsiteX452" fmla="*/ 3017419 w 9143408"/>
              <a:gd name="connsiteY452" fmla="*/ 2858882 h 4491482"/>
              <a:gd name="connsiteX453" fmla="*/ 3080651 w 9143408"/>
              <a:gd name="connsiteY453" fmla="*/ 2903608 h 4491482"/>
              <a:gd name="connsiteX454" fmla="*/ 3136708 w 9143408"/>
              <a:gd name="connsiteY454" fmla="*/ 2921208 h 4491482"/>
              <a:gd name="connsiteX455" fmla="*/ 3225196 w 9143408"/>
              <a:gd name="connsiteY455" fmla="*/ 2947007 h 4491482"/>
              <a:gd name="connsiteX456" fmla="*/ 3299277 w 9143408"/>
              <a:gd name="connsiteY456" fmla="*/ 2980280 h 4491482"/>
              <a:gd name="connsiteX457" fmla="*/ 3342374 w 9143408"/>
              <a:gd name="connsiteY457" fmla="*/ 3006078 h 4491482"/>
              <a:gd name="connsiteX458" fmla="*/ 3388546 w 9143408"/>
              <a:gd name="connsiteY458" fmla="*/ 3117832 h 4491482"/>
              <a:gd name="connsiteX459" fmla="*/ 3345509 w 9143408"/>
              <a:gd name="connsiteY459" fmla="*/ 3183594 h 4491482"/>
              <a:gd name="connsiteX460" fmla="*/ 3341410 w 9143408"/>
              <a:gd name="connsiteY460" fmla="*/ 3187934 h 4491482"/>
              <a:gd name="connsiteX461" fmla="*/ 3298915 w 9143408"/>
              <a:gd name="connsiteY461" fmla="*/ 3247969 h 4491482"/>
              <a:gd name="connsiteX462" fmla="*/ 3294696 w 9143408"/>
              <a:gd name="connsiteY462" fmla="*/ 3273286 h 4491482"/>
              <a:gd name="connsiteX463" fmla="*/ 3286377 w 9143408"/>
              <a:gd name="connsiteY463" fmla="*/ 3347004 h 4491482"/>
              <a:gd name="connsiteX464" fmla="*/ 3280288 w 9143408"/>
              <a:gd name="connsiteY464" fmla="*/ 3367076 h 4491482"/>
              <a:gd name="connsiteX465" fmla="*/ 3243399 w 9143408"/>
              <a:gd name="connsiteY465" fmla="*/ 3450258 h 4491482"/>
              <a:gd name="connsiteX466" fmla="*/ 3237191 w 9143408"/>
              <a:gd name="connsiteY466" fmla="*/ 3466714 h 4491482"/>
              <a:gd name="connsiteX467" fmla="*/ 3225315 w 9143408"/>
              <a:gd name="connsiteY467" fmla="*/ 3486485 h 4491482"/>
              <a:gd name="connsiteX468" fmla="*/ 3139241 w 9143408"/>
              <a:gd name="connsiteY468" fmla="*/ 3507341 h 4491482"/>
              <a:gd name="connsiteX469" fmla="*/ 3104220 w 9143408"/>
              <a:gd name="connsiteY469" fmla="*/ 3530125 h 4491482"/>
              <a:gd name="connsiteX470" fmla="*/ 3076131 w 9143408"/>
              <a:gd name="connsiteY470" fmla="*/ 3553633 h 4491482"/>
              <a:gd name="connsiteX471" fmla="*/ 3051054 w 9143408"/>
              <a:gd name="connsiteY471" fmla="*/ 3579974 h 4491482"/>
              <a:gd name="connsiteX472" fmla="*/ 3051177 w 9143408"/>
              <a:gd name="connsiteY472" fmla="*/ 3609570 h 4491482"/>
              <a:gd name="connsiteX473" fmla="*/ 3026159 w 9143408"/>
              <a:gd name="connsiteY473" fmla="*/ 3664181 h 4491482"/>
              <a:gd name="connsiteX474" fmla="*/ 3014166 w 9143408"/>
              <a:gd name="connsiteY474" fmla="*/ 3680215 h 4491482"/>
              <a:gd name="connsiteX475" fmla="*/ 2959314 w 9143408"/>
              <a:gd name="connsiteY475" fmla="*/ 3748870 h 4491482"/>
              <a:gd name="connsiteX476" fmla="*/ 2948945 w 9143408"/>
              <a:gd name="connsiteY476" fmla="*/ 3762011 h 4491482"/>
              <a:gd name="connsiteX477" fmla="*/ 2899580 w 9143408"/>
              <a:gd name="connsiteY477" fmla="*/ 3828677 h 4491482"/>
              <a:gd name="connsiteX478" fmla="*/ 2859496 w 9143408"/>
              <a:gd name="connsiteY478" fmla="*/ 3837899 h 4491482"/>
              <a:gd name="connsiteX479" fmla="*/ 2840622 w 9143408"/>
              <a:gd name="connsiteY479" fmla="*/ 3839876 h 4491482"/>
              <a:gd name="connsiteX480" fmla="*/ 2840569 w 9143408"/>
              <a:gd name="connsiteY480" fmla="*/ 3839708 h 4491482"/>
              <a:gd name="connsiteX481" fmla="*/ 2840507 w 9143408"/>
              <a:gd name="connsiteY481" fmla="*/ 3839888 h 4491482"/>
              <a:gd name="connsiteX482" fmla="*/ 2840622 w 9143408"/>
              <a:gd name="connsiteY482" fmla="*/ 3839876 h 4491482"/>
              <a:gd name="connsiteX483" fmla="*/ 2846235 w 9143408"/>
              <a:gd name="connsiteY483" fmla="*/ 3857489 h 4491482"/>
              <a:gd name="connsiteX484" fmla="*/ 2766549 w 9143408"/>
              <a:gd name="connsiteY484" fmla="*/ 3944167 h 4491482"/>
              <a:gd name="connsiteX485" fmla="*/ 2743522 w 9143408"/>
              <a:gd name="connsiteY485" fmla="*/ 3951702 h 4491482"/>
              <a:gd name="connsiteX486" fmla="*/ 2708139 w 9143408"/>
              <a:gd name="connsiteY486" fmla="*/ 3961949 h 4491482"/>
              <a:gd name="connsiteX487" fmla="*/ 2661123 w 9143408"/>
              <a:gd name="connsiteY487" fmla="*/ 4020176 h 4491482"/>
              <a:gd name="connsiteX488" fmla="*/ 2624175 w 9143408"/>
              <a:gd name="connsiteY488" fmla="*/ 4082322 h 4491482"/>
              <a:gd name="connsiteX489" fmla="*/ 2624175 w 9143408"/>
              <a:gd name="connsiteY489" fmla="*/ 4098355 h 4491482"/>
              <a:gd name="connsiteX490" fmla="*/ 2603018 w 9143408"/>
              <a:gd name="connsiteY490" fmla="*/ 4134943 h 4491482"/>
              <a:gd name="connsiteX491" fmla="*/ 2590419 w 9143408"/>
              <a:gd name="connsiteY491" fmla="*/ 4143201 h 4491482"/>
              <a:gd name="connsiteX492" fmla="*/ 2591805 w 9143408"/>
              <a:gd name="connsiteY492" fmla="*/ 4174485 h 4491482"/>
              <a:gd name="connsiteX493" fmla="*/ 2600244 w 9143408"/>
              <a:gd name="connsiteY493" fmla="*/ 4177559 h 4491482"/>
              <a:gd name="connsiteX494" fmla="*/ 2607778 w 9143408"/>
              <a:gd name="connsiteY494" fmla="*/ 4221441 h 4491482"/>
              <a:gd name="connsiteX495" fmla="*/ 2591142 w 9143408"/>
              <a:gd name="connsiteY495" fmla="*/ 4238680 h 4491482"/>
              <a:gd name="connsiteX496" fmla="*/ 2559919 w 9143408"/>
              <a:gd name="connsiteY496" fmla="*/ 4283887 h 4491482"/>
              <a:gd name="connsiteX497" fmla="*/ 2552747 w 9143408"/>
              <a:gd name="connsiteY497" fmla="*/ 4296907 h 4491482"/>
              <a:gd name="connsiteX498" fmla="*/ 2544308 w 9143408"/>
              <a:gd name="connsiteY498" fmla="*/ 4353447 h 4491482"/>
              <a:gd name="connsiteX499" fmla="*/ 2563174 w 9143408"/>
              <a:gd name="connsiteY499" fmla="*/ 4394194 h 4491482"/>
              <a:gd name="connsiteX500" fmla="*/ 2606392 w 9143408"/>
              <a:gd name="connsiteY500" fmla="*/ 4417160 h 4491482"/>
              <a:gd name="connsiteX501" fmla="*/ 2664379 w 9143408"/>
              <a:gd name="connsiteY501" fmla="*/ 4432108 h 4491482"/>
              <a:gd name="connsiteX502" fmla="*/ 2646114 w 9143408"/>
              <a:gd name="connsiteY502" fmla="*/ 4454652 h 4491482"/>
              <a:gd name="connsiteX503" fmla="*/ 2581258 w 9143408"/>
              <a:gd name="connsiteY503" fmla="*/ 4484911 h 4491482"/>
              <a:gd name="connsiteX504" fmla="*/ 2532011 w 9143408"/>
              <a:gd name="connsiteY504" fmla="*/ 4490758 h 4491482"/>
              <a:gd name="connsiteX505" fmla="*/ 2418632 w 9143408"/>
              <a:gd name="connsiteY505" fmla="*/ 4445972 h 4491482"/>
              <a:gd name="connsiteX506" fmla="*/ 2367396 w 9143408"/>
              <a:gd name="connsiteY506" fmla="*/ 4388468 h 4491482"/>
              <a:gd name="connsiteX507" fmla="*/ 2347384 w 9143408"/>
              <a:gd name="connsiteY507" fmla="*/ 4346033 h 4491482"/>
              <a:gd name="connsiteX508" fmla="*/ 2345817 w 9143408"/>
              <a:gd name="connsiteY508" fmla="*/ 4301066 h 4491482"/>
              <a:gd name="connsiteX509" fmla="*/ 2342984 w 9143408"/>
              <a:gd name="connsiteY509" fmla="*/ 4265141 h 4491482"/>
              <a:gd name="connsiteX510" fmla="*/ 2345395 w 9143408"/>
              <a:gd name="connsiteY510" fmla="*/ 4229578 h 4491482"/>
              <a:gd name="connsiteX511" fmla="*/ 2331170 w 9143408"/>
              <a:gd name="connsiteY511" fmla="*/ 4168337 h 4491482"/>
              <a:gd name="connsiteX512" fmla="*/ 2348590 w 9143408"/>
              <a:gd name="connsiteY512" fmla="*/ 4150676 h 4491482"/>
              <a:gd name="connsiteX513" fmla="*/ 2369687 w 9143408"/>
              <a:gd name="connsiteY513" fmla="*/ 4084914 h 4491482"/>
              <a:gd name="connsiteX514" fmla="*/ 2370229 w 9143408"/>
              <a:gd name="connsiteY514" fmla="*/ 4051761 h 4491482"/>
              <a:gd name="connsiteX515" fmla="*/ 2371495 w 9143408"/>
              <a:gd name="connsiteY515" fmla="*/ 4033859 h 4491482"/>
              <a:gd name="connsiteX516" fmla="*/ 2388432 w 9143408"/>
              <a:gd name="connsiteY516" fmla="*/ 3907941 h 4491482"/>
              <a:gd name="connsiteX517" fmla="*/ 2401573 w 9143408"/>
              <a:gd name="connsiteY517" fmla="*/ 3856042 h 4491482"/>
              <a:gd name="connsiteX518" fmla="*/ 2415737 w 9143408"/>
              <a:gd name="connsiteY518" fmla="*/ 3826205 h 4491482"/>
              <a:gd name="connsiteX519" fmla="*/ 2433459 w 9143408"/>
              <a:gd name="connsiteY519" fmla="*/ 3712764 h 4491482"/>
              <a:gd name="connsiteX520" fmla="*/ 2438824 w 9143408"/>
              <a:gd name="connsiteY520" fmla="*/ 3684495 h 4491482"/>
              <a:gd name="connsiteX521" fmla="*/ 2448227 w 9143408"/>
              <a:gd name="connsiteY521" fmla="*/ 3654416 h 4491482"/>
              <a:gd name="connsiteX522" fmla="*/ 2460101 w 9143408"/>
              <a:gd name="connsiteY522" fmla="*/ 3586665 h 4491482"/>
              <a:gd name="connsiteX523" fmla="*/ 2466973 w 9143408"/>
              <a:gd name="connsiteY523" fmla="*/ 3554417 h 4491482"/>
              <a:gd name="connsiteX524" fmla="*/ 2471675 w 9143408"/>
              <a:gd name="connsiteY524" fmla="*/ 3392212 h 4491482"/>
              <a:gd name="connsiteX525" fmla="*/ 2438582 w 9143408"/>
              <a:gd name="connsiteY525" fmla="*/ 3350018 h 4491482"/>
              <a:gd name="connsiteX526" fmla="*/ 2407359 w 9143408"/>
              <a:gd name="connsiteY526" fmla="*/ 3335250 h 4491482"/>
              <a:gd name="connsiteX527" fmla="*/ 2402657 w 9143408"/>
              <a:gd name="connsiteY527" fmla="*/ 3331754 h 4491482"/>
              <a:gd name="connsiteX528" fmla="*/ 2345636 w 9143408"/>
              <a:gd name="connsiteY528" fmla="*/ 3291188 h 4491482"/>
              <a:gd name="connsiteX529" fmla="*/ 2303142 w 9143408"/>
              <a:gd name="connsiteY529" fmla="*/ 3226933 h 4491482"/>
              <a:gd name="connsiteX530" fmla="*/ 2253473 w 9143408"/>
              <a:gd name="connsiteY530" fmla="*/ 3124161 h 4491482"/>
              <a:gd name="connsiteX531" fmla="*/ 2222251 w 9143408"/>
              <a:gd name="connsiteY531" fmla="*/ 3084197 h 4491482"/>
              <a:gd name="connsiteX532" fmla="*/ 2198381 w 9143408"/>
              <a:gd name="connsiteY532" fmla="*/ 3008429 h 4491482"/>
              <a:gd name="connsiteX533" fmla="*/ 2202962 w 9143408"/>
              <a:gd name="connsiteY533" fmla="*/ 2946344 h 4491482"/>
              <a:gd name="connsiteX534" fmla="*/ 2209954 w 9143408"/>
              <a:gd name="connsiteY534" fmla="*/ 2905536 h 4491482"/>
              <a:gd name="connsiteX535" fmla="*/ 2226470 w 9143408"/>
              <a:gd name="connsiteY535" fmla="*/ 2864247 h 4491482"/>
              <a:gd name="connsiteX536" fmla="*/ 2267276 w 9143408"/>
              <a:gd name="connsiteY536" fmla="*/ 2827779 h 4491482"/>
              <a:gd name="connsiteX537" fmla="*/ 2302056 w 9143408"/>
              <a:gd name="connsiteY537" fmla="*/ 2782090 h 4491482"/>
              <a:gd name="connsiteX538" fmla="*/ 2277463 w 9143408"/>
              <a:gd name="connsiteY538" fmla="*/ 2700716 h 4491482"/>
              <a:gd name="connsiteX539" fmla="*/ 2269326 w 9143408"/>
              <a:gd name="connsiteY539" fmla="*/ 2672386 h 4491482"/>
              <a:gd name="connsiteX540" fmla="*/ 2292352 w 9143408"/>
              <a:gd name="connsiteY540" fmla="*/ 2666720 h 4491482"/>
              <a:gd name="connsiteX541" fmla="*/ 2282888 w 9143408"/>
              <a:gd name="connsiteY541" fmla="*/ 2647069 h 4491482"/>
              <a:gd name="connsiteX542" fmla="*/ 2293015 w 9143408"/>
              <a:gd name="connsiteY542" fmla="*/ 2647190 h 4491482"/>
              <a:gd name="connsiteX543" fmla="*/ 2334244 w 9143408"/>
              <a:gd name="connsiteY543" fmla="*/ 2628806 h 4491482"/>
              <a:gd name="connsiteX544" fmla="*/ 2376136 w 9143408"/>
              <a:gd name="connsiteY544" fmla="*/ 2596919 h 4491482"/>
              <a:gd name="connsiteX545" fmla="*/ 2430867 w 9143408"/>
              <a:gd name="connsiteY545" fmla="*/ 2572748 h 4491482"/>
              <a:gd name="connsiteX546" fmla="*/ 2461729 w 9143408"/>
              <a:gd name="connsiteY546" fmla="*/ 2565379 h 4491482"/>
              <a:gd name="connsiteX547" fmla="*/ 5634477 w 9143408"/>
              <a:gd name="connsiteY547" fmla="*/ 2553729 h 4491482"/>
              <a:gd name="connsiteX548" fmla="*/ 5652953 w 9143408"/>
              <a:gd name="connsiteY548" fmla="*/ 2572386 h 4491482"/>
              <a:gd name="connsiteX549" fmla="*/ 5642646 w 9143408"/>
              <a:gd name="connsiteY549" fmla="*/ 2599028 h 4491482"/>
              <a:gd name="connsiteX550" fmla="*/ 5624623 w 9143408"/>
              <a:gd name="connsiteY550" fmla="*/ 2604996 h 4491482"/>
              <a:gd name="connsiteX551" fmla="*/ 5612387 w 9143408"/>
              <a:gd name="connsiteY551" fmla="*/ 2587154 h 4491482"/>
              <a:gd name="connsiteX552" fmla="*/ 5618024 w 9143408"/>
              <a:gd name="connsiteY552" fmla="*/ 2568438 h 4491482"/>
              <a:gd name="connsiteX553" fmla="*/ 5634448 w 9143408"/>
              <a:gd name="connsiteY553" fmla="*/ 2553700 h 4491482"/>
              <a:gd name="connsiteX554" fmla="*/ 5634509 w 9143408"/>
              <a:gd name="connsiteY554" fmla="*/ 2553700 h 4491482"/>
              <a:gd name="connsiteX555" fmla="*/ 5634477 w 9143408"/>
              <a:gd name="connsiteY555" fmla="*/ 2553729 h 4491482"/>
              <a:gd name="connsiteX556" fmla="*/ 6622386 w 9143408"/>
              <a:gd name="connsiteY556" fmla="*/ 2541283 h 4491482"/>
              <a:gd name="connsiteX557" fmla="*/ 6640107 w 9143408"/>
              <a:gd name="connsiteY557" fmla="*/ 2569191 h 4491482"/>
              <a:gd name="connsiteX558" fmla="*/ 6619915 w 9143408"/>
              <a:gd name="connsiteY558" fmla="*/ 2629769 h 4491482"/>
              <a:gd name="connsiteX559" fmla="*/ 6601651 w 9143408"/>
              <a:gd name="connsiteY559" fmla="*/ 2636219 h 4491482"/>
              <a:gd name="connsiteX560" fmla="*/ 6601711 w 9143408"/>
              <a:gd name="connsiteY560" fmla="*/ 2636219 h 4491482"/>
              <a:gd name="connsiteX561" fmla="*/ 6596106 w 9143408"/>
              <a:gd name="connsiteY561" fmla="*/ 2567383 h 4491482"/>
              <a:gd name="connsiteX562" fmla="*/ 6622386 w 9143408"/>
              <a:gd name="connsiteY562" fmla="*/ 2541283 h 4491482"/>
              <a:gd name="connsiteX563" fmla="*/ 2459746 w 9143408"/>
              <a:gd name="connsiteY563" fmla="*/ 2464786 h 4491482"/>
              <a:gd name="connsiteX564" fmla="*/ 2459859 w 9143408"/>
              <a:gd name="connsiteY564" fmla="*/ 2464912 h 4491482"/>
              <a:gd name="connsiteX565" fmla="*/ 2459738 w 9143408"/>
              <a:gd name="connsiteY565" fmla="*/ 2464792 h 4491482"/>
              <a:gd name="connsiteX566" fmla="*/ 2712594 w 9143408"/>
              <a:gd name="connsiteY566" fmla="*/ 2457499 h 4491482"/>
              <a:gd name="connsiteX567" fmla="*/ 2722299 w 9143408"/>
              <a:gd name="connsiteY567" fmla="*/ 2472508 h 4491482"/>
              <a:gd name="connsiteX568" fmla="*/ 2739598 w 9143408"/>
              <a:gd name="connsiteY568" fmla="*/ 2544418 h 4491482"/>
              <a:gd name="connsiteX569" fmla="*/ 2708857 w 9143408"/>
              <a:gd name="connsiteY569" fmla="*/ 2584261 h 4491482"/>
              <a:gd name="connsiteX570" fmla="*/ 2707170 w 9143408"/>
              <a:gd name="connsiteY570" fmla="*/ 2572929 h 4491482"/>
              <a:gd name="connsiteX571" fmla="*/ 2696742 w 9143408"/>
              <a:gd name="connsiteY571" fmla="*/ 2494509 h 4491482"/>
              <a:gd name="connsiteX572" fmla="*/ 2697646 w 9143408"/>
              <a:gd name="connsiteY572" fmla="*/ 2468530 h 4491482"/>
              <a:gd name="connsiteX573" fmla="*/ 2712594 w 9143408"/>
              <a:gd name="connsiteY573" fmla="*/ 2457499 h 4491482"/>
              <a:gd name="connsiteX574" fmla="*/ 3643271 w 9143408"/>
              <a:gd name="connsiteY574" fmla="*/ 2445744 h 4491482"/>
              <a:gd name="connsiteX575" fmla="*/ 3657135 w 9143408"/>
              <a:gd name="connsiteY575" fmla="*/ 2447191 h 4491482"/>
              <a:gd name="connsiteX576" fmla="*/ 3667744 w 9143408"/>
              <a:gd name="connsiteY576" fmla="*/ 2483960 h 4491482"/>
              <a:gd name="connsiteX577" fmla="*/ 3695471 w 9143408"/>
              <a:gd name="connsiteY577" fmla="*/ 2466419 h 4491482"/>
              <a:gd name="connsiteX578" fmla="*/ 3714518 w 9143408"/>
              <a:gd name="connsiteY578" fmla="*/ 2490831 h 4491482"/>
              <a:gd name="connsiteX579" fmla="*/ 3665875 w 9143408"/>
              <a:gd name="connsiteY579" fmla="*/ 2533507 h 4491482"/>
              <a:gd name="connsiteX580" fmla="*/ 3665935 w 9143408"/>
              <a:gd name="connsiteY580" fmla="*/ 2533447 h 4491482"/>
              <a:gd name="connsiteX581" fmla="*/ 3641403 w 9143408"/>
              <a:gd name="connsiteY581" fmla="*/ 2501561 h 4491482"/>
              <a:gd name="connsiteX582" fmla="*/ 3628744 w 9143408"/>
              <a:gd name="connsiteY582" fmla="*/ 2486552 h 4491482"/>
              <a:gd name="connsiteX583" fmla="*/ 3620004 w 9143408"/>
              <a:gd name="connsiteY583" fmla="*/ 2460753 h 4491482"/>
              <a:gd name="connsiteX584" fmla="*/ 3643271 w 9143408"/>
              <a:gd name="connsiteY584" fmla="*/ 2445744 h 4491482"/>
              <a:gd name="connsiteX585" fmla="*/ 2573174 w 9143408"/>
              <a:gd name="connsiteY585" fmla="*/ 2402827 h 4491482"/>
              <a:gd name="connsiteX586" fmla="*/ 2615489 w 9143408"/>
              <a:gd name="connsiteY586" fmla="*/ 2429168 h 4491482"/>
              <a:gd name="connsiteX587" fmla="*/ 2608737 w 9143408"/>
              <a:gd name="connsiteY587" fmla="*/ 2444177 h 4491482"/>
              <a:gd name="connsiteX588" fmla="*/ 2552560 w 9143408"/>
              <a:gd name="connsiteY588" fmla="*/ 2446408 h 4491482"/>
              <a:gd name="connsiteX589" fmla="*/ 2552560 w 9143408"/>
              <a:gd name="connsiteY589" fmla="*/ 2446468 h 4491482"/>
              <a:gd name="connsiteX590" fmla="*/ 2573174 w 9143408"/>
              <a:gd name="connsiteY590" fmla="*/ 2402827 h 4491482"/>
              <a:gd name="connsiteX591" fmla="*/ 7345996 w 9143408"/>
              <a:gd name="connsiteY591" fmla="*/ 2396589 h 4491482"/>
              <a:gd name="connsiteX592" fmla="*/ 7379283 w 9143408"/>
              <a:gd name="connsiteY592" fmla="*/ 2421995 h 4491482"/>
              <a:gd name="connsiteX593" fmla="*/ 7381513 w 9143408"/>
              <a:gd name="connsiteY593" fmla="*/ 2491012 h 4491482"/>
              <a:gd name="connsiteX594" fmla="*/ 7394654 w 9143408"/>
              <a:gd name="connsiteY594" fmla="*/ 2516690 h 4491482"/>
              <a:gd name="connsiteX595" fmla="*/ 7439199 w 9143408"/>
              <a:gd name="connsiteY595" fmla="*/ 2558462 h 4491482"/>
              <a:gd name="connsiteX596" fmla="*/ 7439862 w 9143408"/>
              <a:gd name="connsiteY596" fmla="*/ 2561355 h 4491482"/>
              <a:gd name="connsiteX597" fmla="*/ 7459090 w 9143408"/>
              <a:gd name="connsiteY597" fmla="*/ 2626696 h 4491482"/>
              <a:gd name="connsiteX598" fmla="*/ 7461019 w 9143408"/>
              <a:gd name="connsiteY598" fmla="*/ 2632181 h 4491482"/>
              <a:gd name="connsiteX599" fmla="*/ 7488806 w 9143408"/>
              <a:gd name="connsiteY599" fmla="*/ 2689263 h 4491482"/>
              <a:gd name="connsiteX600" fmla="*/ 7485431 w 9143408"/>
              <a:gd name="connsiteY600" fmla="*/ 2724585 h 4491482"/>
              <a:gd name="connsiteX601" fmla="*/ 7454087 w 9143408"/>
              <a:gd name="connsiteY601" fmla="*/ 2769311 h 4491482"/>
              <a:gd name="connsiteX602" fmla="*/ 7454147 w 9143408"/>
              <a:gd name="connsiteY602" fmla="*/ 2769371 h 4491482"/>
              <a:gd name="connsiteX603" fmla="*/ 7383201 w 9143408"/>
              <a:gd name="connsiteY603" fmla="*/ 2716448 h 4491482"/>
              <a:gd name="connsiteX604" fmla="*/ 7342937 w 9143408"/>
              <a:gd name="connsiteY604" fmla="*/ 2742909 h 4491482"/>
              <a:gd name="connsiteX605" fmla="*/ 7344564 w 9143408"/>
              <a:gd name="connsiteY605" fmla="*/ 2706743 h 4491482"/>
              <a:gd name="connsiteX606" fmla="*/ 7328168 w 9143408"/>
              <a:gd name="connsiteY606" fmla="*/ 2739353 h 4491482"/>
              <a:gd name="connsiteX607" fmla="*/ 7216295 w 9143408"/>
              <a:gd name="connsiteY607" fmla="*/ 2693121 h 4491482"/>
              <a:gd name="connsiteX608" fmla="*/ 7249025 w 9143408"/>
              <a:gd name="connsiteY608" fmla="*/ 2648636 h 4491482"/>
              <a:gd name="connsiteX609" fmla="*/ 7260116 w 9143408"/>
              <a:gd name="connsiteY609" fmla="*/ 2634833 h 4491482"/>
              <a:gd name="connsiteX610" fmla="*/ 7290435 w 9143408"/>
              <a:gd name="connsiteY610" fmla="*/ 2590228 h 4491482"/>
              <a:gd name="connsiteX611" fmla="*/ 7296945 w 9143408"/>
              <a:gd name="connsiteY611" fmla="*/ 2532362 h 4491482"/>
              <a:gd name="connsiteX612" fmla="*/ 7287542 w 9143408"/>
              <a:gd name="connsiteY612" fmla="*/ 2503972 h 4491482"/>
              <a:gd name="connsiteX613" fmla="*/ 7284830 w 9143408"/>
              <a:gd name="connsiteY613" fmla="*/ 2492399 h 4491482"/>
              <a:gd name="connsiteX614" fmla="*/ 7311171 w 9143408"/>
              <a:gd name="connsiteY614" fmla="*/ 2410965 h 4491482"/>
              <a:gd name="connsiteX615" fmla="*/ 7345996 w 9143408"/>
              <a:gd name="connsiteY615" fmla="*/ 2396589 h 4491482"/>
              <a:gd name="connsiteX616" fmla="*/ 2182466 w 9143408"/>
              <a:gd name="connsiteY616" fmla="*/ 2278174 h 4491482"/>
              <a:gd name="connsiteX617" fmla="*/ 2261247 w 9143408"/>
              <a:gd name="connsiteY617" fmla="*/ 2298006 h 4491482"/>
              <a:gd name="connsiteX618" fmla="*/ 2309108 w 9143408"/>
              <a:gd name="connsiteY618" fmla="*/ 2320489 h 4491482"/>
              <a:gd name="connsiteX619" fmla="*/ 2352084 w 9143408"/>
              <a:gd name="connsiteY619" fmla="*/ 2340923 h 4491482"/>
              <a:gd name="connsiteX620" fmla="*/ 2382223 w 9143408"/>
              <a:gd name="connsiteY620" fmla="*/ 2355630 h 4491482"/>
              <a:gd name="connsiteX621" fmla="*/ 2394941 w 9143408"/>
              <a:gd name="connsiteY621" fmla="*/ 2325673 h 4491482"/>
              <a:gd name="connsiteX622" fmla="*/ 2444548 w 9143408"/>
              <a:gd name="connsiteY622" fmla="*/ 2371483 h 4491482"/>
              <a:gd name="connsiteX623" fmla="*/ 2465886 w 9143408"/>
              <a:gd name="connsiteY623" fmla="*/ 2363828 h 4491482"/>
              <a:gd name="connsiteX624" fmla="*/ 2485175 w 9143408"/>
              <a:gd name="connsiteY624" fmla="*/ 2371061 h 4491482"/>
              <a:gd name="connsiteX625" fmla="*/ 2528996 w 9143408"/>
              <a:gd name="connsiteY625" fmla="*/ 2399512 h 4491482"/>
              <a:gd name="connsiteX626" fmla="*/ 2539725 w 9143408"/>
              <a:gd name="connsiteY626" fmla="*/ 2413436 h 4491482"/>
              <a:gd name="connsiteX627" fmla="*/ 2523210 w 9143408"/>
              <a:gd name="connsiteY627" fmla="*/ 2444539 h 4491482"/>
              <a:gd name="connsiteX628" fmla="*/ 2520196 w 9143408"/>
              <a:gd name="connsiteY628" fmla="*/ 2444780 h 4491482"/>
              <a:gd name="connsiteX629" fmla="*/ 2487345 w 9143408"/>
              <a:gd name="connsiteY629" fmla="*/ 2446528 h 4491482"/>
              <a:gd name="connsiteX630" fmla="*/ 2474514 w 9143408"/>
              <a:gd name="connsiteY630" fmla="*/ 2453694 h 4491482"/>
              <a:gd name="connsiteX631" fmla="*/ 2459746 w 9143408"/>
              <a:gd name="connsiteY631" fmla="*/ 2464786 h 4491482"/>
              <a:gd name="connsiteX632" fmla="*/ 2446357 w 9143408"/>
              <a:gd name="connsiteY632" fmla="*/ 2449850 h 4491482"/>
              <a:gd name="connsiteX633" fmla="*/ 2428696 w 9143408"/>
              <a:gd name="connsiteY633" fmla="*/ 2446769 h 4491482"/>
              <a:gd name="connsiteX634" fmla="*/ 2413687 w 9143408"/>
              <a:gd name="connsiteY634" fmla="*/ 2446468 h 4491482"/>
              <a:gd name="connsiteX635" fmla="*/ 2365587 w 9143408"/>
              <a:gd name="connsiteY635" fmla="*/ 2409096 h 4491482"/>
              <a:gd name="connsiteX636" fmla="*/ 2351483 w 9143408"/>
              <a:gd name="connsiteY636" fmla="*/ 2408192 h 4491482"/>
              <a:gd name="connsiteX637" fmla="*/ 2337196 w 9143408"/>
              <a:gd name="connsiteY637" fmla="*/ 2409337 h 4491482"/>
              <a:gd name="connsiteX638" fmla="*/ 2334966 w 9143408"/>
              <a:gd name="connsiteY638" fmla="*/ 2445202 h 4491482"/>
              <a:gd name="connsiteX639" fmla="*/ 2304466 w 9143408"/>
              <a:gd name="connsiteY639" fmla="*/ 2462139 h 4491482"/>
              <a:gd name="connsiteX640" fmla="*/ 2274931 w 9143408"/>
              <a:gd name="connsiteY640" fmla="*/ 2441886 h 4491482"/>
              <a:gd name="connsiteX641" fmla="*/ 2275895 w 9143408"/>
              <a:gd name="connsiteY641" fmla="*/ 2414219 h 4491482"/>
              <a:gd name="connsiteX642" fmla="*/ 2272399 w 9143408"/>
              <a:gd name="connsiteY642" fmla="*/ 2379259 h 4491482"/>
              <a:gd name="connsiteX643" fmla="*/ 2235449 w 9143408"/>
              <a:gd name="connsiteY643" fmla="*/ 2354244 h 4491482"/>
              <a:gd name="connsiteX644" fmla="*/ 2187650 w 9143408"/>
              <a:gd name="connsiteY644" fmla="*/ 2362562 h 4491482"/>
              <a:gd name="connsiteX645" fmla="*/ 2180960 w 9143408"/>
              <a:gd name="connsiteY645" fmla="*/ 2367264 h 4491482"/>
              <a:gd name="connsiteX646" fmla="*/ 2108748 w 9143408"/>
              <a:gd name="connsiteY646" fmla="*/ 2351230 h 4491482"/>
              <a:gd name="connsiteX647" fmla="*/ 2120502 w 9143408"/>
              <a:gd name="connsiteY647" fmla="*/ 2305540 h 4491482"/>
              <a:gd name="connsiteX648" fmla="*/ 2182466 w 9143408"/>
              <a:gd name="connsiteY648" fmla="*/ 2278174 h 4491482"/>
              <a:gd name="connsiteX649" fmla="*/ 7430156 w 9143408"/>
              <a:gd name="connsiteY649" fmla="*/ 2245445 h 4491482"/>
              <a:gd name="connsiteX650" fmla="*/ 7437751 w 9143408"/>
              <a:gd name="connsiteY650" fmla="*/ 2260755 h 4491482"/>
              <a:gd name="connsiteX651" fmla="*/ 7439319 w 9143408"/>
              <a:gd name="connsiteY651" fmla="*/ 2268893 h 4491482"/>
              <a:gd name="connsiteX652" fmla="*/ 7398812 w 9143408"/>
              <a:gd name="connsiteY652" fmla="*/ 2279622 h 4491482"/>
              <a:gd name="connsiteX653" fmla="*/ 7398812 w 9143408"/>
              <a:gd name="connsiteY653" fmla="*/ 2248097 h 4491482"/>
              <a:gd name="connsiteX654" fmla="*/ 7430156 w 9143408"/>
              <a:gd name="connsiteY654" fmla="*/ 2245445 h 4491482"/>
              <a:gd name="connsiteX655" fmla="*/ 5161336 w 9143408"/>
              <a:gd name="connsiteY655" fmla="*/ 2204676 h 4491482"/>
              <a:gd name="connsiteX656" fmla="*/ 5146990 w 9143408"/>
              <a:gd name="connsiteY656" fmla="*/ 2210123 h 4491482"/>
              <a:gd name="connsiteX657" fmla="*/ 5164229 w 9143408"/>
              <a:gd name="connsiteY657" fmla="*/ 2247434 h 4491482"/>
              <a:gd name="connsiteX658" fmla="*/ 5171884 w 9143408"/>
              <a:gd name="connsiteY658" fmla="*/ 2278055 h 4491482"/>
              <a:gd name="connsiteX659" fmla="*/ 5179780 w 9143408"/>
              <a:gd name="connsiteY659" fmla="*/ 2310062 h 4491482"/>
              <a:gd name="connsiteX660" fmla="*/ 5205278 w 9143408"/>
              <a:gd name="connsiteY660" fmla="*/ 2372027 h 4491482"/>
              <a:gd name="connsiteX661" fmla="*/ 5227640 w 9143408"/>
              <a:gd name="connsiteY661" fmla="*/ 2426336 h 4491482"/>
              <a:gd name="connsiteX662" fmla="*/ 5258502 w 9143408"/>
              <a:gd name="connsiteY662" fmla="*/ 2476788 h 4491482"/>
              <a:gd name="connsiteX663" fmla="*/ 5267061 w 9143408"/>
              <a:gd name="connsiteY663" fmla="*/ 2488481 h 4491482"/>
              <a:gd name="connsiteX664" fmla="*/ 5318357 w 9143408"/>
              <a:gd name="connsiteY664" fmla="*/ 2528686 h 4491482"/>
              <a:gd name="connsiteX665" fmla="*/ 5345964 w 9143408"/>
              <a:gd name="connsiteY665" fmla="*/ 2541706 h 4491482"/>
              <a:gd name="connsiteX666" fmla="*/ 5345964 w 9143408"/>
              <a:gd name="connsiteY666" fmla="*/ 2541646 h 4491482"/>
              <a:gd name="connsiteX667" fmla="*/ 5338972 w 9143408"/>
              <a:gd name="connsiteY667" fmla="*/ 2491013 h 4491482"/>
              <a:gd name="connsiteX668" fmla="*/ 5311485 w 9143408"/>
              <a:gd name="connsiteY668" fmla="*/ 2434715 h 4491482"/>
              <a:gd name="connsiteX669" fmla="*/ 5274958 w 9143408"/>
              <a:gd name="connsiteY669" fmla="*/ 2388844 h 4491482"/>
              <a:gd name="connsiteX670" fmla="*/ 5245301 w 9143408"/>
              <a:gd name="connsiteY670" fmla="*/ 2346590 h 4491482"/>
              <a:gd name="connsiteX671" fmla="*/ 5211607 w 9143408"/>
              <a:gd name="connsiteY671" fmla="*/ 2279260 h 4491482"/>
              <a:gd name="connsiteX672" fmla="*/ 5200757 w 9143408"/>
              <a:gd name="connsiteY672" fmla="*/ 2264975 h 4491482"/>
              <a:gd name="connsiteX673" fmla="*/ 5170618 w 9143408"/>
              <a:gd name="connsiteY673" fmla="*/ 2213559 h 4491482"/>
              <a:gd name="connsiteX674" fmla="*/ 5161336 w 9143408"/>
              <a:gd name="connsiteY674" fmla="*/ 2204676 h 4491482"/>
              <a:gd name="connsiteX675" fmla="*/ 7525335 w 9143408"/>
              <a:gd name="connsiteY675" fmla="*/ 2144903 h 4491482"/>
              <a:gd name="connsiteX676" fmla="*/ 7552639 w 9143408"/>
              <a:gd name="connsiteY676" fmla="*/ 2144903 h 4491482"/>
              <a:gd name="connsiteX677" fmla="*/ 7552700 w 9143408"/>
              <a:gd name="connsiteY677" fmla="*/ 2144903 h 4491482"/>
              <a:gd name="connsiteX678" fmla="*/ 7543839 w 9143408"/>
              <a:gd name="connsiteY678" fmla="*/ 2174077 h 4491482"/>
              <a:gd name="connsiteX679" fmla="*/ 7522561 w 9143408"/>
              <a:gd name="connsiteY679" fmla="*/ 2213136 h 4491482"/>
              <a:gd name="connsiteX680" fmla="*/ 7515449 w 9143408"/>
              <a:gd name="connsiteY680" fmla="*/ 2232244 h 4491482"/>
              <a:gd name="connsiteX681" fmla="*/ 7485612 w 9143408"/>
              <a:gd name="connsiteY681" fmla="*/ 2232244 h 4491482"/>
              <a:gd name="connsiteX682" fmla="*/ 7515991 w 9143408"/>
              <a:gd name="connsiteY682" fmla="*/ 2174137 h 4491482"/>
              <a:gd name="connsiteX683" fmla="*/ 7525335 w 9143408"/>
              <a:gd name="connsiteY683" fmla="*/ 2144903 h 4491482"/>
              <a:gd name="connsiteX684" fmla="*/ 3602458 w 9143408"/>
              <a:gd name="connsiteY684" fmla="*/ 1874019 h 4491482"/>
              <a:gd name="connsiteX685" fmla="*/ 3635911 w 9143408"/>
              <a:gd name="connsiteY685" fmla="*/ 1891861 h 4491482"/>
              <a:gd name="connsiteX686" fmla="*/ 3614935 w 9143408"/>
              <a:gd name="connsiteY686" fmla="*/ 1907593 h 4491482"/>
              <a:gd name="connsiteX687" fmla="*/ 3602458 w 9143408"/>
              <a:gd name="connsiteY687" fmla="*/ 1874019 h 4491482"/>
              <a:gd name="connsiteX688" fmla="*/ 3564482 w 9143408"/>
              <a:gd name="connsiteY688" fmla="*/ 1854233 h 4491482"/>
              <a:gd name="connsiteX689" fmla="*/ 3578406 w 9143408"/>
              <a:gd name="connsiteY689" fmla="*/ 1861842 h 4491482"/>
              <a:gd name="connsiteX690" fmla="*/ 3579129 w 9143408"/>
              <a:gd name="connsiteY690" fmla="*/ 1878177 h 4491482"/>
              <a:gd name="connsiteX691" fmla="*/ 3547302 w 9143408"/>
              <a:gd name="connsiteY691" fmla="*/ 1883904 h 4491482"/>
              <a:gd name="connsiteX692" fmla="*/ 3547302 w 9143408"/>
              <a:gd name="connsiteY692" fmla="*/ 1857020 h 4491482"/>
              <a:gd name="connsiteX693" fmla="*/ 3564482 w 9143408"/>
              <a:gd name="connsiteY693" fmla="*/ 1854233 h 4491482"/>
              <a:gd name="connsiteX694" fmla="*/ 4457965 w 9143408"/>
              <a:gd name="connsiteY694" fmla="*/ 1736226 h 4491482"/>
              <a:gd name="connsiteX695" fmla="*/ 4389490 w 9143408"/>
              <a:gd name="connsiteY695" fmla="*/ 1748583 h 4491482"/>
              <a:gd name="connsiteX696" fmla="*/ 4370503 w 9143408"/>
              <a:gd name="connsiteY696" fmla="*/ 1759915 h 4491482"/>
              <a:gd name="connsiteX697" fmla="*/ 4344042 w 9143408"/>
              <a:gd name="connsiteY697" fmla="*/ 1801024 h 4491482"/>
              <a:gd name="connsiteX698" fmla="*/ 4375928 w 9143408"/>
              <a:gd name="connsiteY698" fmla="*/ 1811693 h 4491482"/>
              <a:gd name="connsiteX699" fmla="*/ 4382136 w 9143408"/>
              <a:gd name="connsiteY699" fmla="*/ 1841349 h 4491482"/>
              <a:gd name="connsiteX700" fmla="*/ 4319569 w 9143408"/>
              <a:gd name="connsiteY700" fmla="*/ 1872994 h 4491482"/>
              <a:gd name="connsiteX701" fmla="*/ 4291058 w 9143408"/>
              <a:gd name="connsiteY701" fmla="*/ 1880047 h 4491482"/>
              <a:gd name="connsiteX702" fmla="*/ 4243560 w 9143408"/>
              <a:gd name="connsiteY702" fmla="*/ 1922663 h 4491482"/>
              <a:gd name="connsiteX703" fmla="*/ 4270684 w 9143408"/>
              <a:gd name="connsiteY703" fmla="*/ 1925435 h 4491482"/>
              <a:gd name="connsiteX704" fmla="*/ 4390093 w 9143408"/>
              <a:gd name="connsiteY704" fmla="*/ 1904037 h 4491482"/>
              <a:gd name="connsiteX705" fmla="*/ 4416615 w 9143408"/>
              <a:gd name="connsiteY705" fmla="*/ 1901023 h 4491482"/>
              <a:gd name="connsiteX706" fmla="*/ 4526198 w 9143408"/>
              <a:gd name="connsiteY706" fmla="*/ 1892765 h 4491482"/>
              <a:gd name="connsiteX707" fmla="*/ 4558386 w 9143408"/>
              <a:gd name="connsiteY707" fmla="*/ 1928148 h 4491482"/>
              <a:gd name="connsiteX708" fmla="*/ 4573154 w 9143408"/>
              <a:gd name="connsiteY708" fmla="*/ 2008859 h 4491482"/>
              <a:gd name="connsiteX709" fmla="*/ 4609742 w 9143408"/>
              <a:gd name="connsiteY709" fmla="*/ 2013741 h 4491482"/>
              <a:gd name="connsiteX710" fmla="*/ 4670441 w 9143408"/>
              <a:gd name="connsiteY710" fmla="*/ 2047617 h 4491482"/>
              <a:gd name="connsiteX711" fmla="*/ 4755190 w 9143408"/>
              <a:gd name="connsiteY711" fmla="*/ 2070883 h 4491482"/>
              <a:gd name="connsiteX712" fmla="*/ 4758385 w 9143408"/>
              <a:gd name="connsiteY712" fmla="*/ 2049907 h 4491482"/>
              <a:gd name="connsiteX713" fmla="*/ 4770681 w 9143408"/>
              <a:gd name="connsiteY713" fmla="*/ 2031101 h 4491482"/>
              <a:gd name="connsiteX714" fmla="*/ 4852055 w 9143408"/>
              <a:gd name="connsiteY714" fmla="*/ 2022240 h 4491482"/>
              <a:gd name="connsiteX715" fmla="*/ 4966099 w 9143408"/>
              <a:gd name="connsiteY715" fmla="*/ 2059009 h 4491482"/>
              <a:gd name="connsiteX716" fmla="*/ 5021011 w 9143408"/>
              <a:gd name="connsiteY716" fmla="*/ 2057984 h 4491482"/>
              <a:gd name="connsiteX717" fmla="*/ 5079660 w 9143408"/>
              <a:gd name="connsiteY717" fmla="*/ 2051595 h 4491482"/>
              <a:gd name="connsiteX718" fmla="*/ 5116550 w 9143408"/>
              <a:gd name="connsiteY718" fmla="*/ 2052017 h 4491482"/>
              <a:gd name="connsiteX719" fmla="*/ 5144880 w 9143408"/>
              <a:gd name="connsiteY719" fmla="*/ 1989208 h 4491482"/>
              <a:gd name="connsiteX720" fmla="*/ 5144699 w 9143408"/>
              <a:gd name="connsiteY720" fmla="*/ 1989208 h 4491482"/>
              <a:gd name="connsiteX721" fmla="*/ 5111486 w 9143408"/>
              <a:gd name="connsiteY721" fmla="*/ 1997165 h 4491482"/>
              <a:gd name="connsiteX722" fmla="*/ 5081891 w 9143408"/>
              <a:gd name="connsiteY722" fmla="*/ 1998491 h 4491482"/>
              <a:gd name="connsiteX723" fmla="*/ 5065435 w 9143408"/>
              <a:gd name="connsiteY723" fmla="*/ 1976068 h 4491482"/>
              <a:gd name="connsiteX724" fmla="*/ 5061155 w 9143408"/>
              <a:gd name="connsiteY724" fmla="*/ 1954187 h 4491482"/>
              <a:gd name="connsiteX725" fmla="*/ 5002446 w 9143408"/>
              <a:gd name="connsiteY725" fmla="*/ 1957563 h 4491482"/>
              <a:gd name="connsiteX726" fmla="*/ 4949221 w 9143408"/>
              <a:gd name="connsiteY726" fmla="*/ 1978599 h 4491482"/>
              <a:gd name="connsiteX727" fmla="*/ 4942531 w 9143408"/>
              <a:gd name="connsiteY727" fmla="*/ 1984687 h 4491482"/>
              <a:gd name="connsiteX728" fmla="*/ 4853803 w 9143408"/>
              <a:gd name="connsiteY728" fmla="*/ 1977695 h 4491482"/>
              <a:gd name="connsiteX729" fmla="*/ 4793767 w 9143408"/>
              <a:gd name="connsiteY729" fmla="*/ 1914043 h 4491482"/>
              <a:gd name="connsiteX730" fmla="*/ 4763207 w 9143408"/>
              <a:gd name="connsiteY730" fmla="*/ 1865460 h 4491482"/>
              <a:gd name="connsiteX731" fmla="*/ 4729512 w 9143408"/>
              <a:gd name="connsiteY731" fmla="*/ 1854007 h 4491482"/>
              <a:gd name="connsiteX732" fmla="*/ 4701905 w 9143408"/>
              <a:gd name="connsiteY732" fmla="*/ 1881072 h 4491482"/>
              <a:gd name="connsiteX733" fmla="*/ 4648922 w 9143408"/>
              <a:gd name="connsiteY733" fmla="*/ 1946412 h 4491482"/>
              <a:gd name="connsiteX734" fmla="*/ 4582195 w 9143408"/>
              <a:gd name="connsiteY734" fmla="*/ 1916394 h 4491482"/>
              <a:gd name="connsiteX735" fmla="*/ 4572069 w 9143408"/>
              <a:gd name="connsiteY735" fmla="*/ 1886738 h 4491482"/>
              <a:gd name="connsiteX736" fmla="*/ 4593226 w 9143408"/>
              <a:gd name="connsiteY736" fmla="*/ 1868715 h 4491482"/>
              <a:gd name="connsiteX737" fmla="*/ 4623907 w 9143408"/>
              <a:gd name="connsiteY737" fmla="*/ 1865219 h 4491482"/>
              <a:gd name="connsiteX738" fmla="*/ 4616131 w 9143408"/>
              <a:gd name="connsiteY738" fmla="*/ 1819227 h 4491482"/>
              <a:gd name="connsiteX739" fmla="*/ 4555915 w 9143408"/>
              <a:gd name="connsiteY739" fmla="*/ 1786015 h 4491482"/>
              <a:gd name="connsiteX740" fmla="*/ 4523184 w 9143408"/>
              <a:gd name="connsiteY740" fmla="*/ 1767329 h 4491482"/>
              <a:gd name="connsiteX741" fmla="*/ 4529031 w 9143408"/>
              <a:gd name="connsiteY741" fmla="*/ 1794333 h 4491482"/>
              <a:gd name="connsiteX742" fmla="*/ 4525475 w 9143408"/>
              <a:gd name="connsiteY742" fmla="*/ 1855273 h 4491482"/>
              <a:gd name="connsiteX743" fmla="*/ 4464354 w 9143408"/>
              <a:gd name="connsiteY743" fmla="*/ 1870583 h 4491482"/>
              <a:gd name="connsiteX744" fmla="*/ 4455494 w 9143408"/>
              <a:gd name="connsiteY744" fmla="*/ 1856237 h 4491482"/>
              <a:gd name="connsiteX745" fmla="*/ 4466705 w 9143408"/>
              <a:gd name="connsiteY745" fmla="*/ 1788125 h 4491482"/>
              <a:gd name="connsiteX746" fmla="*/ 4469236 w 9143408"/>
              <a:gd name="connsiteY746" fmla="*/ 1776853 h 4491482"/>
              <a:gd name="connsiteX747" fmla="*/ 4471165 w 9143408"/>
              <a:gd name="connsiteY747" fmla="*/ 1737793 h 4491482"/>
              <a:gd name="connsiteX748" fmla="*/ 4457965 w 9143408"/>
              <a:gd name="connsiteY748" fmla="*/ 1736226 h 4491482"/>
              <a:gd name="connsiteX749" fmla="*/ 7870126 w 9143408"/>
              <a:gd name="connsiteY749" fmla="*/ 1667148 h 4491482"/>
              <a:gd name="connsiteX750" fmla="*/ 7882957 w 9143408"/>
              <a:gd name="connsiteY750" fmla="*/ 1674140 h 4491482"/>
              <a:gd name="connsiteX751" fmla="*/ 7942571 w 9143408"/>
              <a:gd name="connsiteY751" fmla="*/ 1693369 h 4491482"/>
              <a:gd name="connsiteX752" fmla="*/ 7962763 w 9143408"/>
              <a:gd name="connsiteY752" fmla="*/ 1693248 h 4491482"/>
              <a:gd name="connsiteX753" fmla="*/ 7930033 w 9143408"/>
              <a:gd name="connsiteY753" fmla="*/ 1748401 h 4491482"/>
              <a:gd name="connsiteX754" fmla="*/ 7923327 w 9143408"/>
              <a:gd name="connsiteY754" fmla="*/ 1772249 h 4491482"/>
              <a:gd name="connsiteX755" fmla="*/ 7872169 w 9143408"/>
              <a:gd name="connsiteY755" fmla="*/ 1793919 h 4491482"/>
              <a:gd name="connsiteX756" fmla="*/ 7872167 w 9143408"/>
              <a:gd name="connsiteY756" fmla="*/ 1793911 h 4491482"/>
              <a:gd name="connsiteX757" fmla="*/ 7872046 w 9143408"/>
              <a:gd name="connsiteY757" fmla="*/ 1793971 h 4491482"/>
              <a:gd name="connsiteX758" fmla="*/ 7872169 w 9143408"/>
              <a:gd name="connsiteY758" fmla="*/ 1793919 h 4491482"/>
              <a:gd name="connsiteX759" fmla="*/ 7878195 w 9143408"/>
              <a:gd name="connsiteY759" fmla="*/ 1815912 h 4491482"/>
              <a:gd name="connsiteX760" fmla="*/ 7879521 w 9143408"/>
              <a:gd name="connsiteY760" fmla="*/ 1861842 h 4491482"/>
              <a:gd name="connsiteX761" fmla="*/ 7861558 w 9143408"/>
              <a:gd name="connsiteY761" fmla="*/ 1896321 h 4491482"/>
              <a:gd name="connsiteX762" fmla="*/ 7849503 w 9143408"/>
              <a:gd name="connsiteY762" fmla="*/ 1941227 h 4491482"/>
              <a:gd name="connsiteX763" fmla="*/ 7801824 w 9143408"/>
              <a:gd name="connsiteY763" fmla="*/ 1993547 h 4491482"/>
              <a:gd name="connsiteX764" fmla="*/ 7751192 w 9143408"/>
              <a:gd name="connsiteY764" fmla="*/ 1999696 h 4491482"/>
              <a:gd name="connsiteX765" fmla="*/ 7735279 w 9143408"/>
              <a:gd name="connsiteY765" fmla="*/ 2007291 h 4491482"/>
              <a:gd name="connsiteX766" fmla="*/ 7662223 w 9143408"/>
              <a:gd name="connsiteY766" fmla="*/ 2028327 h 4491482"/>
              <a:gd name="connsiteX767" fmla="*/ 7615508 w 9143408"/>
              <a:gd name="connsiteY767" fmla="*/ 2035259 h 4491482"/>
              <a:gd name="connsiteX768" fmla="*/ 7594954 w 9143408"/>
              <a:gd name="connsiteY768" fmla="*/ 2062504 h 4491482"/>
              <a:gd name="connsiteX769" fmla="*/ 7567046 w 9143408"/>
              <a:gd name="connsiteY769" fmla="*/ 2069316 h 4491482"/>
              <a:gd name="connsiteX770" fmla="*/ 7573857 w 9143408"/>
              <a:gd name="connsiteY770" fmla="*/ 1993125 h 4491482"/>
              <a:gd name="connsiteX771" fmla="*/ 7621234 w 9143408"/>
              <a:gd name="connsiteY771" fmla="*/ 1962746 h 4491482"/>
              <a:gd name="connsiteX772" fmla="*/ 7660113 w 9143408"/>
              <a:gd name="connsiteY772" fmla="*/ 1950751 h 4491482"/>
              <a:gd name="connsiteX773" fmla="*/ 7720089 w 9143408"/>
              <a:gd name="connsiteY773" fmla="*/ 1919226 h 4491482"/>
              <a:gd name="connsiteX774" fmla="*/ 7760113 w 9143408"/>
              <a:gd name="connsiteY774" fmla="*/ 1890112 h 4491482"/>
              <a:gd name="connsiteX775" fmla="*/ 7789166 w 9143408"/>
              <a:gd name="connsiteY775" fmla="*/ 1859311 h 4491482"/>
              <a:gd name="connsiteX776" fmla="*/ 7797002 w 9143408"/>
              <a:gd name="connsiteY776" fmla="*/ 1779685 h 4491482"/>
              <a:gd name="connsiteX777" fmla="*/ 7796460 w 9143408"/>
              <a:gd name="connsiteY777" fmla="*/ 1736828 h 4491482"/>
              <a:gd name="connsiteX778" fmla="*/ 7841185 w 9143408"/>
              <a:gd name="connsiteY778" fmla="*/ 1715189 h 4491482"/>
              <a:gd name="connsiteX779" fmla="*/ 7855169 w 9143408"/>
              <a:gd name="connsiteY779" fmla="*/ 1669921 h 4491482"/>
              <a:gd name="connsiteX780" fmla="*/ 7870126 w 9143408"/>
              <a:gd name="connsiteY780" fmla="*/ 1667148 h 4491482"/>
              <a:gd name="connsiteX781" fmla="*/ 5062421 w 9143408"/>
              <a:gd name="connsiteY781" fmla="*/ 1655094 h 4491482"/>
              <a:gd name="connsiteX782" fmla="*/ 5062470 w 9143408"/>
              <a:gd name="connsiteY782" fmla="*/ 1655193 h 4491482"/>
              <a:gd name="connsiteX783" fmla="*/ 5034679 w 9143408"/>
              <a:gd name="connsiteY783" fmla="*/ 1670005 h 4491482"/>
              <a:gd name="connsiteX784" fmla="*/ 5019564 w 9143408"/>
              <a:gd name="connsiteY784" fmla="*/ 1693490 h 4491482"/>
              <a:gd name="connsiteX785" fmla="*/ 4992862 w 9143408"/>
              <a:gd name="connsiteY785" fmla="*/ 1760337 h 4491482"/>
              <a:gd name="connsiteX786" fmla="*/ 5062301 w 9143408"/>
              <a:gd name="connsiteY786" fmla="*/ 1760337 h 4491482"/>
              <a:gd name="connsiteX787" fmla="*/ 5152957 w 9143408"/>
              <a:gd name="connsiteY787" fmla="*/ 1746051 h 4491482"/>
              <a:gd name="connsiteX788" fmla="*/ 5172005 w 9143408"/>
              <a:gd name="connsiteY788" fmla="*/ 1752260 h 4491482"/>
              <a:gd name="connsiteX789" fmla="*/ 5262541 w 9143408"/>
              <a:gd name="connsiteY789" fmla="*/ 1782097 h 4491482"/>
              <a:gd name="connsiteX790" fmla="*/ 5286832 w 9143408"/>
              <a:gd name="connsiteY790" fmla="*/ 1758830 h 4491482"/>
              <a:gd name="connsiteX791" fmla="*/ 5265253 w 9143408"/>
              <a:gd name="connsiteY791" fmla="*/ 1744303 h 4491482"/>
              <a:gd name="connsiteX792" fmla="*/ 5245844 w 9143408"/>
              <a:gd name="connsiteY792" fmla="*/ 1721639 h 4491482"/>
              <a:gd name="connsiteX793" fmla="*/ 5193644 w 9143408"/>
              <a:gd name="connsiteY793" fmla="*/ 1691682 h 4491482"/>
              <a:gd name="connsiteX794" fmla="*/ 5178816 w 9143408"/>
              <a:gd name="connsiteY794" fmla="*/ 1691561 h 4491482"/>
              <a:gd name="connsiteX795" fmla="*/ 5142348 w 9143408"/>
              <a:gd name="connsiteY795" fmla="*/ 1704460 h 4491482"/>
              <a:gd name="connsiteX796" fmla="*/ 5107569 w 9143408"/>
              <a:gd name="connsiteY796" fmla="*/ 1699578 h 4491482"/>
              <a:gd name="connsiteX797" fmla="*/ 5100998 w 9143408"/>
              <a:gd name="connsiteY797" fmla="*/ 1693791 h 4491482"/>
              <a:gd name="connsiteX798" fmla="*/ 5075607 w 9143408"/>
              <a:gd name="connsiteY798" fmla="*/ 1681540 h 4491482"/>
              <a:gd name="connsiteX799" fmla="*/ 5062470 w 9143408"/>
              <a:gd name="connsiteY799" fmla="*/ 1655193 h 4491482"/>
              <a:gd name="connsiteX800" fmla="*/ 5062542 w 9143408"/>
              <a:gd name="connsiteY800" fmla="*/ 1655154 h 4491482"/>
              <a:gd name="connsiteX801" fmla="*/ 8018194 w 9143408"/>
              <a:gd name="connsiteY801" fmla="*/ 1644518 h 4491482"/>
              <a:gd name="connsiteX802" fmla="*/ 8028223 w 9143408"/>
              <a:gd name="connsiteY802" fmla="*/ 1661784 h 4491482"/>
              <a:gd name="connsiteX803" fmla="*/ 7993383 w 9143408"/>
              <a:gd name="connsiteY803" fmla="*/ 1679023 h 4491482"/>
              <a:gd name="connsiteX804" fmla="*/ 8010442 w 9143408"/>
              <a:gd name="connsiteY804" fmla="*/ 1650874 h 4491482"/>
              <a:gd name="connsiteX805" fmla="*/ 7982051 w 9143408"/>
              <a:gd name="connsiteY805" fmla="*/ 1664316 h 4491482"/>
              <a:gd name="connsiteX806" fmla="*/ 7998499 w 9143408"/>
              <a:gd name="connsiteY806" fmla="*/ 1646534 h 4491482"/>
              <a:gd name="connsiteX807" fmla="*/ 8017697 w 9143408"/>
              <a:gd name="connsiteY807" fmla="*/ 1643663 h 4491482"/>
              <a:gd name="connsiteX808" fmla="*/ 8018519 w 9143408"/>
              <a:gd name="connsiteY808" fmla="*/ 1644484 h 4491482"/>
              <a:gd name="connsiteX809" fmla="*/ 8018194 w 9143408"/>
              <a:gd name="connsiteY809" fmla="*/ 1644518 h 4491482"/>
              <a:gd name="connsiteX810" fmla="*/ 8017614 w 9143408"/>
              <a:gd name="connsiteY810" fmla="*/ 1643520 h 4491482"/>
              <a:gd name="connsiteX811" fmla="*/ 8017650 w 9143408"/>
              <a:gd name="connsiteY811" fmla="*/ 1643582 h 4491482"/>
              <a:gd name="connsiteX812" fmla="*/ 8019866 w 9143408"/>
              <a:gd name="connsiteY812" fmla="*/ 1643668 h 4491482"/>
              <a:gd name="connsiteX813" fmla="*/ 8018580 w 9143408"/>
              <a:gd name="connsiteY813" fmla="*/ 1644484 h 4491482"/>
              <a:gd name="connsiteX814" fmla="*/ 8018519 w 9143408"/>
              <a:gd name="connsiteY814" fmla="*/ 1644484 h 4491482"/>
              <a:gd name="connsiteX815" fmla="*/ 8017696 w 9143408"/>
              <a:gd name="connsiteY815" fmla="*/ 1643661 h 4491482"/>
              <a:gd name="connsiteX816" fmla="*/ 8017697 w 9143408"/>
              <a:gd name="connsiteY816" fmla="*/ 1643663 h 4491482"/>
              <a:gd name="connsiteX817" fmla="*/ 8017614 w 9143408"/>
              <a:gd name="connsiteY817" fmla="*/ 1643580 h 4491482"/>
              <a:gd name="connsiteX818" fmla="*/ 5576884 w 9143408"/>
              <a:gd name="connsiteY818" fmla="*/ 1633153 h 4491482"/>
              <a:gd name="connsiteX819" fmla="*/ 5480261 w 9143408"/>
              <a:gd name="connsiteY819" fmla="*/ 1675829 h 4491482"/>
              <a:gd name="connsiteX820" fmla="*/ 5480200 w 9143408"/>
              <a:gd name="connsiteY820" fmla="*/ 1675889 h 4491482"/>
              <a:gd name="connsiteX821" fmla="*/ 5505938 w 9143408"/>
              <a:gd name="connsiteY821" fmla="*/ 1756961 h 4491482"/>
              <a:gd name="connsiteX822" fmla="*/ 5516668 w 9143408"/>
              <a:gd name="connsiteY822" fmla="*/ 1774683 h 4491482"/>
              <a:gd name="connsiteX823" fmla="*/ 5529929 w 9143408"/>
              <a:gd name="connsiteY823" fmla="*/ 1789511 h 4491482"/>
              <a:gd name="connsiteX824" fmla="*/ 5541743 w 9143408"/>
              <a:gd name="connsiteY824" fmla="*/ 1832730 h 4491482"/>
              <a:gd name="connsiteX825" fmla="*/ 5528301 w 9143408"/>
              <a:gd name="connsiteY825" fmla="*/ 1852380 h 4491482"/>
              <a:gd name="connsiteX826" fmla="*/ 5527638 w 9143408"/>
              <a:gd name="connsiteY826" fmla="*/ 1885351 h 4491482"/>
              <a:gd name="connsiteX827" fmla="*/ 5598282 w 9143408"/>
              <a:gd name="connsiteY827" fmla="*/ 1907292 h 4491482"/>
              <a:gd name="connsiteX828" fmla="*/ 5601176 w 9143408"/>
              <a:gd name="connsiteY828" fmla="*/ 1860698 h 4491482"/>
              <a:gd name="connsiteX829" fmla="*/ 5583876 w 9143408"/>
              <a:gd name="connsiteY829" fmla="*/ 1816334 h 4491482"/>
              <a:gd name="connsiteX830" fmla="*/ 5576763 w 9143408"/>
              <a:gd name="connsiteY830" fmla="*/ 1757203 h 4491482"/>
              <a:gd name="connsiteX831" fmla="*/ 5525528 w 9143408"/>
              <a:gd name="connsiteY831" fmla="*/ 1693671 h 4491482"/>
              <a:gd name="connsiteX832" fmla="*/ 5576884 w 9143408"/>
              <a:gd name="connsiteY832" fmla="*/ 1633153 h 4491482"/>
              <a:gd name="connsiteX833" fmla="*/ 8101279 w 9143408"/>
              <a:gd name="connsiteY833" fmla="*/ 1590717 h 4491482"/>
              <a:gd name="connsiteX834" fmla="*/ 8129489 w 9143408"/>
              <a:gd name="connsiteY834" fmla="*/ 1623688 h 4491482"/>
              <a:gd name="connsiteX835" fmla="*/ 8106162 w 9143408"/>
              <a:gd name="connsiteY835" fmla="*/ 1631163 h 4491482"/>
              <a:gd name="connsiteX836" fmla="*/ 8070960 w 9143408"/>
              <a:gd name="connsiteY836" fmla="*/ 1670524 h 4491482"/>
              <a:gd name="connsiteX837" fmla="*/ 8040339 w 9143408"/>
              <a:gd name="connsiteY837" fmla="*/ 1672814 h 4491482"/>
              <a:gd name="connsiteX838" fmla="*/ 8084643 w 9143408"/>
              <a:gd name="connsiteY838" fmla="*/ 1633694 h 4491482"/>
              <a:gd name="connsiteX839" fmla="*/ 8045885 w 9143408"/>
              <a:gd name="connsiteY839" fmla="*/ 1638215 h 4491482"/>
              <a:gd name="connsiteX840" fmla="*/ 8032360 w 9143408"/>
              <a:gd name="connsiteY840" fmla="*/ 1644153 h 4491482"/>
              <a:gd name="connsiteX841" fmla="*/ 8019866 w 9143408"/>
              <a:gd name="connsiteY841" fmla="*/ 1643668 h 4491482"/>
              <a:gd name="connsiteX842" fmla="*/ 8049396 w 9143408"/>
              <a:gd name="connsiteY842" fmla="*/ 1624917 h 4491482"/>
              <a:gd name="connsiteX843" fmla="*/ 8085547 w 9143408"/>
              <a:gd name="connsiteY843" fmla="*/ 1621760 h 4491482"/>
              <a:gd name="connsiteX844" fmla="*/ 8101279 w 9143408"/>
              <a:gd name="connsiteY844" fmla="*/ 1590717 h 4491482"/>
              <a:gd name="connsiteX845" fmla="*/ 2051672 w 9143408"/>
              <a:gd name="connsiteY845" fmla="*/ 1557776 h 4491482"/>
              <a:gd name="connsiteX846" fmla="*/ 2034245 w 9143408"/>
              <a:gd name="connsiteY846" fmla="*/ 1562026 h 4491482"/>
              <a:gd name="connsiteX847" fmla="*/ 1994040 w 9143408"/>
              <a:gd name="connsiteY847" fmla="*/ 1586800 h 4491482"/>
              <a:gd name="connsiteX848" fmla="*/ 2018332 w 9143408"/>
              <a:gd name="connsiteY848" fmla="*/ 1601085 h 4491482"/>
              <a:gd name="connsiteX849" fmla="*/ 2057271 w 9143408"/>
              <a:gd name="connsiteY849" fmla="*/ 1614467 h 4491482"/>
              <a:gd name="connsiteX850" fmla="*/ 2105556 w 9143408"/>
              <a:gd name="connsiteY850" fmla="*/ 1592405 h 4491482"/>
              <a:gd name="connsiteX851" fmla="*/ 2068603 w 9143408"/>
              <a:gd name="connsiteY851" fmla="*/ 1563292 h 4491482"/>
              <a:gd name="connsiteX852" fmla="*/ 2051672 w 9143408"/>
              <a:gd name="connsiteY852" fmla="*/ 1557776 h 4491482"/>
              <a:gd name="connsiteX853" fmla="*/ 8913812 w 9143408"/>
              <a:gd name="connsiteY853" fmla="*/ 1442316 h 4491482"/>
              <a:gd name="connsiteX854" fmla="*/ 8926349 w 9143408"/>
              <a:gd name="connsiteY854" fmla="*/ 1451598 h 4491482"/>
              <a:gd name="connsiteX855" fmla="*/ 8922853 w 9143408"/>
              <a:gd name="connsiteY855" fmla="*/ 1461424 h 4491482"/>
              <a:gd name="connsiteX856" fmla="*/ 8880237 w 9143408"/>
              <a:gd name="connsiteY856" fmla="*/ 1463172 h 4491482"/>
              <a:gd name="connsiteX857" fmla="*/ 8871437 w 9143408"/>
              <a:gd name="connsiteY857" fmla="*/ 1449549 h 4491482"/>
              <a:gd name="connsiteX858" fmla="*/ 8871497 w 9143408"/>
              <a:gd name="connsiteY858" fmla="*/ 1449489 h 4491482"/>
              <a:gd name="connsiteX859" fmla="*/ 8913812 w 9143408"/>
              <a:gd name="connsiteY859" fmla="*/ 1442316 h 4491482"/>
              <a:gd name="connsiteX860" fmla="*/ 8823276 w 9143408"/>
              <a:gd name="connsiteY860" fmla="*/ 1435324 h 4491482"/>
              <a:gd name="connsiteX861" fmla="*/ 8815018 w 9143408"/>
              <a:gd name="connsiteY861" fmla="*/ 1471249 h 4491482"/>
              <a:gd name="connsiteX862" fmla="*/ 8782047 w 9143408"/>
              <a:gd name="connsiteY862" fmla="*/ 1468295 h 4491482"/>
              <a:gd name="connsiteX863" fmla="*/ 8764867 w 9143408"/>
              <a:gd name="connsiteY863" fmla="*/ 1464317 h 4491482"/>
              <a:gd name="connsiteX864" fmla="*/ 8755344 w 9143408"/>
              <a:gd name="connsiteY864" fmla="*/ 1448464 h 4491482"/>
              <a:gd name="connsiteX865" fmla="*/ 8769931 w 9143408"/>
              <a:gd name="connsiteY865" fmla="*/ 1435565 h 4491482"/>
              <a:gd name="connsiteX866" fmla="*/ 8823276 w 9143408"/>
              <a:gd name="connsiteY866" fmla="*/ 1435324 h 4491482"/>
              <a:gd name="connsiteX867" fmla="*/ 8969447 w 9143408"/>
              <a:gd name="connsiteY867" fmla="*/ 1421882 h 4491482"/>
              <a:gd name="connsiteX868" fmla="*/ 9012725 w 9143408"/>
              <a:gd name="connsiteY868" fmla="*/ 1434420 h 4491482"/>
              <a:gd name="connsiteX869" fmla="*/ 8987409 w 9143408"/>
              <a:gd name="connsiteY869" fmla="*/ 1448102 h 4491482"/>
              <a:gd name="connsiteX870" fmla="*/ 8970110 w 9143408"/>
              <a:gd name="connsiteY870" fmla="*/ 1450694 h 4491482"/>
              <a:gd name="connsiteX871" fmla="*/ 8951967 w 9143408"/>
              <a:gd name="connsiteY871" fmla="*/ 1434841 h 4491482"/>
              <a:gd name="connsiteX872" fmla="*/ 8969447 w 9143408"/>
              <a:gd name="connsiteY872" fmla="*/ 1421882 h 4491482"/>
              <a:gd name="connsiteX873" fmla="*/ 8640538 w 9143408"/>
              <a:gd name="connsiteY873" fmla="*/ 1397485 h 4491482"/>
              <a:gd name="connsiteX874" fmla="*/ 8659322 w 9143408"/>
              <a:gd name="connsiteY874" fmla="*/ 1402111 h 4491482"/>
              <a:gd name="connsiteX875" fmla="*/ 8675958 w 9143408"/>
              <a:gd name="connsiteY875" fmla="*/ 1454732 h 4491482"/>
              <a:gd name="connsiteX876" fmla="*/ 8629424 w 9143408"/>
              <a:gd name="connsiteY876" fmla="*/ 1432370 h 4491482"/>
              <a:gd name="connsiteX877" fmla="*/ 8619539 w 9143408"/>
              <a:gd name="connsiteY877" fmla="*/ 1408862 h 4491482"/>
              <a:gd name="connsiteX878" fmla="*/ 8640538 w 9143408"/>
              <a:gd name="connsiteY878" fmla="*/ 1397485 h 4491482"/>
              <a:gd name="connsiteX879" fmla="*/ 9123507 w 9143408"/>
              <a:gd name="connsiteY879" fmla="*/ 1378393 h 4491482"/>
              <a:gd name="connsiteX880" fmla="*/ 9135690 w 9143408"/>
              <a:gd name="connsiteY880" fmla="*/ 1383185 h 4491482"/>
              <a:gd name="connsiteX881" fmla="*/ 9140271 w 9143408"/>
              <a:gd name="connsiteY881" fmla="*/ 1406753 h 4491482"/>
              <a:gd name="connsiteX882" fmla="*/ 9124057 w 9143408"/>
              <a:gd name="connsiteY882" fmla="*/ 1434239 h 4491482"/>
              <a:gd name="connsiteX883" fmla="*/ 9123997 w 9143408"/>
              <a:gd name="connsiteY883" fmla="*/ 1434239 h 4491482"/>
              <a:gd name="connsiteX884" fmla="*/ 9076197 w 9143408"/>
              <a:gd name="connsiteY884" fmla="*/ 1431707 h 4491482"/>
              <a:gd name="connsiteX885" fmla="*/ 9068481 w 9143408"/>
              <a:gd name="connsiteY885" fmla="*/ 1421641 h 4491482"/>
              <a:gd name="connsiteX886" fmla="*/ 9067276 w 9143408"/>
              <a:gd name="connsiteY886" fmla="*/ 1410249 h 4491482"/>
              <a:gd name="connsiteX887" fmla="*/ 9110735 w 9143408"/>
              <a:gd name="connsiteY887" fmla="*/ 1382100 h 4491482"/>
              <a:gd name="connsiteX888" fmla="*/ 9123507 w 9143408"/>
              <a:gd name="connsiteY888" fmla="*/ 1378393 h 4491482"/>
              <a:gd name="connsiteX889" fmla="*/ 7886354 w 9143408"/>
              <a:gd name="connsiteY889" fmla="*/ 1371724 h 4491482"/>
              <a:gd name="connsiteX890" fmla="*/ 7896760 w 9143408"/>
              <a:gd name="connsiteY890" fmla="*/ 1383365 h 4491482"/>
              <a:gd name="connsiteX891" fmla="*/ 7902968 w 9143408"/>
              <a:gd name="connsiteY891" fmla="*/ 1421340 h 4491482"/>
              <a:gd name="connsiteX892" fmla="*/ 7915144 w 9143408"/>
              <a:gd name="connsiteY892" fmla="*/ 1475830 h 4491482"/>
              <a:gd name="connsiteX893" fmla="*/ 7925934 w 9143408"/>
              <a:gd name="connsiteY893" fmla="*/ 1547499 h 4491482"/>
              <a:gd name="connsiteX894" fmla="*/ 7900918 w 9143408"/>
              <a:gd name="connsiteY894" fmla="*/ 1561303 h 4491482"/>
              <a:gd name="connsiteX895" fmla="*/ 7891998 w 9143408"/>
              <a:gd name="connsiteY895" fmla="*/ 1596263 h 4491482"/>
              <a:gd name="connsiteX896" fmla="*/ 7905319 w 9143408"/>
              <a:gd name="connsiteY896" fmla="*/ 1620314 h 4491482"/>
              <a:gd name="connsiteX897" fmla="*/ 7888260 w 9143408"/>
              <a:gd name="connsiteY897" fmla="*/ 1630440 h 4491482"/>
              <a:gd name="connsiteX898" fmla="*/ 7856012 w 9143408"/>
              <a:gd name="connsiteY898" fmla="*/ 1609283 h 4491482"/>
              <a:gd name="connsiteX899" fmla="*/ 7851431 w 9143408"/>
              <a:gd name="connsiteY899" fmla="*/ 1555576 h 4491482"/>
              <a:gd name="connsiteX900" fmla="*/ 7857881 w 9143408"/>
              <a:gd name="connsiteY900" fmla="*/ 1526523 h 4491482"/>
              <a:gd name="connsiteX901" fmla="*/ 7857881 w 9143408"/>
              <a:gd name="connsiteY901" fmla="*/ 1526463 h 4491482"/>
              <a:gd name="connsiteX902" fmla="*/ 7864089 w 9143408"/>
              <a:gd name="connsiteY902" fmla="*/ 1558711 h 4491482"/>
              <a:gd name="connsiteX903" fmla="*/ 7861920 w 9143408"/>
              <a:gd name="connsiteY903" fmla="*/ 1422365 h 4491482"/>
              <a:gd name="connsiteX904" fmla="*/ 7836603 w 9143408"/>
              <a:gd name="connsiteY904" fmla="*/ 1409947 h 4491482"/>
              <a:gd name="connsiteX905" fmla="*/ 7820449 w 9143408"/>
              <a:gd name="connsiteY905" fmla="*/ 1385656 h 4491482"/>
              <a:gd name="connsiteX906" fmla="*/ 7872649 w 9143408"/>
              <a:gd name="connsiteY906" fmla="*/ 1373420 h 4491482"/>
              <a:gd name="connsiteX907" fmla="*/ 7886354 w 9143408"/>
              <a:gd name="connsiteY907" fmla="*/ 1371724 h 4491482"/>
              <a:gd name="connsiteX908" fmla="*/ 8506641 w 9143408"/>
              <a:gd name="connsiteY908" fmla="*/ 1290238 h 4491482"/>
              <a:gd name="connsiteX909" fmla="*/ 8506641 w 9143408"/>
              <a:gd name="connsiteY909" fmla="*/ 1290298 h 4491482"/>
              <a:gd name="connsiteX910" fmla="*/ 8506618 w 9143408"/>
              <a:gd name="connsiteY910" fmla="*/ 1290250 h 4491482"/>
              <a:gd name="connsiteX911" fmla="*/ 8443471 w 9143408"/>
              <a:gd name="connsiteY911" fmla="*/ 1287103 h 4491482"/>
              <a:gd name="connsiteX912" fmla="*/ 8455888 w 9143408"/>
              <a:gd name="connsiteY912" fmla="*/ 1311816 h 4491482"/>
              <a:gd name="connsiteX913" fmla="*/ 8500312 w 9143408"/>
              <a:gd name="connsiteY913" fmla="*/ 1315071 h 4491482"/>
              <a:gd name="connsiteX914" fmla="*/ 8511342 w 9143408"/>
              <a:gd name="connsiteY914" fmla="*/ 1391924 h 4491482"/>
              <a:gd name="connsiteX915" fmla="*/ 8467521 w 9143408"/>
              <a:gd name="connsiteY915" fmla="*/ 1391924 h 4491482"/>
              <a:gd name="connsiteX916" fmla="*/ 8465653 w 9143408"/>
              <a:gd name="connsiteY916" fmla="*/ 1370165 h 4491482"/>
              <a:gd name="connsiteX917" fmla="*/ 8465712 w 9143408"/>
              <a:gd name="connsiteY917" fmla="*/ 1370165 h 4491482"/>
              <a:gd name="connsiteX918" fmla="*/ 8434248 w 9143408"/>
              <a:gd name="connsiteY918" fmla="*/ 1352805 h 4491482"/>
              <a:gd name="connsiteX919" fmla="*/ 8443471 w 9143408"/>
              <a:gd name="connsiteY919" fmla="*/ 1287103 h 4491482"/>
              <a:gd name="connsiteX920" fmla="*/ 8484439 w 9143408"/>
              <a:gd name="connsiteY920" fmla="*/ 1260277 h 4491482"/>
              <a:gd name="connsiteX921" fmla="*/ 8498287 w 9143408"/>
              <a:gd name="connsiteY921" fmla="*/ 1272327 h 4491482"/>
              <a:gd name="connsiteX922" fmla="*/ 8506618 w 9143408"/>
              <a:gd name="connsiteY922" fmla="*/ 1290250 h 4491482"/>
              <a:gd name="connsiteX923" fmla="*/ 8493228 w 9143408"/>
              <a:gd name="connsiteY923" fmla="*/ 1297158 h 4491482"/>
              <a:gd name="connsiteX924" fmla="*/ 8464689 w 9143408"/>
              <a:gd name="connsiteY924" fmla="*/ 1280111 h 4491482"/>
              <a:gd name="connsiteX925" fmla="*/ 8460228 w 9143408"/>
              <a:gd name="connsiteY925" fmla="*/ 1260401 h 4491482"/>
              <a:gd name="connsiteX926" fmla="*/ 8484439 w 9143408"/>
              <a:gd name="connsiteY926" fmla="*/ 1260277 h 4491482"/>
              <a:gd name="connsiteX927" fmla="*/ 4272795 w 9143408"/>
              <a:gd name="connsiteY927" fmla="*/ 1124174 h 4491482"/>
              <a:gd name="connsiteX928" fmla="*/ 4272795 w 9143408"/>
              <a:gd name="connsiteY928" fmla="*/ 1124235 h 4491482"/>
              <a:gd name="connsiteX929" fmla="*/ 4272771 w 9143408"/>
              <a:gd name="connsiteY929" fmla="*/ 1124222 h 4491482"/>
              <a:gd name="connsiteX930" fmla="*/ 8990905 w 9143408"/>
              <a:gd name="connsiteY930" fmla="*/ 1114590 h 4491482"/>
              <a:gd name="connsiteX931" fmla="*/ 9031050 w 9143408"/>
              <a:gd name="connsiteY931" fmla="*/ 1141172 h 4491482"/>
              <a:gd name="connsiteX932" fmla="*/ 9021948 w 9143408"/>
              <a:gd name="connsiteY932" fmla="*/ 1162390 h 4491482"/>
              <a:gd name="connsiteX933" fmla="*/ 8990905 w 9143408"/>
              <a:gd name="connsiteY933" fmla="*/ 1157869 h 4491482"/>
              <a:gd name="connsiteX934" fmla="*/ 4249106 w 9143408"/>
              <a:gd name="connsiteY934" fmla="*/ 1111155 h 4491482"/>
              <a:gd name="connsiteX935" fmla="*/ 4272771 w 9143408"/>
              <a:gd name="connsiteY935" fmla="*/ 1124222 h 4491482"/>
              <a:gd name="connsiteX936" fmla="*/ 4245067 w 9143408"/>
              <a:gd name="connsiteY936" fmla="*/ 1177881 h 4491482"/>
              <a:gd name="connsiteX937" fmla="*/ 4211493 w 9143408"/>
              <a:gd name="connsiteY937" fmla="*/ 1177881 h 4491482"/>
              <a:gd name="connsiteX938" fmla="*/ 4209986 w 9143408"/>
              <a:gd name="connsiteY938" fmla="*/ 1131408 h 4491482"/>
              <a:gd name="connsiteX939" fmla="*/ 4249106 w 9143408"/>
              <a:gd name="connsiteY939" fmla="*/ 1111155 h 4491482"/>
              <a:gd name="connsiteX940" fmla="*/ 2242130 w 9143408"/>
              <a:gd name="connsiteY940" fmla="*/ 1058895 h 4491482"/>
              <a:gd name="connsiteX941" fmla="*/ 2242190 w 9143408"/>
              <a:gd name="connsiteY941" fmla="*/ 1058955 h 4491482"/>
              <a:gd name="connsiteX942" fmla="*/ 2261178 w 9143408"/>
              <a:gd name="connsiteY942" fmla="*/ 1064501 h 4491482"/>
              <a:gd name="connsiteX943" fmla="*/ 2267507 w 9143408"/>
              <a:gd name="connsiteY943" fmla="*/ 1082041 h 4491482"/>
              <a:gd name="connsiteX944" fmla="*/ 2249484 w 9143408"/>
              <a:gd name="connsiteY944" fmla="*/ 1100305 h 4491482"/>
              <a:gd name="connsiteX945" fmla="*/ 2230557 w 9143408"/>
              <a:gd name="connsiteY945" fmla="*/ 1096628 h 4491482"/>
              <a:gd name="connsiteX946" fmla="*/ 2228507 w 9143408"/>
              <a:gd name="connsiteY946" fmla="*/ 1078063 h 4491482"/>
              <a:gd name="connsiteX947" fmla="*/ 2242130 w 9143408"/>
              <a:gd name="connsiteY947" fmla="*/ 1058895 h 4491482"/>
              <a:gd name="connsiteX948" fmla="*/ 4065690 w 9143408"/>
              <a:gd name="connsiteY948" fmla="*/ 1052988 h 4491482"/>
              <a:gd name="connsiteX949" fmla="*/ 4065750 w 9143408"/>
              <a:gd name="connsiteY949" fmla="*/ 1052988 h 4491482"/>
              <a:gd name="connsiteX950" fmla="*/ 4094743 w 9143408"/>
              <a:gd name="connsiteY950" fmla="*/ 1053048 h 4491482"/>
              <a:gd name="connsiteX951" fmla="*/ 4123435 w 9143408"/>
              <a:gd name="connsiteY951" fmla="*/ 1083006 h 4491482"/>
              <a:gd name="connsiteX952" fmla="*/ 4088595 w 9143408"/>
              <a:gd name="connsiteY952" fmla="*/ 1118931 h 4491482"/>
              <a:gd name="connsiteX953" fmla="*/ 4064966 w 9143408"/>
              <a:gd name="connsiteY953" fmla="*/ 1096990 h 4491482"/>
              <a:gd name="connsiteX954" fmla="*/ 4065690 w 9143408"/>
              <a:gd name="connsiteY954" fmla="*/ 1052988 h 4491482"/>
              <a:gd name="connsiteX955" fmla="*/ 2328930 w 9143408"/>
              <a:gd name="connsiteY955" fmla="*/ 1006393 h 4491482"/>
              <a:gd name="connsiteX956" fmla="*/ 2332968 w 9143408"/>
              <a:gd name="connsiteY956" fmla="*/ 1013566 h 4491482"/>
              <a:gd name="connsiteX957" fmla="*/ 2332124 w 9143408"/>
              <a:gd name="connsiteY957" fmla="*/ 1031589 h 4491482"/>
              <a:gd name="connsiteX958" fmla="*/ 2273295 w 9143408"/>
              <a:gd name="connsiteY958" fmla="*/ 1032674 h 4491482"/>
              <a:gd name="connsiteX959" fmla="*/ 2273354 w 9143408"/>
              <a:gd name="connsiteY959" fmla="*/ 1032674 h 4491482"/>
              <a:gd name="connsiteX960" fmla="*/ 2328930 w 9143408"/>
              <a:gd name="connsiteY960" fmla="*/ 1006393 h 4491482"/>
              <a:gd name="connsiteX961" fmla="*/ 9048108 w 9143408"/>
              <a:gd name="connsiteY961" fmla="*/ 1004766 h 4491482"/>
              <a:gd name="connsiteX962" fmla="*/ 9126709 w 9143408"/>
              <a:gd name="connsiteY962" fmla="*/ 1021583 h 4491482"/>
              <a:gd name="connsiteX963" fmla="*/ 9126709 w 9143408"/>
              <a:gd name="connsiteY963" fmla="*/ 1021643 h 4491482"/>
              <a:gd name="connsiteX964" fmla="*/ 9091447 w 9143408"/>
              <a:gd name="connsiteY964" fmla="*/ 1047683 h 4491482"/>
              <a:gd name="connsiteX965" fmla="*/ 9044793 w 9143408"/>
              <a:gd name="connsiteY965" fmla="*/ 1037978 h 4491482"/>
              <a:gd name="connsiteX966" fmla="*/ 9031050 w 9143408"/>
              <a:gd name="connsiteY966" fmla="*/ 1018268 h 4491482"/>
              <a:gd name="connsiteX967" fmla="*/ 9048108 w 9143408"/>
              <a:gd name="connsiteY967" fmla="*/ 1004766 h 4491482"/>
              <a:gd name="connsiteX968" fmla="*/ 4852296 w 9143408"/>
              <a:gd name="connsiteY968" fmla="*/ 940150 h 4491482"/>
              <a:gd name="connsiteX969" fmla="*/ 4807932 w 9143408"/>
              <a:gd name="connsiteY969" fmla="*/ 1004646 h 4491482"/>
              <a:gd name="connsiteX970" fmla="*/ 4798891 w 9143408"/>
              <a:gd name="connsiteY970" fmla="*/ 1015496 h 4491482"/>
              <a:gd name="connsiteX971" fmla="*/ 4760856 w 9143408"/>
              <a:gd name="connsiteY971" fmla="*/ 1037738 h 4491482"/>
              <a:gd name="connsiteX972" fmla="*/ 4721013 w 9143408"/>
              <a:gd name="connsiteY972" fmla="*/ 1116942 h 4491482"/>
              <a:gd name="connsiteX973" fmla="*/ 4729392 w 9143408"/>
              <a:gd name="connsiteY973" fmla="*/ 1135025 h 4491482"/>
              <a:gd name="connsiteX974" fmla="*/ 4733189 w 9143408"/>
              <a:gd name="connsiteY974" fmla="*/ 1200666 h 4491482"/>
              <a:gd name="connsiteX975" fmla="*/ 4712212 w 9143408"/>
              <a:gd name="connsiteY975" fmla="*/ 1228213 h 4491482"/>
              <a:gd name="connsiteX976" fmla="*/ 4712032 w 9143408"/>
              <a:gd name="connsiteY976" fmla="*/ 1238822 h 4491482"/>
              <a:gd name="connsiteX977" fmla="*/ 4734636 w 9143408"/>
              <a:gd name="connsiteY977" fmla="*/ 1233397 h 4491482"/>
              <a:gd name="connsiteX978" fmla="*/ 4758445 w 9143408"/>
              <a:gd name="connsiteY978" fmla="*/ 1240449 h 4491482"/>
              <a:gd name="connsiteX979" fmla="*/ 4757722 w 9143408"/>
              <a:gd name="connsiteY979" fmla="*/ 1266006 h 4491482"/>
              <a:gd name="connsiteX980" fmla="*/ 4732767 w 9143408"/>
              <a:gd name="connsiteY980" fmla="*/ 1282944 h 4491482"/>
              <a:gd name="connsiteX981" fmla="*/ 4692141 w 9143408"/>
              <a:gd name="connsiteY981" fmla="*/ 1302534 h 4491482"/>
              <a:gd name="connsiteX982" fmla="*/ 4679000 w 9143408"/>
              <a:gd name="connsiteY982" fmla="*/ 1314590 h 4491482"/>
              <a:gd name="connsiteX983" fmla="*/ 4666320 w 9143408"/>
              <a:gd name="connsiteY983" fmla="*/ 1328160 h 4491482"/>
              <a:gd name="connsiteX984" fmla="*/ 4662738 w 9143408"/>
              <a:gd name="connsiteY984" fmla="*/ 1352720 h 4491482"/>
              <a:gd name="connsiteX985" fmla="*/ 4662665 w 9143408"/>
              <a:gd name="connsiteY985" fmla="*/ 1352745 h 4491482"/>
              <a:gd name="connsiteX986" fmla="*/ 4662725 w 9143408"/>
              <a:gd name="connsiteY986" fmla="*/ 1352805 h 4491482"/>
              <a:gd name="connsiteX987" fmla="*/ 4662738 w 9143408"/>
              <a:gd name="connsiteY987" fmla="*/ 1352720 h 4491482"/>
              <a:gd name="connsiteX988" fmla="*/ 4705439 w 9143408"/>
              <a:gd name="connsiteY988" fmla="*/ 1337796 h 4491482"/>
              <a:gd name="connsiteX989" fmla="*/ 4747354 w 9143408"/>
              <a:gd name="connsiteY989" fmla="*/ 1336591 h 4491482"/>
              <a:gd name="connsiteX990" fmla="*/ 4781893 w 9143408"/>
              <a:gd name="connsiteY990" fmla="*/ 1302896 h 4491482"/>
              <a:gd name="connsiteX991" fmla="*/ 4790934 w 9143408"/>
              <a:gd name="connsiteY991" fmla="*/ 1259436 h 4491482"/>
              <a:gd name="connsiteX992" fmla="*/ 4804738 w 9143408"/>
              <a:gd name="connsiteY992" fmla="*/ 1213988 h 4491482"/>
              <a:gd name="connsiteX993" fmla="*/ 4809138 w 9143408"/>
              <a:gd name="connsiteY993" fmla="*/ 1190901 h 4491482"/>
              <a:gd name="connsiteX994" fmla="*/ 4831681 w 9143408"/>
              <a:gd name="connsiteY994" fmla="*/ 1203077 h 4491482"/>
              <a:gd name="connsiteX995" fmla="*/ 4932766 w 9143408"/>
              <a:gd name="connsiteY995" fmla="*/ 1179811 h 4491482"/>
              <a:gd name="connsiteX996" fmla="*/ 4941807 w 9143408"/>
              <a:gd name="connsiteY996" fmla="*/ 1180233 h 4491482"/>
              <a:gd name="connsiteX997" fmla="*/ 4979239 w 9143408"/>
              <a:gd name="connsiteY997" fmla="*/ 1146779 h 4491482"/>
              <a:gd name="connsiteX998" fmla="*/ 4941687 w 9143408"/>
              <a:gd name="connsiteY998" fmla="*/ 1145694 h 4491482"/>
              <a:gd name="connsiteX999" fmla="*/ 4895153 w 9143408"/>
              <a:gd name="connsiteY999" fmla="*/ 1157629 h 4491482"/>
              <a:gd name="connsiteX1000" fmla="*/ 4836443 w 9143408"/>
              <a:gd name="connsiteY1000" fmla="*/ 1154012 h 4491482"/>
              <a:gd name="connsiteX1001" fmla="*/ 4805280 w 9143408"/>
              <a:gd name="connsiteY1001" fmla="*/ 1108744 h 4491482"/>
              <a:gd name="connsiteX1002" fmla="*/ 4800759 w 9143408"/>
              <a:gd name="connsiteY1002" fmla="*/ 1073542 h 4491482"/>
              <a:gd name="connsiteX1003" fmla="*/ 4816733 w 9143408"/>
              <a:gd name="connsiteY1003" fmla="*/ 1029058 h 4491482"/>
              <a:gd name="connsiteX1004" fmla="*/ 4875322 w 9143408"/>
              <a:gd name="connsiteY1004" fmla="*/ 962151 h 4491482"/>
              <a:gd name="connsiteX1005" fmla="*/ 4864773 w 9143408"/>
              <a:gd name="connsiteY1005" fmla="*/ 940331 h 4491482"/>
              <a:gd name="connsiteX1006" fmla="*/ 4852296 w 9143408"/>
              <a:gd name="connsiteY1006" fmla="*/ 940150 h 4491482"/>
              <a:gd name="connsiteX1007" fmla="*/ 3852412 w 9143408"/>
              <a:gd name="connsiteY1007" fmla="*/ 883211 h 4491482"/>
              <a:gd name="connsiteX1008" fmla="*/ 3883537 w 9143408"/>
              <a:gd name="connsiteY1008" fmla="*/ 883851 h 4491482"/>
              <a:gd name="connsiteX1009" fmla="*/ 3947613 w 9143408"/>
              <a:gd name="connsiteY1009" fmla="*/ 947503 h 4491482"/>
              <a:gd name="connsiteX1010" fmla="*/ 3941103 w 9143408"/>
              <a:gd name="connsiteY1010" fmla="*/ 974567 h 4491482"/>
              <a:gd name="connsiteX1011" fmla="*/ 3882272 w 9143408"/>
              <a:gd name="connsiteY1011" fmla="*/ 1016520 h 4491482"/>
              <a:gd name="connsiteX1012" fmla="*/ 3863044 w 9143408"/>
              <a:gd name="connsiteY1012" fmla="*/ 1034603 h 4491482"/>
              <a:gd name="connsiteX1013" fmla="*/ 3862984 w 9143408"/>
              <a:gd name="connsiteY1013" fmla="*/ 1034663 h 4491482"/>
              <a:gd name="connsiteX1014" fmla="*/ 3820187 w 9143408"/>
              <a:gd name="connsiteY1014" fmla="*/ 1051661 h 4491482"/>
              <a:gd name="connsiteX1015" fmla="*/ 3752375 w 9143408"/>
              <a:gd name="connsiteY1015" fmla="*/ 1058895 h 4491482"/>
              <a:gd name="connsiteX1016" fmla="*/ 3740862 w 9143408"/>
              <a:gd name="connsiteY1016" fmla="*/ 1050998 h 4491482"/>
              <a:gd name="connsiteX1017" fmla="*/ 3707468 w 9143408"/>
              <a:gd name="connsiteY1017" fmla="*/ 1028937 h 4491482"/>
              <a:gd name="connsiteX1018" fmla="*/ 3677451 w 9143408"/>
              <a:gd name="connsiteY1018" fmla="*/ 995363 h 4491482"/>
              <a:gd name="connsiteX1019" fmla="*/ 3675945 w 9143408"/>
              <a:gd name="connsiteY1019" fmla="*/ 984272 h 4491482"/>
              <a:gd name="connsiteX1020" fmla="*/ 3643575 w 9143408"/>
              <a:gd name="connsiteY1020" fmla="*/ 971855 h 4491482"/>
              <a:gd name="connsiteX1021" fmla="*/ 3631159 w 9143408"/>
              <a:gd name="connsiteY1021" fmla="*/ 934001 h 4491482"/>
              <a:gd name="connsiteX1022" fmla="*/ 3681007 w 9143408"/>
              <a:gd name="connsiteY1022" fmla="*/ 891325 h 4491482"/>
              <a:gd name="connsiteX1023" fmla="*/ 3708554 w 9143408"/>
              <a:gd name="connsiteY1023" fmla="*/ 889276 h 4491482"/>
              <a:gd name="connsiteX1024" fmla="*/ 3809940 w 9143408"/>
              <a:gd name="connsiteY1024" fmla="*/ 902959 h 4491482"/>
              <a:gd name="connsiteX1025" fmla="*/ 3825492 w 9143408"/>
              <a:gd name="connsiteY1025" fmla="*/ 896268 h 4491482"/>
              <a:gd name="connsiteX1026" fmla="*/ 3852412 w 9143408"/>
              <a:gd name="connsiteY1026" fmla="*/ 883211 h 4491482"/>
              <a:gd name="connsiteX1027" fmla="*/ 8842866 w 9143408"/>
              <a:gd name="connsiteY1027" fmla="*/ 664684 h 4491482"/>
              <a:gd name="connsiteX1028" fmla="*/ 8889822 w 9143408"/>
              <a:gd name="connsiteY1028" fmla="*/ 695184 h 4491482"/>
              <a:gd name="connsiteX1029" fmla="*/ 8855946 w 9143408"/>
              <a:gd name="connsiteY1029" fmla="*/ 713870 h 4491482"/>
              <a:gd name="connsiteX1030" fmla="*/ 8817067 w 9143408"/>
              <a:gd name="connsiteY1030" fmla="*/ 714352 h 4491482"/>
              <a:gd name="connsiteX1031" fmla="*/ 8783975 w 9143408"/>
              <a:gd name="connsiteY1031" fmla="*/ 705914 h 4491482"/>
              <a:gd name="connsiteX1032" fmla="*/ 8783975 w 9143408"/>
              <a:gd name="connsiteY1032" fmla="*/ 705853 h 4491482"/>
              <a:gd name="connsiteX1033" fmla="*/ 8842866 w 9143408"/>
              <a:gd name="connsiteY1033" fmla="*/ 664684 h 4491482"/>
              <a:gd name="connsiteX1034" fmla="*/ 5772272 w 9143408"/>
              <a:gd name="connsiteY1034" fmla="*/ 609124 h 4491482"/>
              <a:gd name="connsiteX1035" fmla="*/ 5800209 w 9143408"/>
              <a:gd name="connsiteY1035" fmla="*/ 609169 h 4491482"/>
              <a:gd name="connsiteX1036" fmla="*/ 5800270 w 9143408"/>
              <a:gd name="connsiteY1036" fmla="*/ 609169 h 4491482"/>
              <a:gd name="connsiteX1037" fmla="*/ 5798763 w 9143408"/>
              <a:gd name="connsiteY1037" fmla="*/ 640815 h 4491482"/>
              <a:gd name="connsiteX1038" fmla="*/ 5768323 w 9143408"/>
              <a:gd name="connsiteY1038" fmla="*/ 643226 h 4491482"/>
              <a:gd name="connsiteX1039" fmla="*/ 5750903 w 9143408"/>
              <a:gd name="connsiteY1039" fmla="*/ 617789 h 4491482"/>
              <a:gd name="connsiteX1040" fmla="*/ 5772272 w 9143408"/>
              <a:gd name="connsiteY1040" fmla="*/ 609124 h 4491482"/>
              <a:gd name="connsiteX1041" fmla="*/ 7812492 w 9143408"/>
              <a:gd name="connsiteY1041" fmla="*/ 594943 h 4491482"/>
              <a:gd name="connsiteX1042" fmla="*/ 7812498 w 9143408"/>
              <a:gd name="connsiteY1042" fmla="*/ 594944 h 4491482"/>
              <a:gd name="connsiteX1043" fmla="*/ 7812492 w 9143408"/>
              <a:gd name="connsiteY1043" fmla="*/ 595005 h 4491482"/>
              <a:gd name="connsiteX1044" fmla="*/ 7833228 w 9143408"/>
              <a:gd name="connsiteY1044" fmla="*/ 543467 h 4491482"/>
              <a:gd name="connsiteX1045" fmla="*/ 7874096 w 9143408"/>
              <a:gd name="connsiteY1045" fmla="*/ 565408 h 4491482"/>
              <a:gd name="connsiteX1046" fmla="*/ 7884523 w 9143408"/>
              <a:gd name="connsiteY1046" fmla="*/ 584094 h 4491482"/>
              <a:gd name="connsiteX1047" fmla="*/ 7865596 w 9143408"/>
              <a:gd name="connsiteY1047" fmla="*/ 591688 h 4491482"/>
              <a:gd name="connsiteX1048" fmla="*/ 7844560 w 9143408"/>
              <a:gd name="connsiteY1048" fmla="*/ 595667 h 4491482"/>
              <a:gd name="connsiteX1049" fmla="*/ 7828730 w 9143408"/>
              <a:gd name="connsiteY1049" fmla="*/ 596933 h 4491482"/>
              <a:gd name="connsiteX1050" fmla="*/ 7812498 w 9143408"/>
              <a:gd name="connsiteY1050" fmla="*/ 594944 h 4491482"/>
              <a:gd name="connsiteX1051" fmla="*/ 7816712 w 9143408"/>
              <a:gd name="connsiteY1051" fmla="*/ 551605 h 4491482"/>
              <a:gd name="connsiteX1052" fmla="*/ 7833228 w 9143408"/>
              <a:gd name="connsiteY1052" fmla="*/ 543467 h 4491482"/>
              <a:gd name="connsiteX1053" fmla="*/ 7702586 w 9143408"/>
              <a:gd name="connsiteY1053" fmla="*/ 540928 h 4491482"/>
              <a:gd name="connsiteX1054" fmla="*/ 7732204 w 9143408"/>
              <a:gd name="connsiteY1054" fmla="*/ 551605 h 4491482"/>
              <a:gd name="connsiteX1055" fmla="*/ 7687298 w 9143408"/>
              <a:gd name="connsiteY1055" fmla="*/ 560043 h 4491482"/>
              <a:gd name="connsiteX1056" fmla="*/ 7702586 w 9143408"/>
              <a:gd name="connsiteY1056" fmla="*/ 540928 h 4491482"/>
              <a:gd name="connsiteX1057" fmla="*/ 4718301 w 9143408"/>
              <a:gd name="connsiteY1057" fmla="*/ 512003 h 4491482"/>
              <a:gd name="connsiteX1058" fmla="*/ 4718294 w 9143408"/>
              <a:gd name="connsiteY1058" fmla="*/ 512061 h 4491482"/>
              <a:gd name="connsiteX1059" fmla="*/ 4718241 w 9143408"/>
              <a:gd name="connsiteY1059" fmla="*/ 512063 h 4491482"/>
              <a:gd name="connsiteX1060" fmla="*/ 4746111 w 9143408"/>
              <a:gd name="connsiteY1060" fmla="*/ 510677 h 4491482"/>
              <a:gd name="connsiteX1061" fmla="*/ 4771043 w 9143408"/>
              <a:gd name="connsiteY1061" fmla="*/ 520503 h 4491482"/>
              <a:gd name="connsiteX1062" fmla="*/ 4767728 w 9143408"/>
              <a:gd name="connsiteY1062" fmla="*/ 553352 h 4491482"/>
              <a:gd name="connsiteX1063" fmla="*/ 4727523 w 9143408"/>
              <a:gd name="connsiteY1063" fmla="*/ 554981 h 4491482"/>
              <a:gd name="connsiteX1064" fmla="*/ 4715272 w 9143408"/>
              <a:gd name="connsiteY1064" fmla="*/ 536995 h 4491482"/>
              <a:gd name="connsiteX1065" fmla="*/ 4718294 w 9143408"/>
              <a:gd name="connsiteY1065" fmla="*/ 512061 h 4491482"/>
              <a:gd name="connsiteX1066" fmla="*/ 7839014 w 9143408"/>
              <a:gd name="connsiteY1066" fmla="*/ 431473 h 4491482"/>
              <a:gd name="connsiteX1067" fmla="*/ 7859448 w 9143408"/>
              <a:gd name="connsiteY1067" fmla="*/ 435632 h 4491482"/>
              <a:gd name="connsiteX1068" fmla="*/ 7915927 w 9143408"/>
              <a:gd name="connsiteY1068" fmla="*/ 456187 h 4491482"/>
              <a:gd name="connsiteX1069" fmla="*/ 8027379 w 9143408"/>
              <a:gd name="connsiteY1069" fmla="*/ 476922 h 4491482"/>
              <a:gd name="connsiteX1070" fmla="*/ 8066138 w 9143408"/>
              <a:gd name="connsiteY1070" fmla="*/ 481263 h 4491482"/>
              <a:gd name="connsiteX1071" fmla="*/ 8086752 w 9143408"/>
              <a:gd name="connsiteY1071" fmla="*/ 492051 h 4491482"/>
              <a:gd name="connsiteX1072" fmla="*/ 8076987 w 9143408"/>
              <a:gd name="connsiteY1072" fmla="*/ 525687 h 4491482"/>
              <a:gd name="connsiteX1073" fmla="*/ 7981267 w 9143408"/>
              <a:gd name="connsiteY1073" fmla="*/ 513992 h 4491482"/>
              <a:gd name="connsiteX1074" fmla="*/ 7928585 w 9143408"/>
              <a:gd name="connsiteY1074" fmla="*/ 513691 h 4491482"/>
              <a:gd name="connsiteX1075" fmla="*/ 7886753 w 9143408"/>
              <a:gd name="connsiteY1075" fmla="*/ 527375 h 4491482"/>
              <a:gd name="connsiteX1076" fmla="*/ 7778436 w 9143408"/>
              <a:gd name="connsiteY1076" fmla="*/ 528458 h 4491482"/>
              <a:gd name="connsiteX1077" fmla="*/ 7735217 w 9143408"/>
              <a:gd name="connsiteY1077" fmla="*/ 512244 h 4491482"/>
              <a:gd name="connsiteX1078" fmla="*/ 7689949 w 9143408"/>
              <a:gd name="connsiteY1078" fmla="*/ 495909 h 4491482"/>
              <a:gd name="connsiteX1079" fmla="*/ 7689829 w 9143408"/>
              <a:gd name="connsiteY1079" fmla="*/ 495909 h 4491482"/>
              <a:gd name="connsiteX1080" fmla="*/ 7703753 w 9143408"/>
              <a:gd name="connsiteY1080" fmla="*/ 462757 h 4491482"/>
              <a:gd name="connsiteX1081" fmla="*/ 7745645 w 9143408"/>
              <a:gd name="connsiteY1081" fmla="*/ 441780 h 4491482"/>
              <a:gd name="connsiteX1082" fmla="*/ 7769877 w 9143408"/>
              <a:gd name="connsiteY1082" fmla="*/ 433281 h 4491482"/>
              <a:gd name="connsiteX1083" fmla="*/ 7839014 w 9143408"/>
              <a:gd name="connsiteY1083" fmla="*/ 431473 h 4491482"/>
              <a:gd name="connsiteX1084" fmla="*/ 5938787 w 9143408"/>
              <a:gd name="connsiteY1084" fmla="*/ 378129 h 4491482"/>
              <a:gd name="connsiteX1085" fmla="*/ 5987129 w 9143408"/>
              <a:gd name="connsiteY1085" fmla="*/ 388435 h 4491482"/>
              <a:gd name="connsiteX1086" fmla="*/ 6031433 w 9143408"/>
              <a:gd name="connsiteY1086" fmla="*/ 397416 h 4491482"/>
              <a:gd name="connsiteX1087" fmla="*/ 6031433 w 9143408"/>
              <a:gd name="connsiteY1087" fmla="*/ 436958 h 4491482"/>
              <a:gd name="connsiteX1088" fmla="*/ 5995628 w 9143408"/>
              <a:gd name="connsiteY1088" fmla="*/ 469085 h 4491482"/>
              <a:gd name="connsiteX1089" fmla="*/ 5975857 w 9143408"/>
              <a:gd name="connsiteY1089" fmla="*/ 469327 h 4491482"/>
              <a:gd name="connsiteX1090" fmla="*/ 5947587 w 9143408"/>
              <a:gd name="connsiteY1090" fmla="*/ 476801 h 4491482"/>
              <a:gd name="connsiteX1091" fmla="*/ 5888275 w 9143408"/>
              <a:gd name="connsiteY1091" fmla="*/ 492714 h 4491482"/>
              <a:gd name="connsiteX1092" fmla="*/ 5872603 w 9143408"/>
              <a:gd name="connsiteY1092" fmla="*/ 493679 h 4491482"/>
              <a:gd name="connsiteX1093" fmla="*/ 5857232 w 9143408"/>
              <a:gd name="connsiteY1093" fmla="*/ 519296 h 4491482"/>
              <a:gd name="connsiteX1094" fmla="*/ 5831193 w 9143408"/>
              <a:gd name="connsiteY1094" fmla="*/ 511942 h 4491482"/>
              <a:gd name="connsiteX1095" fmla="*/ 5810035 w 9143408"/>
              <a:gd name="connsiteY1095" fmla="*/ 527072 h 4491482"/>
              <a:gd name="connsiteX1096" fmla="*/ 5712869 w 9143408"/>
              <a:gd name="connsiteY1096" fmla="*/ 612122 h 4491482"/>
              <a:gd name="connsiteX1097" fmla="*/ 5689964 w 9143408"/>
              <a:gd name="connsiteY1097" fmla="*/ 638162 h 4491482"/>
              <a:gd name="connsiteX1098" fmla="*/ 5690446 w 9143408"/>
              <a:gd name="connsiteY1098" fmla="*/ 659380 h 4491482"/>
              <a:gd name="connsiteX1099" fmla="*/ 5722996 w 9143408"/>
              <a:gd name="connsiteY1099" fmla="*/ 705491 h 4491482"/>
              <a:gd name="connsiteX1100" fmla="*/ 5732520 w 9143408"/>
              <a:gd name="connsiteY1100" fmla="*/ 717064 h 4491482"/>
              <a:gd name="connsiteX1101" fmla="*/ 5684479 w 9143408"/>
              <a:gd name="connsiteY1101" fmla="*/ 730868 h 4491482"/>
              <a:gd name="connsiteX1102" fmla="*/ 5654582 w 9143408"/>
              <a:gd name="connsiteY1102" fmla="*/ 727854 h 4491482"/>
              <a:gd name="connsiteX1103" fmla="*/ 5622997 w 9143408"/>
              <a:gd name="connsiteY1103" fmla="*/ 719295 h 4491482"/>
              <a:gd name="connsiteX1104" fmla="*/ 5578271 w 9143408"/>
              <a:gd name="connsiteY1104" fmla="*/ 689036 h 4491482"/>
              <a:gd name="connsiteX1105" fmla="*/ 5556933 w 9143408"/>
              <a:gd name="connsiteY1105" fmla="*/ 660886 h 4491482"/>
              <a:gd name="connsiteX1106" fmla="*/ 5557174 w 9143408"/>
              <a:gd name="connsiteY1106" fmla="*/ 660766 h 4491482"/>
              <a:gd name="connsiteX1107" fmla="*/ 5569832 w 9143408"/>
              <a:gd name="connsiteY1107" fmla="*/ 615317 h 4491482"/>
              <a:gd name="connsiteX1108" fmla="*/ 5609133 w 9143408"/>
              <a:gd name="connsiteY1108" fmla="*/ 569265 h 4491482"/>
              <a:gd name="connsiteX1109" fmla="*/ 5642165 w 9143408"/>
              <a:gd name="connsiteY1109" fmla="*/ 537982 h 4491482"/>
              <a:gd name="connsiteX1110" fmla="*/ 5664467 w 9143408"/>
              <a:gd name="connsiteY1110" fmla="*/ 506216 h 4491482"/>
              <a:gd name="connsiteX1111" fmla="*/ 5703767 w 9143408"/>
              <a:gd name="connsiteY1111" fmla="*/ 473365 h 4491482"/>
              <a:gd name="connsiteX1112" fmla="*/ 5715823 w 9143408"/>
              <a:gd name="connsiteY1112" fmla="*/ 465047 h 4491482"/>
              <a:gd name="connsiteX1113" fmla="*/ 5773387 w 9143408"/>
              <a:gd name="connsiteY1113" fmla="*/ 412365 h 4491482"/>
              <a:gd name="connsiteX1114" fmla="*/ 5858679 w 9143408"/>
              <a:gd name="connsiteY1114" fmla="*/ 390968 h 4491482"/>
              <a:gd name="connsiteX1115" fmla="*/ 5872603 w 9143408"/>
              <a:gd name="connsiteY1115" fmla="*/ 391328 h 4491482"/>
              <a:gd name="connsiteX1116" fmla="*/ 5938787 w 9143408"/>
              <a:gd name="connsiteY1116" fmla="*/ 378129 h 4491482"/>
              <a:gd name="connsiteX1117" fmla="*/ 1292841 w 9143408"/>
              <a:gd name="connsiteY1117" fmla="*/ 373005 h 4491482"/>
              <a:gd name="connsiteX1118" fmla="*/ 1341665 w 9143408"/>
              <a:gd name="connsiteY1118" fmla="*/ 408267 h 4491482"/>
              <a:gd name="connsiteX1119" fmla="*/ 1380123 w 9143408"/>
              <a:gd name="connsiteY1119" fmla="*/ 410859 h 4491482"/>
              <a:gd name="connsiteX1120" fmla="*/ 1375061 w 9143408"/>
              <a:gd name="connsiteY1120" fmla="*/ 434306 h 4491482"/>
              <a:gd name="connsiteX1121" fmla="*/ 1446246 w 9143408"/>
              <a:gd name="connsiteY1121" fmla="*/ 448712 h 4491482"/>
              <a:gd name="connsiteX1122" fmla="*/ 1493805 w 9143408"/>
              <a:gd name="connsiteY1122" fmla="*/ 397236 h 4491482"/>
              <a:gd name="connsiteX1123" fmla="*/ 1485186 w 9143408"/>
              <a:gd name="connsiteY1123" fmla="*/ 412365 h 4491482"/>
              <a:gd name="connsiteX1124" fmla="*/ 1543773 w 9143408"/>
              <a:gd name="connsiteY1124" fmla="*/ 456609 h 4491482"/>
              <a:gd name="connsiteX1125" fmla="*/ 1568546 w 9143408"/>
              <a:gd name="connsiteY1125" fmla="*/ 456669 h 4491482"/>
              <a:gd name="connsiteX1126" fmla="*/ 1596995 w 9143408"/>
              <a:gd name="connsiteY1126" fmla="*/ 488375 h 4491482"/>
              <a:gd name="connsiteX1127" fmla="*/ 1577225 w 9143408"/>
              <a:gd name="connsiteY1127" fmla="*/ 500370 h 4491482"/>
              <a:gd name="connsiteX1128" fmla="*/ 1537263 w 9143408"/>
              <a:gd name="connsiteY1128" fmla="*/ 509773 h 4491482"/>
              <a:gd name="connsiteX1129" fmla="*/ 1446365 w 9143408"/>
              <a:gd name="connsiteY1129" fmla="*/ 534728 h 4491482"/>
              <a:gd name="connsiteX1130" fmla="*/ 1394529 w 9143408"/>
              <a:gd name="connsiteY1130" fmla="*/ 545758 h 4491482"/>
              <a:gd name="connsiteX1131" fmla="*/ 1375663 w 9143408"/>
              <a:gd name="connsiteY1131" fmla="*/ 538826 h 4491482"/>
              <a:gd name="connsiteX1132" fmla="*/ 1306042 w 9143408"/>
              <a:gd name="connsiteY1132" fmla="*/ 511159 h 4491482"/>
              <a:gd name="connsiteX1133" fmla="*/ 1263185 w 9143408"/>
              <a:gd name="connsiteY1133" fmla="*/ 495909 h 4491482"/>
              <a:gd name="connsiteX1134" fmla="*/ 1243714 w 9143408"/>
              <a:gd name="connsiteY1134" fmla="*/ 490123 h 4491482"/>
              <a:gd name="connsiteX1135" fmla="*/ 1223460 w 9143408"/>
              <a:gd name="connsiteY1135" fmla="*/ 475475 h 4491482"/>
              <a:gd name="connsiteX1136" fmla="*/ 1191875 w 9143408"/>
              <a:gd name="connsiteY1136" fmla="*/ 463721 h 4491482"/>
              <a:gd name="connsiteX1137" fmla="*/ 1150345 w 9143408"/>
              <a:gd name="connsiteY1137" fmla="*/ 462275 h 4491482"/>
              <a:gd name="connsiteX1138" fmla="*/ 1150405 w 9143408"/>
              <a:gd name="connsiteY1138" fmla="*/ 462275 h 4491482"/>
              <a:gd name="connsiteX1139" fmla="*/ 1155408 w 9143408"/>
              <a:gd name="connsiteY1139" fmla="*/ 430931 h 4491482"/>
              <a:gd name="connsiteX1140" fmla="*/ 1191151 w 9143408"/>
              <a:gd name="connsiteY1140" fmla="*/ 387953 h 4491482"/>
              <a:gd name="connsiteX1141" fmla="*/ 1228285 w 9143408"/>
              <a:gd name="connsiteY1141" fmla="*/ 375054 h 4491482"/>
              <a:gd name="connsiteX1142" fmla="*/ 1250887 w 9143408"/>
              <a:gd name="connsiteY1142" fmla="*/ 375054 h 4491482"/>
              <a:gd name="connsiteX1143" fmla="*/ 1292841 w 9143408"/>
              <a:gd name="connsiteY1143" fmla="*/ 373005 h 4491482"/>
              <a:gd name="connsiteX1144" fmla="*/ 1657872 w 9143408"/>
              <a:gd name="connsiteY1144" fmla="*/ 372824 h 4491482"/>
              <a:gd name="connsiteX1145" fmla="*/ 1657916 w 9143408"/>
              <a:gd name="connsiteY1145" fmla="*/ 372831 h 4491482"/>
              <a:gd name="connsiteX1146" fmla="*/ 1657872 w 9143408"/>
              <a:gd name="connsiteY1146" fmla="*/ 372884 h 4491482"/>
              <a:gd name="connsiteX1147" fmla="*/ 6886881 w 9143408"/>
              <a:gd name="connsiteY1147" fmla="*/ 364929 h 4491482"/>
              <a:gd name="connsiteX1148" fmla="*/ 6948665 w 9143408"/>
              <a:gd name="connsiteY1148" fmla="*/ 365170 h 4491482"/>
              <a:gd name="connsiteX1149" fmla="*/ 6988387 w 9143408"/>
              <a:gd name="connsiteY1149" fmla="*/ 398744 h 4491482"/>
              <a:gd name="connsiteX1150" fmla="*/ 7027146 w 9143408"/>
              <a:gd name="connsiteY1150" fmla="*/ 402962 h 4491482"/>
              <a:gd name="connsiteX1151" fmla="*/ 7085011 w 9143408"/>
              <a:gd name="connsiteY1151" fmla="*/ 415320 h 4491482"/>
              <a:gd name="connsiteX1152" fmla="*/ 7108278 w 9143408"/>
              <a:gd name="connsiteY1152" fmla="*/ 420624 h 4491482"/>
              <a:gd name="connsiteX1153" fmla="*/ 7148181 w 9143408"/>
              <a:gd name="connsiteY1153" fmla="*/ 445880 h 4491482"/>
              <a:gd name="connsiteX1154" fmla="*/ 7136970 w 9143408"/>
              <a:gd name="connsiteY1154" fmla="*/ 516223 h 4491482"/>
              <a:gd name="connsiteX1155" fmla="*/ 7143118 w 9143408"/>
              <a:gd name="connsiteY1155" fmla="*/ 551906 h 4491482"/>
              <a:gd name="connsiteX1156" fmla="*/ 7195861 w 9143408"/>
              <a:gd name="connsiteY1156" fmla="*/ 564082 h 4491482"/>
              <a:gd name="connsiteX1157" fmla="*/ 7259151 w 9143408"/>
              <a:gd name="connsiteY1157" fmla="*/ 564082 h 4491482"/>
              <a:gd name="connsiteX1158" fmla="*/ 7286216 w 9143408"/>
              <a:gd name="connsiteY1158" fmla="*/ 579092 h 4491482"/>
              <a:gd name="connsiteX1159" fmla="*/ 7314606 w 9143408"/>
              <a:gd name="connsiteY1159" fmla="*/ 598260 h 4491482"/>
              <a:gd name="connsiteX1160" fmla="*/ 7368433 w 9143408"/>
              <a:gd name="connsiteY1160" fmla="*/ 601153 h 4491482"/>
              <a:gd name="connsiteX1161" fmla="*/ 7373315 w 9143408"/>
              <a:gd name="connsiteY1161" fmla="*/ 584276 h 4491482"/>
              <a:gd name="connsiteX1162" fmla="*/ 7389952 w 9143408"/>
              <a:gd name="connsiteY1162" fmla="*/ 565710 h 4491482"/>
              <a:gd name="connsiteX1163" fmla="*/ 7437149 w 9143408"/>
              <a:gd name="connsiteY1163" fmla="*/ 562516 h 4491482"/>
              <a:gd name="connsiteX1164" fmla="*/ 7502610 w 9143408"/>
              <a:gd name="connsiteY1164" fmla="*/ 571255 h 4491482"/>
              <a:gd name="connsiteX1165" fmla="*/ 7548722 w 9143408"/>
              <a:gd name="connsiteY1165" fmla="*/ 615741 h 4491482"/>
              <a:gd name="connsiteX1166" fmla="*/ 7553483 w 9143408"/>
              <a:gd name="connsiteY1166" fmla="*/ 657513 h 4491482"/>
              <a:gd name="connsiteX1167" fmla="*/ 7595074 w 9143408"/>
              <a:gd name="connsiteY1167" fmla="*/ 683611 h 4491482"/>
              <a:gd name="connsiteX1168" fmla="*/ 7606527 w 9143408"/>
              <a:gd name="connsiteY1168" fmla="*/ 652268 h 4491482"/>
              <a:gd name="connsiteX1169" fmla="*/ 7626238 w 9143408"/>
              <a:gd name="connsiteY1169" fmla="*/ 651303 h 4491482"/>
              <a:gd name="connsiteX1170" fmla="*/ 7740522 w 9143408"/>
              <a:gd name="connsiteY1170" fmla="*/ 665649 h 4491482"/>
              <a:gd name="connsiteX1171" fmla="*/ 7764331 w 9143408"/>
              <a:gd name="connsiteY1171" fmla="*/ 662516 h 4491482"/>
              <a:gd name="connsiteX1172" fmla="*/ 7783138 w 9143408"/>
              <a:gd name="connsiteY1172" fmla="*/ 646903 h 4491482"/>
              <a:gd name="connsiteX1173" fmla="*/ 7803572 w 9143408"/>
              <a:gd name="connsiteY1173" fmla="*/ 628097 h 4491482"/>
              <a:gd name="connsiteX1174" fmla="*/ 7862523 w 9143408"/>
              <a:gd name="connsiteY1174" fmla="*/ 623214 h 4491482"/>
              <a:gd name="connsiteX1175" fmla="*/ 7937627 w 9143408"/>
              <a:gd name="connsiteY1175" fmla="*/ 626288 h 4491482"/>
              <a:gd name="connsiteX1176" fmla="*/ 8038893 w 9143408"/>
              <a:gd name="connsiteY1176" fmla="*/ 637801 h 4491482"/>
              <a:gd name="connsiteX1177" fmla="*/ 8073190 w 9143408"/>
              <a:gd name="connsiteY1177" fmla="*/ 659019 h 4491482"/>
              <a:gd name="connsiteX1178" fmla="*/ 8127319 w 9143408"/>
              <a:gd name="connsiteY1178" fmla="*/ 696149 h 4491482"/>
              <a:gd name="connsiteX1179" fmla="*/ 8168307 w 9143408"/>
              <a:gd name="connsiteY1179" fmla="*/ 695849 h 4491482"/>
              <a:gd name="connsiteX1180" fmla="*/ 8251067 w 9143408"/>
              <a:gd name="connsiteY1180" fmla="*/ 691147 h 4491482"/>
              <a:gd name="connsiteX1181" fmla="*/ 8340398 w 9143408"/>
              <a:gd name="connsiteY1181" fmla="*/ 713691 h 4491482"/>
              <a:gd name="connsiteX1182" fmla="*/ 8349017 w 9143408"/>
              <a:gd name="connsiteY1182" fmla="*/ 714354 h 4491482"/>
              <a:gd name="connsiteX1183" fmla="*/ 8405316 w 9143408"/>
              <a:gd name="connsiteY1183" fmla="*/ 725083 h 4491482"/>
              <a:gd name="connsiteX1184" fmla="*/ 8444918 w 9143408"/>
              <a:gd name="connsiteY1184" fmla="*/ 738222 h 4491482"/>
              <a:gd name="connsiteX1185" fmla="*/ 8378192 w 9143408"/>
              <a:gd name="connsiteY1185" fmla="*/ 741477 h 4491482"/>
              <a:gd name="connsiteX1186" fmla="*/ 8378192 w 9143408"/>
              <a:gd name="connsiteY1186" fmla="*/ 745155 h 4491482"/>
              <a:gd name="connsiteX1187" fmla="*/ 8438227 w 9143408"/>
              <a:gd name="connsiteY1187" fmla="*/ 746782 h 4491482"/>
              <a:gd name="connsiteX1188" fmla="*/ 8518094 w 9143408"/>
              <a:gd name="connsiteY1188" fmla="*/ 740874 h 4491482"/>
              <a:gd name="connsiteX1189" fmla="*/ 8567581 w 9143408"/>
              <a:gd name="connsiteY1189" fmla="*/ 740152 h 4491482"/>
              <a:gd name="connsiteX1190" fmla="*/ 8631053 w 9143408"/>
              <a:gd name="connsiteY1190" fmla="*/ 734244 h 4491482"/>
              <a:gd name="connsiteX1191" fmla="*/ 8666194 w 9143408"/>
              <a:gd name="connsiteY1191" fmla="*/ 741116 h 4491482"/>
              <a:gd name="connsiteX1192" fmla="*/ 8720263 w 9143408"/>
              <a:gd name="connsiteY1192" fmla="*/ 744310 h 4491482"/>
              <a:gd name="connsiteX1193" fmla="*/ 8734789 w 9143408"/>
              <a:gd name="connsiteY1193" fmla="*/ 742622 h 4491482"/>
              <a:gd name="connsiteX1194" fmla="*/ 8781142 w 9143408"/>
              <a:gd name="connsiteY1194" fmla="*/ 748531 h 4491482"/>
              <a:gd name="connsiteX1195" fmla="*/ 8919779 w 9143408"/>
              <a:gd name="connsiteY1195" fmla="*/ 829723 h 4491482"/>
              <a:gd name="connsiteX1196" fmla="*/ 8959622 w 9143408"/>
              <a:gd name="connsiteY1196" fmla="*/ 859017 h 4491482"/>
              <a:gd name="connsiteX1197" fmla="*/ 8986204 w 9143408"/>
              <a:gd name="connsiteY1197" fmla="*/ 868481 h 4491482"/>
              <a:gd name="connsiteX1198" fmla="*/ 9052147 w 9143408"/>
              <a:gd name="connsiteY1198" fmla="*/ 884153 h 4491482"/>
              <a:gd name="connsiteX1199" fmla="*/ 9068482 w 9143408"/>
              <a:gd name="connsiteY1199" fmla="*/ 896811 h 4491482"/>
              <a:gd name="connsiteX1200" fmla="*/ 9083973 w 9143408"/>
              <a:gd name="connsiteY1200" fmla="*/ 923031 h 4491482"/>
              <a:gd name="connsiteX1201" fmla="*/ 9052448 w 9143408"/>
              <a:gd name="connsiteY1201" fmla="*/ 950819 h 4491482"/>
              <a:gd name="connsiteX1202" fmla="*/ 9030387 w 9143408"/>
              <a:gd name="connsiteY1202" fmla="*/ 970710 h 4491482"/>
              <a:gd name="connsiteX1203" fmla="*/ 8974570 w 9143408"/>
              <a:gd name="connsiteY1203" fmla="*/ 997413 h 4491482"/>
              <a:gd name="connsiteX1204" fmla="*/ 8943528 w 9143408"/>
              <a:gd name="connsiteY1204" fmla="*/ 979691 h 4491482"/>
              <a:gd name="connsiteX1205" fmla="*/ 8909472 w 9143408"/>
              <a:gd name="connsiteY1205" fmla="*/ 977762 h 4491482"/>
              <a:gd name="connsiteX1206" fmla="*/ 8877827 w 9143408"/>
              <a:gd name="connsiteY1206" fmla="*/ 968359 h 4491482"/>
              <a:gd name="connsiteX1207" fmla="*/ 8832378 w 9143408"/>
              <a:gd name="connsiteY1207" fmla="*/ 1001391 h 4491482"/>
              <a:gd name="connsiteX1208" fmla="*/ 8831232 w 9143408"/>
              <a:gd name="connsiteY1208" fmla="*/ 1034483 h 4491482"/>
              <a:gd name="connsiteX1209" fmla="*/ 8789460 w 9143408"/>
              <a:gd name="connsiteY1209" fmla="*/ 1094458 h 4491482"/>
              <a:gd name="connsiteX1210" fmla="*/ 8775657 w 9143408"/>
              <a:gd name="connsiteY1210" fmla="*/ 1085477 h 4491482"/>
              <a:gd name="connsiteX1211" fmla="*/ 8745579 w 9143408"/>
              <a:gd name="connsiteY1211" fmla="*/ 1090782 h 4491482"/>
              <a:gd name="connsiteX1212" fmla="*/ 8677406 w 9143408"/>
              <a:gd name="connsiteY1212" fmla="*/ 1137195 h 4491482"/>
              <a:gd name="connsiteX1213" fmla="*/ 8641059 w 9143408"/>
              <a:gd name="connsiteY1213" fmla="*/ 1151360 h 4491482"/>
              <a:gd name="connsiteX1214" fmla="*/ 8590607 w 9143408"/>
              <a:gd name="connsiteY1214" fmla="*/ 1175350 h 4491482"/>
              <a:gd name="connsiteX1215" fmla="*/ 8557274 w 9143408"/>
              <a:gd name="connsiteY1215" fmla="*/ 1174084 h 4491482"/>
              <a:gd name="connsiteX1216" fmla="*/ 8504893 w 9143408"/>
              <a:gd name="connsiteY1216" fmla="*/ 1176616 h 4491482"/>
              <a:gd name="connsiteX1217" fmla="*/ 8463423 w 9143408"/>
              <a:gd name="connsiteY1217" fmla="*/ 1190238 h 4491482"/>
              <a:gd name="connsiteX1218" fmla="*/ 8426473 w 9143408"/>
              <a:gd name="connsiteY1218" fmla="*/ 1241534 h 4491482"/>
              <a:gd name="connsiteX1219" fmla="*/ 8420084 w 9143408"/>
              <a:gd name="connsiteY1219" fmla="*/ 1266067 h 4491482"/>
              <a:gd name="connsiteX1220" fmla="*/ 8417251 w 9143408"/>
              <a:gd name="connsiteY1220" fmla="*/ 1320858 h 4491482"/>
              <a:gd name="connsiteX1221" fmla="*/ 8386510 w 9143408"/>
              <a:gd name="connsiteY1221" fmla="*/ 1326404 h 4491482"/>
              <a:gd name="connsiteX1222" fmla="*/ 8388920 w 9143408"/>
              <a:gd name="connsiteY1222" fmla="*/ 1344186 h 4491482"/>
              <a:gd name="connsiteX1223" fmla="*/ 8378613 w 9143408"/>
              <a:gd name="connsiteY1223" fmla="*/ 1383486 h 4491482"/>
              <a:gd name="connsiteX1224" fmla="*/ 8332261 w 9143408"/>
              <a:gd name="connsiteY1224" fmla="*/ 1449248 h 4491482"/>
              <a:gd name="connsiteX1225" fmla="*/ 8307486 w 9143408"/>
              <a:gd name="connsiteY1225" fmla="*/ 1473419 h 4491482"/>
              <a:gd name="connsiteX1226" fmla="*/ 8244256 w 9143408"/>
              <a:gd name="connsiteY1226" fmla="*/ 1507174 h 4491482"/>
              <a:gd name="connsiteX1227" fmla="*/ 8233346 w 9143408"/>
              <a:gd name="connsiteY1227" fmla="*/ 1516577 h 4491482"/>
              <a:gd name="connsiteX1228" fmla="*/ 8175661 w 9143408"/>
              <a:gd name="connsiteY1228" fmla="*/ 1558349 h 4491482"/>
              <a:gd name="connsiteX1229" fmla="*/ 8187113 w 9143408"/>
              <a:gd name="connsiteY1229" fmla="*/ 1484209 h 4491482"/>
              <a:gd name="connsiteX1230" fmla="*/ 8214117 w 9143408"/>
              <a:gd name="connsiteY1230" fmla="*/ 1446415 h 4491482"/>
              <a:gd name="connsiteX1231" fmla="*/ 8195432 w 9143408"/>
              <a:gd name="connsiteY1231" fmla="*/ 1352865 h 4491482"/>
              <a:gd name="connsiteX1232" fmla="*/ 8205679 w 9143408"/>
              <a:gd name="connsiteY1232" fmla="*/ 1289635 h 4491482"/>
              <a:gd name="connsiteX1233" fmla="*/ 8210863 w 9143408"/>
              <a:gd name="connsiteY1233" fmla="*/ 1272637 h 4491482"/>
              <a:gd name="connsiteX1234" fmla="*/ 8220085 w 9143408"/>
              <a:gd name="connsiteY1234" fmla="*/ 1254252 h 4491482"/>
              <a:gd name="connsiteX1235" fmla="*/ 8275419 w 9143408"/>
              <a:gd name="connsiteY1235" fmla="*/ 1215253 h 4491482"/>
              <a:gd name="connsiteX1236" fmla="*/ 8289825 w 9143408"/>
              <a:gd name="connsiteY1236" fmla="*/ 1201992 h 4491482"/>
              <a:gd name="connsiteX1237" fmla="*/ 8309958 w 9143408"/>
              <a:gd name="connsiteY1237" fmla="*/ 1178424 h 4491482"/>
              <a:gd name="connsiteX1238" fmla="*/ 8314780 w 9143408"/>
              <a:gd name="connsiteY1238" fmla="*/ 1198737 h 4491482"/>
              <a:gd name="connsiteX1239" fmla="*/ 8355889 w 9143408"/>
              <a:gd name="connsiteY1239" fmla="*/ 1160763 h 4491482"/>
              <a:gd name="connsiteX1240" fmla="*/ 8381024 w 9143408"/>
              <a:gd name="connsiteY1240" fmla="*/ 1181920 h 4491482"/>
              <a:gd name="connsiteX1241" fmla="*/ 8364690 w 9143408"/>
              <a:gd name="connsiteY1241" fmla="*/ 1197833 h 4491482"/>
              <a:gd name="connsiteX1242" fmla="*/ 8357577 w 9143408"/>
              <a:gd name="connsiteY1242" fmla="*/ 1223993 h 4491482"/>
              <a:gd name="connsiteX1243" fmla="*/ 8368125 w 9143408"/>
              <a:gd name="connsiteY1243" fmla="*/ 1289273 h 4491482"/>
              <a:gd name="connsiteX1244" fmla="*/ 8346184 w 9143408"/>
              <a:gd name="connsiteY1244" fmla="*/ 1344668 h 4491482"/>
              <a:gd name="connsiteX1245" fmla="*/ 8363363 w 9143408"/>
              <a:gd name="connsiteY1245" fmla="*/ 1308321 h 4491482"/>
              <a:gd name="connsiteX1246" fmla="*/ 8396877 w 9143408"/>
              <a:gd name="connsiteY1246" fmla="*/ 1290419 h 4491482"/>
              <a:gd name="connsiteX1247" fmla="*/ 8380241 w 9143408"/>
              <a:gd name="connsiteY1247" fmla="*/ 1226646 h 4491482"/>
              <a:gd name="connsiteX1248" fmla="*/ 8415985 w 9143408"/>
              <a:gd name="connsiteY1248" fmla="*/ 1162571 h 4491482"/>
              <a:gd name="connsiteX1249" fmla="*/ 8473128 w 9143408"/>
              <a:gd name="connsiteY1249" fmla="*/ 1161305 h 4491482"/>
              <a:gd name="connsiteX1250" fmla="*/ 8502181 w 9143408"/>
              <a:gd name="connsiteY1250" fmla="*/ 1151058 h 4491482"/>
              <a:gd name="connsiteX1251" fmla="*/ 8559022 w 9143408"/>
              <a:gd name="connsiteY1251" fmla="*/ 1146779 h 4491482"/>
              <a:gd name="connsiteX1252" fmla="*/ 8570716 w 9143408"/>
              <a:gd name="connsiteY1252" fmla="*/ 1154856 h 4491482"/>
              <a:gd name="connsiteX1253" fmla="*/ 8628883 w 9143408"/>
              <a:gd name="connsiteY1253" fmla="*/ 1118630 h 4491482"/>
              <a:gd name="connsiteX1254" fmla="*/ 8588859 w 9143408"/>
              <a:gd name="connsiteY1254" fmla="*/ 1137496 h 4491482"/>
              <a:gd name="connsiteX1255" fmla="*/ 8561313 w 9143408"/>
              <a:gd name="connsiteY1255" fmla="*/ 1138220 h 4491482"/>
              <a:gd name="connsiteX1256" fmla="*/ 8498383 w 9143408"/>
              <a:gd name="connsiteY1256" fmla="*/ 1141836 h 4491482"/>
              <a:gd name="connsiteX1257" fmla="*/ 8473791 w 9143408"/>
              <a:gd name="connsiteY1257" fmla="*/ 1148949 h 4491482"/>
              <a:gd name="connsiteX1258" fmla="*/ 8423158 w 9143408"/>
              <a:gd name="connsiteY1258" fmla="*/ 1141836 h 4491482"/>
              <a:gd name="connsiteX1259" fmla="*/ 8437925 w 9143408"/>
              <a:gd name="connsiteY1259" fmla="*/ 1097653 h 4491482"/>
              <a:gd name="connsiteX1260" fmla="*/ 8398263 w 9143408"/>
              <a:gd name="connsiteY1260" fmla="*/ 1139485 h 4491482"/>
              <a:gd name="connsiteX1261" fmla="*/ 8359565 w 9143408"/>
              <a:gd name="connsiteY1261" fmla="*/ 1124898 h 4491482"/>
              <a:gd name="connsiteX1262" fmla="*/ 8323520 w 9143408"/>
              <a:gd name="connsiteY1262" fmla="*/ 1126104 h 4491482"/>
              <a:gd name="connsiteX1263" fmla="*/ 8317613 w 9143408"/>
              <a:gd name="connsiteY1263" fmla="*/ 1120800 h 4491482"/>
              <a:gd name="connsiteX1264" fmla="*/ 8290428 w 9143408"/>
              <a:gd name="connsiteY1264" fmla="*/ 1088431 h 4491482"/>
              <a:gd name="connsiteX1265" fmla="*/ 8229307 w 9143408"/>
              <a:gd name="connsiteY1265" fmla="*/ 1105308 h 4491482"/>
              <a:gd name="connsiteX1266" fmla="*/ 8166198 w 9143408"/>
              <a:gd name="connsiteY1266" fmla="*/ 1177399 h 4491482"/>
              <a:gd name="connsiteX1267" fmla="*/ 8115143 w 9143408"/>
              <a:gd name="connsiteY1267" fmla="*/ 1188551 h 4491482"/>
              <a:gd name="connsiteX1268" fmla="*/ 8079941 w 9143408"/>
              <a:gd name="connsiteY1268" fmla="*/ 1171613 h 4491482"/>
              <a:gd name="connsiteX1269" fmla="*/ 8032021 w 9143408"/>
              <a:gd name="connsiteY1269" fmla="*/ 1181137 h 4491482"/>
              <a:gd name="connsiteX1270" fmla="*/ 8008152 w 9143408"/>
              <a:gd name="connsiteY1270" fmla="*/ 1190841 h 4491482"/>
              <a:gd name="connsiteX1271" fmla="*/ 7948236 w 9143408"/>
              <a:gd name="connsiteY1271" fmla="*/ 1185778 h 4491482"/>
              <a:gd name="connsiteX1272" fmla="*/ 7846851 w 9143408"/>
              <a:gd name="connsiteY1272" fmla="*/ 1207900 h 4491482"/>
              <a:gd name="connsiteX1273" fmla="*/ 7832082 w 9143408"/>
              <a:gd name="connsiteY1273" fmla="*/ 1217845 h 4491482"/>
              <a:gd name="connsiteX1274" fmla="*/ 7787658 w 9143408"/>
              <a:gd name="connsiteY1274" fmla="*/ 1252083 h 4491482"/>
              <a:gd name="connsiteX1275" fmla="*/ 7776146 w 9143408"/>
              <a:gd name="connsiteY1275" fmla="*/ 1264801 h 4491482"/>
              <a:gd name="connsiteX1276" fmla="*/ 7721174 w 9143408"/>
              <a:gd name="connsiteY1276" fmla="*/ 1313987 h 4491482"/>
              <a:gd name="connsiteX1277" fmla="*/ 7718340 w 9143408"/>
              <a:gd name="connsiteY1277" fmla="*/ 1362691 h 4491482"/>
              <a:gd name="connsiteX1278" fmla="*/ 7795253 w 9143408"/>
              <a:gd name="connsiteY1278" fmla="*/ 1385716 h 4491482"/>
              <a:gd name="connsiteX1279" fmla="*/ 7815808 w 9143408"/>
              <a:gd name="connsiteY1279" fmla="*/ 1399158 h 4491482"/>
              <a:gd name="connsiteX1280" fmla="*/ 7820931 w 9143408"/>
              <a:gd name="connsiteY1280" fmla="*/ 1446355 h 4491482"/>
              <a:gd name="connsiteX1281" fmla="*/ 7812915 w 9143408"/>
              <a:gd name="connsiteY1281" fmla="*/ 1539000 h 4491482"/>
              <a:gd name="connsiteX1282" fmla="*/ 7808153 w 9143408"/>
              <a:gd name="connsiteY1282" fmla="*/ 1555757 h 4491482"/>
              <a:gd name="connsiteX1283" fmla="*/ 7809720 w 9143408"/>
              <a:gd name="connsiteY1283" fmla="*/ 1595962 h 4491482"/>
              <a:gd name="connsiteX1284" fmla="*/ 7783077 w 9143408"/>
              <a:gd name="connsiteY1284" fmla="*/ 1645329 h 4491482"/>
              <a:gd name="connsiteX1285" fmla="*/ 7718823 w 9143408"/>
              <a:gd name="connsiteY1285" fmla="*/ 1712236 h 4491482"/>
              <a:gd name="connsiteX1286" fmla="*/ 7707008 w 9143408"/>
              <a:gd name="connsiteY1286" fmla="*/ 1720434 h 4491482"/>
              <a:gd name="connsiteX1287" fmla="*/ 7654025 w 9143408"/>
              <a:gd name="connsiteY1287" fmla="*/ 1764376 h 4491482"/>
              <a:gd name="connsiteX1288" fmla="*/ 7612012 w 9143408"/>
              <a:gd name="connsiteY1288" fmla="*/ 1760277 h 4491482"/>
              <a:gd name="connsiteX1289" fmla="*/ 7588444 w 9143408"/>
              <a:gd name="connsiteY1289" fmla="*/ 1770343 h 4491482"/>
              <a:gd name="connsiteX1290" fmla="*/ 7562404 w 9143408"/>
              <a:gd name="connsiteY1290" fmla="*/ 1793007 h 4491482"/>
              <a:gd name="connsiteX1291" fmla="*/ 7526720 w 9143408"/>
              <a:gd name="connsiteY1291" fmla="*/ 1835261 h 4491482"/>
              <a:gd name="connsiteX1292" fmla="*/ 7516654 w 9143408"/>
              <a:gd name="connsiteY1292" fmla="*/ 1846714 h 4491482"/>
              <a:gd name="connsiteX1293" fmla="*/ 7531482 w 9143408"/>
              <a:gd name="connsiteY1293" fmla="*/ 1873718 h 4491482"/>
              <a:gd name="connsiteX1294" fmla="*/ 7545587 w 9143408"/>
              <a:gd name="connsiteY1294" fmla="*/ 1962988 h 4491482"/>
              <a:gd name="connsiteX1295" fmla="*/ 7516051 w 9143408"/>
              <a:gd name="connsiteY1295" fmla="*/ 1987460 h 4491482"/>
              <a:gd name="connsiteX1296" fmla="*/ 7482778 w 9143408"/>
              <a:gd name="connsiteY1296" fmla="*/ 2003253 h 4491482"/>
              <a:gd name="connsiteX1297" fmla="*/ 7465419 w 9143408"/>
              <a:gd name="connsiteY1297" fmla="*/ 2010124 h 4491482"/>
              <a:gd name="connsiteX1298" fmla="*/ 7456799 w 9143408"/>
              <a:gd name="connsiteY1298" fmla="*/ 1996261 h 4491482"/>
              <a:gd name="connsiteX1299" fmla="*/ 7454268 w 9143408"/>
              <a:gd name="connsiteY1299" fmla="*/ 1954549 h 4491482"/>
              <a:gd name="connsiteX1300" fmla="*/ 7429734 w 9143408"/>
              <a:gd name="connsiteY1300" fmla="*/ 1910909 h 4491482"/>
              <a:gd name="connsiteX1301" fmla="*/ 7410144 w 9143408"/>
              <a:gd name="connsiteY1301" fmla="*/ 1880529 h 4491482"/>
              <a:gd name="connsiteX1302" fmla="*/ 7408457 w 9143408"/>
              <a:gd name="connsiteY1302" fmla="*/ 1858106 h 4491482"/>
              <a:gd name="connsiteX1303" fmla="*/ 7357764 w 9143408"/>
              <a:gd name="connsiteY1303" fmla="*/ 1884025 h 4491482"/>
              <a:gd name="connsiteX1304" fmla="*/ 7393810 w 9143408"/>
              <a:gd name="connsiteY1304" fmla="*/ 1894513 h 4491482"/>
              <a:gd name="connsiteX1305" fmla="*/ 7381212 w 9143408"/>
              <a:gd name="connsiteY1305" fmla="*/ 1928931 h 4491482"/>
              <a:gd name="connsiteX1306" fmla="*/ 7334739 w 9143408"/>
              <a:gd name="connsiteY1306" fmla="*/ 1956840 h 4491482"/>
              <a:gd name="connsiteX1307" fmla="*/ 7327083 w 9143408"/>
              <a:gd name="connsiteY1307" fmla="*/ 1982156 h 4491482"/>
              <a:gd name="connsiteX1308" fmla="*/ 7369217 w 9143408"/>
              <a:gd name="connsiteY1308" fmla="*/ 2054006 h 4491482"/>
              <a:gd name="connsiteX1309" fmla="*/ 7374039 w 9143408"/>
              <a:gd name="connsiteY1309" fmla="*/ 2061420 h 4491482"/>
              <a:gd name="connsiteX1310" fmla="*/ 7382538 w 9143408"/>
              <a:gd name="connsiteY1310" fmla="*/ 2126278 h 4491482"/>
              <a:gd name="connsiteX1311" fmla="*/ 7353906 w 9143408"/>
              <a:gd name="connsiteY1311" fmla="*/ 2184566 h 4491482"/>
              <a:gd name="connsiteX1312" fmla="*/ 7341369 w 9143408"/>
              <a:gd name="connsiteY1312" fmla="*/ 2197344 h 4491482"/>
              <a:gd name="connsiteX1313" fmla="*/ 7348421 w 9143408"/>
              <a:gd name="connsiteY1313" fmla="*/ 2220671 h 4491482"/>
              <a:gd name="connsiteX1314" fmla="*/ 7373978 w 9143408"/>
              <a:gd name="connsiteY1314" fmla="*/ 2249785 h 4491482"/>
              <a:gd name="connsiteX1315" fmla="*/ 7368373 w 9143408"/>
              <a:gd name="connsiteY1315" fmla="*/ 2285469 h 4491482"/>
              <a:gd name="connsiteX1316" fmla="*/ 7354509 w 9143408"/>
              <a:gd name="connsiteY1316" fmla="*/ 2318320 h 4491482"/>
              <a:gd name="connsiteX1317" fmla="*/ 7327384 w 9143408"/>
              <a:gd name="connsiteY1317" fmla="*/ 2342792 h 4491482"/>
              <a:gd name="connsiteX1318" fmla="*/ 7298392 w 9143408"/>
              <a:gd name="connsiteY1318" fmla="*/ 2324468 h 4491482"/>
              <a:gd name="connsiteX1319" fmla="*/ 7281272 w 9143408"/>
              <a:gd name="connsiteY1319" fmla="*/ 2284504 h 4491482"/>
              <a:gd name="connsiteX1320" fmla="*/ 7232690 w 9143408"/>
              <a:gd name="connsiteY1320" fmla="*/ 2313257 h 4491482"/>
              <a:gd name="connsiteX1321" fmla="*/ 7155716 w 9143408"/>
              <a:gd name="connsiteY1321" fmla="*/ 2344360 h 4491482"/>
              <a:gd name="connsiteX1322" fmla="*/ 7138417 w 9143408"/>
              <a:gd name="connsiteY1322" fmla="*/ 2349001 h 4491482"/>
              <a:gd name="connsiteX1323" fmla="*/ 7091400 w 9143408"/>
              <a:gd name="connsiteY1323" fmla="*/ 2371966 h 4491482"/>
              <a:gd name="connsiteX1324" fmla="*/ 7090255 w 9143408"/>
              <a:gd name="connsiteY1324" fmla="*/ 2396619 h 4491482"/>
              <a:gd name="connsiteX1325" fmla="*/ 7022384 w 9143408"/>
              <a:gd name="connsiteY1325" fmla="*/ 2445323 h 4491482"/>
              <a:gd name="connsiteX1326" fmla="*/ 7010328 w 9143408"/>
              <a:gd name="connsiteY1326" fmla="*/ 2437668 h 4491482"/>
              <a:gd name="connsiteX1327" fmla="*/ 7018104 w 9143408"/>
              <a:gd name="connsiteY1327" fmla="*/ 2378898 h 4491482"/>
              <a:gd name="connsiteX1328" fmla="*/ 7021299 w 9143408"/>
              <a:gd name="connsiteY1328" fmla="*/ 2374136 h 4491482"/>
              <a:gd name="connsiteX1329" fmla="*/ 6969220 w 9143408"/>
              <a:gd name="connsiteY1329" fmla="*/ 2418741 h 4491482"/>
              <a:gd name="connsiteX1330" fmla="*/ 6988147 w 9143408"/>
              <a:gd name="connsiteY1330" fmla="*/ 2445082 h 4491482"/>
              <a:gd name="connsiteX1331" fmla="*/ 6994536 w 9143408"/>
              <a:gd name="connsiteY1331" fmla="*/ 2454907 h 4491482"/>
              <a:gd name="connsiteX1332" fmla="*/ 7041672 w 9143408"/>
              <a:gd name="connsiteY1332" fmla="*/ 2514883 h 4491482"/>
              <a:gd name="connsiteX1333" fmla="*/ 7052703 w 9143408"/>
              <a:gd name="connsiteY1333" fmla="*/ 2584623 h 4491482"/>
              <a:gd name="connsiteX1334" fmla="*/ 7034680 w 9143408"/>
              <a:gd name="connsiteY1334" fmla="*/ 2618197 h 4491482"/>
              <a:gd name="connsiteX1335" fmla="*/ 7023529 w 9143408"/>
              <a:gd name="connsiteY1335" fmla="*/ 2628143 h 4491482"/>
              <a:gd name="connsiteX1336" fmla="*/ 6979286 w 9143408"/>
              <a:gd name="connsiteY1336" fmla="*/ 2653037 h 4491482"/>
              <a:gd name="connsiteX1337" fmla="*/ 6946977 w 9143408"/>
              <a:gd name="connsiteY1337" fmla="*/ 2690349 h 4491482"/>
              <a:gd name="connsiteX1338" fmla="*/ 6914971 w 9143408"/>
              <a:gd name="connsiteY1338" fmla="*/ 2686792 h 4491482"/>
              <a:gd name="connsiteX1339" fmla="*/ 6842276 w 9143408"/>
              <a:gd name="connsiteY1339" fmla="*/ 2599933 h 4491482"/>
              <a:gd name="connsiteX1340" fmla="*/ 6806533 w 9143408"/>
              <a:gd name="connsiteY1340" fmla="*/ 2608252 h 4491482"/>
              <a:gd name="connsiteX1341" fmla="*/ 6803578 w 9143408"/>
              <a:gd name="connsiteY1341" fmla="*/ 2622899 h 4491482"/>
              <a:gd name="connsiteX1342" fmla="*/ 6796888 w 9143408"/>
              <a:gd name="connsiteY1342" fmla="*/ 2635798 h 4491482"/>
              <a:gd name="connsiteX1343" fmla="*/ 6809003 w 9143408"/>
              <a:gd name="connsiteY1343" fmla="*/ 2657016 h 4491482"/>
              <a:gd name="connsiteX1344" fmla="*/ 6863976 w 9143408"/>
              <a:gd name="connsiteY1344" fmla="*/ 2720005 h 4491482"/>
              <a:gd name="connsiteX1345" fmla="*/ 6901951 w 9143408"/>
              <a:gd name="connsiteY1345" fmla="*/ 2772084 h 4491482"/>
              <a:gd name="connsiteX1346" fmla="*/ 6911957 w 9143408"/>
              <a:gd name="connsiteY1346" fmla="*/ 2830673 h 4491482"/>
              <a:gd name="connsiteX1347" fmla="*/ 6899479 w 9143408"/>
              <a:gd name="connsiteY1347" fmla="*/ 2827720 h 4491482"/>
              <a:gd name="connsiteX1348" fmla="*/ 6902312 w 9143408"/>
              <a:gd name="connsiteY1348" fmla="*/ 2867744 h 4491482"/>
              <a:gd name="connsiteX1349" fmla="*/ 6883386 w 9143408"/>
              <a:gd name="connsiteY1349" fmla="*/ 2861535 h 4491482"/>
              <a:gd name="connsiteX1350" fmla="*/ 6850655 w 9143408"/>
              <a:gd name="connsiteY1350" fmla="*/ 2830854 h 4491482"/>
              <a:gd name="connsiteX1351" fmla="*/ 6835043 w 9143408"/>
              <a:gd name="connsiteY1351" fmla="*/ 2809456 h 4491482"/>
              <a:gd name="connsiteX1352" fmla="*/ 6810993 w 9143408"/>
              <a:gd name="connsiteY1352" fmla="*/ 2745140 h 4491482"/>
              <a:gd name="connsiteX1353" fmla="*/ 6788811 w 9143408"/>
              <a:gd name="connsiteY1353" fmla="*/ 2724827 h 4491482"/>
              <a:gd name="connsiteX1354" fmla="*/ 6799661 w 9143408"/>
              <a:gd name="connsiteY1354" fmla="*/ 2751771 h 4491482"/>
              <a:gd name="connsiteX1355" fmla="*/ 6783627 w 9143408"/>
              <a:gd name="connsiteY1355" fmla="*/ 2750204 h 4491482"/>
              <a:gd name="connsiteX1356" fmla="*/ 6751077 w 9143408"/>
              <a:gd name="connsiteY1356" fmla="*/ 2705900 h 4491482"/>
              <a:gd name="connsiteX1357" fmla="*/ 6742820 w 9143408"/>
              <a:gd name="connsiteY1357" fmla="*/ 2662621 h 4491482"/>
              <a:gd name="connsiteX1358" fmla="*/ 6740469 w 9143408"/>
              <a:gd name="connsiteY1358" fmla="*/ 2545624 h 4491482"/>
              <a:gd name="connsiteX1359" fmla="*/ 6724676 w 9143408"/>
              <a:gd name="connsiteY1359" fmla="*/ 2509217 h 4491482"/>
              <a:gd name="connsiteX1360" fmla="*/ 6713525 w 9143408"/>
              <a:gd name="connsiteY1360" fmla="*/ 2492701 h 4491482"/>
              <a:gd name="connsiteX1361" fmla="*/ 6692670 w 9143408"/>
              <a:gd name="connsiteY1361" fmla="*/ 2503069 h 4491482"/>
              <a:gd name="connsiteX1362" fmla="*/ 6639204 w 9143408"/>
              <a:gd name="connsiteY1362" fmla="*/ 2471423 h 4491482"/>
              <a:gd name="connsiteX1363" fmla="*/ 6615093 w 9143408"/>
              <a:gd name="connsiteY1363" fmla="*/ 2409278 h 4491482"/>
              <a:gd name="connsiteX1364" fmla="*/ 6593815 w 9143408"/>
              <a:gd name="connsiteY1364" fmla="*/ 2380164 h 4491482"/>
              <a:gd name="connsiteX1365" fmla="*/ 6572960 w 9143408"/>
              <a:gd name="connsiteY1365" fmla="*/ 2349061 h 4491482"/>
              <a:gd name="connsiteX1366" fmla="*/ 6487185 w 9143408"/>
              <a:gd name="connsiteY1366" fmla="*/ 2370279 h 4491482"/>
              <a:gd name="connsiteX1367" fmla="*/ 6446016 w 9143408"/>
              <a:gd name="connsiteY1367" fmla="*/ 2409760 h 4491482"/>
              <a:gd name="connsiteX1368" fmla="*/ 6422448 w 9143408"/>
              <a:gd name="connsiteY1368" fmla="*/ 2426276 h 4491482"/>
              <a:gd name="connsiteX1369" fmla="*/ 6389477 w 9143408"/>
              <a:gd name="connsiteY1369" fmla="*/ 2457017 h 4491482"/>
              <a:gd name="connsiteX1370" fmla="*/ 6354636 w 9143408"/>
              <a:gd name="connsiteY1370" fmla="*/ 2485407 h 4491482"/>
              <a:gd name="connsiteX1371" fmla="*/ 6344571 w 9143408"/>
              <a:gd name="connsiteY1371" fmla="*/ 2496378 h 4491482"/>
              <a:gd name="connsiteX1372" fmla="*/ 6318772 w 9143408"/>
              <a:gd name="connsiteY1372" fmla="*/ 2563707 h 4491482"/>
              <a:gd name="connsiteX1373" fmla="*/ 6309308 w 9143408"/>
              <a:gd name="connsiteY1373" fmla="*/ 2596618 h 4491482"/>
              <a:gd name="connsiteX1374" fmla="*/ 6309308 w 9143408"/>
              <a:gd name="connsiteY1374" fmla="*/ 2627299 h 4491482"/>
              <a:gd name="connsiteX1375" fmla="*/ 6340290 w 9143408"/>
              <a:gd name="connsiteY1375" fmla="*/ 2695171 h 4491482"/>
              <a:gd name="connsiteX1376" fmla="*/ 6350417 w 9143408"/>
              <a:gd name="connsiteY1376" fmla="*/ 2709637 h 4491482"/>
              <a:gd name="connsiteX1377" fmla="*/ 6339990 w 9143408"/>
              <a:gd name="connsiteY1377" fmla="*/ 2746828 h 4491482"/>
              <a:gd name="connsiteX1378" fmla="*/ 6300991 w 9143408"/>
              <a:gd name="connsiteY1378" fmla="*/ 2765152 h 4491482"/>
              <a:gd name="connsiteX1379" fmla="*/ 6263016 w 9143408"/>
              <a:gd name="connsiteY1379" fmla="*/ 2693363 h 4491482"/>
              <a:gd name="connsiteX1380" fmla="*/ 6258073 w 9143408"/>
              <a:gd name="connsiteY1380" fmla="*/ 2693363 h 4491482"/>
              <a:gd name="connsiteX1381" fmla="*/ 6220400 w 9143408"/>
              <a:gd name="connsiteY1381" fmla="*/ 2703790 h 4491482"/>
              <a:gd name="connsiteX1382" fmla="*/ 6189960 w 9143408"/>
              <a:gd name="connsiteY1382" fmla="*/ 2664791 h 4491482"/>
              <a:gd name="connsiteX1383" fmla="*/ 6178568 w 9143408"/>
              <a:gd name="connsiteY1383" fmla="*/ 2640741 h 4491482"/>
              <a:gd name="connsiteX1384" fmla="*/ 6137459 w 9143408"/>
              <a:gd name="connsiteY1384" fmla="*/ 2557438 h 4491482"/>
              <a:gd name="connsiteX1385" fmla="*/ 6114976 w 9143408"/>
              <a:gd name="connsiteY1385" fmla="*/ 2508674 h 4491482"/>
              <a:gd name="connsiteX1386" fmla="*/ 6099907 w 9143408"/>
              <a:gd name="connsiteY1386" fmla="*/ 2473111 h 4491482"/>
              <a:gd name="connsiteX1387" fmla="*/ 6076037 w 9143408"/>
              <a:gd name="connsiteY1387" fmla="*/ 2398609 h 4491482"/>
              <a:gd name="connsiteX1388" fmla="*/ 6014132 w 9143408"/>
              <a:gd name="connsiteY1388" fmla="*/ 2356656 h 4491482"/>
              <a:gd name="connsiteX1389" fmla="*/ 6005453 w 9143408"/>
              <a:gd name="connsiteY1389" fmla="*/ 2344661 h 4491482"/>
              <a:gd name="connsiteX1390" fmla="*/ 5963621 w 9143408"/>
              <a:gd name="connsiteY1390" fmla="*/ 2290894 h 4491482"/>
              <a:gd name="connsiteX1391" fmla="*/ 5895086 w 9143408"/>
              <a:gd name="connsiteY1391" fmla="*/ 2262805 h 4491482"/>
              <a:gd name="connsiteX1392" fmla="*/ 5754038 w 9143408"/>
              <a:gd name="connsiteY1392" fmla="*/ 2263167 h 4491482"/>
              <a:gd name="connsiteX1393" fmla="*/ 5775075 w 9143408"/>
              <a:gd name="connsiteY1393" fmla="*/ 2293606 h 4491482"/>
              <a:gd name="connsiteX1394" fmla="*/ 5777064 w 9143408"/>
              <a:gd name="connsiteY1394" fmla="*/ 2363166 h 4491482"/>
              <a:gd name="connsiteX1395" fmla="*/ 5738426 w 9143408"/>
              <a:gd name="connsiteY1395" fmla="*/ 2418078 h 4491482"/>
              <a:gd name="connsiteX1396" fmla="*/ 5716606 w 9143408"/>
              <a:gd name="connsiteY1396" fmla="*/ 2437970 h 4491482"/>
              <a:gd name="connsiteX1397" fmla="*/ 5684659 w 9143408"/>
              <a:gd name="connsiteY1397" fmla="*/ 2465034 h 4491482"/>
              <a:gd name="connsiteX1398" fmla="*/ 5627216 w 9143408"/>
              <a:gd name="connsiteY1398" fmla="*/ 2487216 h 4491482"/>
              <a:gd name="connsiteX1399" fmla="*/ 5592858 w 9143408"/>
              <a:gd name="connsiteY1399" fmla="*/ 2506745 h 4491482"/>
              <a:gd name="connsiteX1400" fmla="*/ 5562900 w 9143408"/>
              <a:gd name="connsiteY1400" fmla="*/ 2523985 h 4491482"/>
              <a:gd name="connsiteX1401" fmla="*/ 5511846 w 9143408"/>
              <a:gd name="connsiteY1401" fmla="*/ 2546046 h 4491482"/>
              <a:gd name="connsiteX1402" fmla="*/ 5464769 w 9143408"/>
              <a:gd name="connsiteY1402" fmla="*/ 2564310 h 4491482"/>
              <a:gd name="connsiteX1403" fmla="*/ 5416005 w 9143408"/>
              <a:gd name="connsiteY1403" fmla="*/ 2599210 h 4491482"/>
              <a:gd name="connsiteX1404" fmla="*/ 5461936 w 9143408"/>
              <a:gd name="connsiteY1404" fmla="*/ 2594448 h 4491482"/>
              <a:gd name="connsiteX1405" fmla="*/ 5470013 w 9143408"/>
              <a:gd name="connsiteY1405" fmla="*/ 2590952 h 4491482"/>
              <a:gd name="connsiteX1406" fmla="*/ 5569470 w 9143408"/>
              <a:gd name="connsiteY1406" fmla="*/ 2580223 h 4491482"/>
              <a:gd name="connsiteX1407" fmla="*/ 5573870 w 9143408"/>
              <a:gd name="connsiteY1407" fmla="*/ 2649360 h 4491482"/>
              <a:gd name="connsiteX1408" fmla="*/ 5543611 w 9143408"/>
              <a:gd name="connsiteY1408" fmla="*/ 2714459 h 4491482"/>
              <a:gd name="connsiteX1409" fmla="*/ 5539693 w 9143408"/>
              <a:gd name="connsiteY1409" fmla="*/ 2722476 h 4491482"/>
              <a:gd name="connsiteX1410" fmla="*/ 5503527 w 9143408"/>
              <a:gd name="connsiteY1410" fmla="*/ 2779498 h 4491482"/>
              <a:gd name="connsiteX1411" fmla="*/ 5476945 w 9143408"/>
              <a:gd name="connsiteY1411" fmla="*/ 2821692 h 4491482"/>
              <a:gd name="connsiteX1412" fmla="*/ 5462479 w 9143408"/>
              <a:gd name="connsiteY1412" fmla="*/ 2831879 h 4491482"/>
              <a:gd name="connsiteX1413" fmla="*/ 5416367 w 9143408"/>
              <a:gd name="connsiteY1413" fmla="*/ 2867081 h 4491482"/>
              <a:gd name="connsiteX1414" fmla="*/ 5351208 w 9143408"/>
              <a:gd name="connsiteY1414" fmla="*/ 2924524 h 4491482"/>
              <a:gd name="connsiteX1415" fmla="*/ 5334631 w 9143408"/>
              <a:gd name="connsiteY1415" fmla="*/ 2944476 h 4491482"/>
              <a:gd name="connsiteX1416" fmla="*/ 5310943 w 9143408"/>
              <a:gd name="connsiteY1416" fmla="*/ 2974735 h 4491482"/>
              <a:gd name="connsiteX1417" fmla="*/ 5298224 w 9143408"/>
              <a:gd name="connsiteY1417" fmla="*/ 2994204 h 4491482"/>
              <a:gd name="connsiteX1418" fmla="*/ 5281769 w 9143408"/>
              <a:gd name="connsiteY1418" fmla="*/ 3058038 h 4491482"/>
              <a:gd name="connsiteX1419" fmla="*/ 5283336 w 9143408"/>
              <a:gd name="connsiteY1419" fmla="*/ 3075699 h 4491482"/>
              <a:gd name="connsiteX1420" fmla="*/ 5286772 w 9143408"/>
              <a:gd name="connsiteY1420" fmla="*/ 3099267 h 4491482"/>
              <a:gd name="connsiteX1421" fmla="*/ 5297200 w 9143408"/>
              <a:gd name="connsiteY1421" fmla="*/ 3137904 h 4491482"/>
              <a:gd name="connsiteX1422" fmla="*/ 5309978 w 9143408"/>
              <a:gd name="connsiteY1422" fmla="*/ 3192696 h 4491482"/>
              <a:gd name="connsiteX1423" fmla="*/ 5315825 w 9143408"/>
              <a:gd name="connsiteY1423" fmla="*/ 3267681 h 4491482"/>
              <a:gd name="connsiteX1424" fmla="*/ 5314439 w 9143408"/>
              <a:gd name="connsiteY1424" fmla="*/ 3282448 h 4491482"/>
              <a:gd name="connsiteX1425" fmla="*/ 5284240 w 9143408"/>
              <a:gd name="connsiteY1425" fmla="*/ 3325546 h 4491482"/>
              <a:gd name="connsiteX1426" fmla="*/ 5247290 w 9143408"/>
              <a:gd name="connsiteY1426" fmla="*/ 3343750 h 4491482"/>
              <a:gd name="connsiteX1427" fmla="*/ 5171824 w 9143408"/>
              <a:gd name="connsiteY1427" fmla="*/ 3413189 h 4491482"/>
              <a:gd name="connsiteX1428" fmla="*/ 5176827 w 9143408"/>
              <a:gd name="connsiteY1428" fmla="*/ 3448632 h 4491482"/>
              <a:gd name="connsiteX1429" fmla="*/ 5170859 w 9143408"/>
              <a:gd name="connsiteY1429" fmla="*/ 3534466 h 4491482"/>
              <a:gd name="connsiteX1430" fmla="*/ 5148738 w 9143408"/>
              <a:gd name="connsiteY1430" fmla="*/ 3572018 h 4491482"/>
              <a:gd name="connsiteX1431" fmla="*/ 5116489 w 9143408"/>
              <a:gd name="connsiteY1431" fmla="*/ 3581542 h 4491482"/>
              <a:gd name="connsiteX1432" fmla="*/ 5113295 w 9143408"/>
              <a:gd name="connsiteY1432" fmla="*/ 3604568 h 4491482"/>
              <a:gd name="connsiteX1433" fmla="*/ 5099974 w 9143408"/>
              <a:gd name="connsiteY1433" fmla="*/ 3636515 h 4491482"/>
              <a:gd name="connsiteX1434" fmla="*/ 5093705 w 9143408"/>
              <a:gd name="connsiteY1434" fmla="*/ 3646340 h 4491482"/>
              <a:gd name="connsiteX1435" fmla="*/ 5062120 w 9143408"/>
              <a:gd name="connsiteY1435" fmla="*/ 3691728 h 4491482"/>
              <a:gd name="connsiteX1436" fmla="*/ 5053560 w 9143408"/>
              <a:gd name="connsiteY1436" fmla="*/ 3703603 h 4491482"/>
              <a:gd name="connsiteX1437" fmla="*/ 4998287 w 9143408"/>
              <a:gd name="connsiteY1437" fmla="*/ 3770570 h 4491482"/>
              <a:gd name="connsiteX1438" fmla="*/ 4849403 w 9143408"/>
              <a:gd name="connsiteY1438" fmla="*/ 3819033 h 4491482"/>
              <a:gd name="connsiteX1439" fmla="*/ 4811127 w 9143408"/>
              <a:gd name="connsiteY1439" fmla="*/ 3825121 h 4491482"/>
              <a:gd name="connsiteX1440" fmla="*/ 4793828 w 9143408"/>
              <a:gd name="connsiteY1440" fmla="*/ 3830184 h 4491482"/>
              <a:gd name="connsiteX1441" fmla="*/ 4702448 w 9143408"/>
              <a:gd name="connsiteY1441" fmla="*/ 3762433 h 4491482"/>
              <a:gd name="connsiteX1442" fmla="*/ 4676710 w 9143408"/>
              <a:gd name="connsiteY1442" fmla="*/ 3683350 h 4491482"/>
              <a:gd name="connsiteX1443" fmla="*/ 4634878 w 9143408"/>
              <a:gd name="connsiteY1443" fmla="*/ 3590764 h 4491482"/>
              <a:gd name="connsiteX1444" fmla="*/ 4617457 w 9143408"/>
              <a:gd name="connsiteY1444" fmla="*/ 3500952 h 4491482"/>
              <a:gd name="connsiteX1445" fmla="*/ 4614805 w 9143408"/>
              <a:gd name="connsiteY1445" fmla="*/ 3489439 h 4491482"/>
              <a:gd name="connsiteX1446" fmla="*/ 4582497 w 9143408"/>
              <a:gd name="connsiteY1446" fmla="*/ 3432056 h 4491482"/>
              <a:gd name="connsiteX1447" fmla="*/ 4554287 w 9143408"/>
              <a:gd name="connsiteY1447" fmla="*/ 3279374 h 4491482"/>
              <a:gd name="connsiteX1448" fmla="*/ 4557904 w 9143408"/>
              <a:gd name="connsiteY1448" fmla="*/ 3255625 h 4491482"/>
              <a:gd name="connsiteX1449" fmla="*/ 4581412 w 9143408"/>
              <a:gd name="connsiteY1449" fmla="*/ 3211924 h 4491482"/>
              <a:gd name="connsiteX1450" fmla="*/ 4592201 w 9143408"/>
              <a:gd name="connsiteY1450" fmla="*/ 3169128 h 4491482"/>
              <a:gd name="connsiteX1451" fmla="*/ 4580025 w 9143408"/>
              <a:gd name="connsiteY1451" fmla="*/ 3123197 h 4491482"/>
              <a:gd name="connsiteX1452" fmla="*/ 4558025 w 9143408"/>
              <a:gd name="connsiteY1452" fmla="*/ 3053939 h 4491482"/>
              <a:gd name="connsiteX1453" fmla="*/ 4513841 w 9143408"/>
              <a:gd name="connsiteY1453" fmla="*/ 2993903 h 4491482"/>
              <a:gd name="connsiteX1454" fmla="*/ 4476892 w 9143408"/>
              <a:gd name="connsiteY1454" fmla="*/ 2936399 h 4491482"/>
              <a:gd name="connsiteX1455" fmla="*/ 4478760 w 9143408"/>
              <a:gd name="connsiteY1455" fmla="*/ 2898726 h 4491482"/>
              <a:gd name="connsiteX1456" fmla="*/ 4488525 w 9143408"/>
              <a:gd name="connsiteY1456" fmla="*/ 2839172 h 4491482"/>
              <a:gd name="connsiteX1457" fmla="*/ 4463872 w 9143408"/>
              <a:gd name="connsiteY1457" fmla="*/ 2797099 h 4491482"/>
              <a:gd name="connsiteX1458" fmla="*/ 4434035 w 9143408"/>
              <a:gd name="connsiteY1458" fmla="*/ 2802162 h 4491482"/>
              <a:gd name="connsiteX1459" fmla="*/ 4396422 w 9143408"/>
              <a:gd name="connsiteY1459" fmla="*/ 2791071 h 4491482"/>
              <a:gd name="connsiteX1460" fmla="*/ 4382016 w 9143408"/>
              <a:gd name="connsiteY1460" fmla="*/ 2768950 h 4491482"/>
              <a:gd name="connsiteX1461" fmla="*/ 4357966 w 9143408"/>
              <a:gd name="connsiteY1461" fmla="*/ 2753519 h 4491482"/>
              <a:gd name="connsiteX1462" fmla="*/ 4296423 w 9143408"/>
              <a:gd name="connsiteY1462" fmla="*/ 2760632 h 4491482"/>
              <a:gd name="connsiteX1463" fmla="*/ 4266103 w 9143408"/>
              <a:gd name="connsiteY1463" fmla="*/ 2771120 h 4491482"/>
              <a:gd name="connsiteX1464" fmla="*/ 4247779 w 9143408"/>
              <a:gd name="connsiteY1464" fmla="*/ 2779558 h 4491482"/>
              <a:gd name="connsiteX1465" fmla="*/ 4191192 w 9143408"/>
              <a:gd name="connsiteY1465" fmla="*/ 2792217 h 4491482"/>
              <a:gd name="connsiteX1466" fmla="*/ 4125551 w 9143408"/>
              <a:gd name="connsiteY1466" fmla="*/ 2792940 h 4491482"/>
              <a:gd name="connsiteX1467" fmla="*/ 4053460 w 9143408"/>
              <a:gd name="connsiteY1467" fmla="*/ 2796074 h 4491482"/>
              <a:gd name="connsiteX1468" fmla="*/ 4019645 w 9143408"/>
              <a:gd name="connsiteY1468" fmla="*/ 2776786 h 4491482"/>
              <a:gd name="connsiteX1469" fmla="*/ 4011086 w 9143408"/>
              <a:gd name="connsiteY1469" fmla="*/ 2768889 h 4491482"/>
              <a:gd name="connsiteX1470" fmla="*/ 3939296 w 9143408"/>
              <a:gd name="connsiteY1470" fmla="*/ 2728263 h 4491482"/>
              <a:gd name="connsiteX1471" fmla="*/ 3918862 w 9143408"/>
              <a:gd name="connsiteY1471" fmla="*/ 2698727 h 4491482"/>
              <a:gd name="connsiteX1472" fmla="*/ 3897163 w 9143408"/>
              <a:gd name="connsiteY1472" fmla="*/ 2654424 h 4491482"/>
              <a:gd name="connsiteX1473" fmla="*/ 3865156 w 9143408"/>
              <a:gd name="connsiteY1473" fmla="*/ 2626998 h 4491482"/>
              <a:gd name="connsiteX1474" fmla="*/ 3818080 w 9143408"/>
              <a:gd name="connsiteY1474" fmla="*/ 2548638 h 4491482"/>
              <a:gd name="connsiteX1475" fmla="*/ 3824348 w 9143408"/>
              <a:gd name="connsiteY1475" fmla="*/ 2496137 h 4491482"/>
              <a:gd name="connsiteX1476" fmla="*/ 3826760 w 9143408"/>
              <a:gd name="connsiteY1476" fmla="*/ 2368832 h 4491482"/>
              <a:gd name="connsiteX1477" fmla="*/ 3830979 w 9143408"/>
              <a:gd name="connsiteY1477" fmla="*/ 2318561 h 4491482"/>
              <a:gd name="connsiteX1478" fmla="*/ 3834414 w 9143408"/>
              <a:gd name="connsiteY1478" fmla="*/ 2313739 h 4491482"/>
              <a:gd name="connsiteX1479" fmla="*/ 3879321 w 9143408"/>
              <a:gd name="connsiteY1479" fmla="*/ 2220671 h 4491482"/>
              <a:gd name="connsiteX1480" fmla="*/ 3889387 w 9143408"/>
              <a:gd name="connsiteY1480" fmla="*/ 2211087 h 4491482"/>
              <a:gd name="connsiteX1481" fmla="*/ 3905360 w 9143408"/>
              <a:gd name="connsiteY1481" fmla="*/ 2187218 h 4491482"/>
              <a:gd name="connsiteX1482" fmla="*/ 3856114 w 9143408"/>
              <a:gd name="connsiteY1482" fmla="*/ 2188062 h 4491482"/>
              <a:gd name="connsiteX1483" fmla="*/ 3808797 w 9143408"/>
              <a:gd name="connsiteY1483" fmla="*/ 2184505 h 4491482"/>
              <a:gd name="connsiteX1484" fmla="*/ 3813921 w 9143408"/>
              <a:gd name="connsiteY1484" fmla="*/ 2144542 h 4491482"/>
              <a:gd name="connsiteX1485" fmla="*/ 3871425 w 9143408"/>
              <a:gd name="connsiteY1485" fmla="*/ 2148761 h 4491482"/>
              <a:gd name="connsiteX1486" fmla="*/ 3917596 w 9143408"/>
              <a:gd name="connsiteY1486" fmla="*/ 2129412 h 4491482"/>
              <a:gd name="connsiteX1487" fmla="*/ 3927120 w 9143408"/>
              <a:gd name="connsiteY1487" fmla="*/ 2142794 h 4491482"/>
              <a:gd name="connsiteX1488" fmla="*/ 3953582 w 9143408"/>
              <a:gd name="connsiteY1488" fmla="*/ 2148701 h 4491482"/>
              <a:gd name="connsiteX1489" fmla="*/ 3995714 w 9143408"/>
              <a:gd name="connsiteY1489" fmla="*/ 2110003 h 4491482"/>
              <a:gd name="connsiteX1490" fmla="*/ 3998186 w 9143408"/>
              <a:gd name="connsiteY1490" fmla="*/ 2095718 h 4491482"/>
              <a:gd name="connsiteX1491" fmla="*/ 4059306 w 9143408"/>
              <a:gd name="connsiteY1491" fmla="*/ 1995778 h 4491482"/>
              <a:gd name="connsiteX1492" fmla="*/ 4079139 w 9143408"/>
              <a:gd name="connsiteY1492" fmla="*/ 1985833 h 4491482"/>
              <a:gd name="connsiteX1493" fmla="*/ 4082875 w 9143408"/>
              <a:gd name="connsiteY1493" fmla="*/ 1975465 h 4491482"/>
              <a:gd name="connsiteX1494" fmla="*/ 4053882 w 9143408"/>
              <a:gd name="connsiteY1494" fmla="*/ 1933030 h 4491482"/>
              <a:gd name="connsiteX1495" fmla="*/ 4023984 w 9143408"/>
              <a:gd name="connsiteY1495" fmla="*/ 1906870 h 4491482"/>
              <a:gd name="connsiteX1496" fmla="*/ 4008975 w 9143408"/>
              <a:gd name="connsiteY1496" fmla="*/ 1873055 h 4491482"/>
              <a:gd name="connsiteX1497" fmla="*/ 4010965 w 9143408"/>
              <a:gd name="connsiteY1497" fmla="*/ 1837793 h 4491482"/>
              <a:gd name="connsiteX1498" fmla="*/ 4023984 w 9143408"/>
              <a:gd name="connsiteY1498" fmla="*/ 1779264 h 4491482"/>
              <a:gd name="connsiteX1499" fmla="*/ 4021333 w 9143408"/>
              <a:gd name="connsiteY1499" fmla="*/ 1752320 h 4491482"/>
              <a:gd name="connsiteX1500" fmla="*/ 4068288 w 9143408"/>
              <a:gd name="connsiteY1500" fmla="*/ 1699879 h 4491482"/>
              <a:gd name="connsiteX1501" fmla="*/ 4119342 w 9143408"/>
              <a:gd name="connsiteY1501" fmla="*/ 1701567 h 4491482"/>
              <a:gd name="connsiteX1502" fmla="*/ 4167383 w 9143408"/>
              <a:gd name="connsiteY1502" fmla="*/ 1704340 h 4491482"/>
              <a:gd name="connsiteX1503" fmla="*/ 4201909 w 9143408"/>
              <a:gd name="connsiteY1503" fmla="*/ 1704400 h 4491482"/>
              <a:gd name="connsiteX1504" fmla="*/ 4184803 w 9143408"/>
              <a:gd name="connsiteY1504" fmla="*/ 1608560 h 4491482"/>
              <a:gd name="connsiteX1505" fmla="*/ 4158944 w 9143408"/>
              <a:gd name="connsiteY1505" fmla="*/ 1605365 h 4491482"/>
              <a:gd name="connsiteX1506" fmla="*/ 4129348 w 9143408"/>
              <a:gd name="connsiteY1506" fmla="*/ 1578904 h 4491482"/>
              <a:gd name="connsiteX1507" fmla="*/ 4161596 w 9143408"/>
              <a:gd name="connsiteY1507" fmla="*/ 1542195 h 4491482"/>
              <a:gd name="connsiteX1508" fmla="*/ 4182633 w 9143408"/>
              <a:gd name="connsiteY1508" fmla="*/ 1540869 h 4491482"/>
              <a:gd name="connsiteX1509" fmla="*/ 4200221 w 9143408"/>
              <a:gd name="connsiteY1509" fmla="*/ 1535625 h 4491482"/>
              <a:gd name="connsiteX1510" fmla="*/ 4153941 w 9143408"/>
              <a:gd name="connsiteY1510" fmla="*/ 1524835 h 4491482"/>
              <a:gd name="connsiteX1511" fmla="*/ 4136220 w 9143408"/>
              <a:gd name="connsiteY1511" fmla="*/ 1525981 h 4491482"/>
              <a:gd name="connsiteX1512" fmla="*/ 4117956 w 9143408"/>
              <a:gd name="connsiteY1512" fmla="*/ 1485414 h 4491482"/>
              <a:gd name="connsiteX1513" fmla="*/ 4129951 w 9143408"/>
              <a:gd name="connsiteY1513" fmla="*/ 1469260 h 4491482"/>
              <a:gd name="connsiteX1514" fmla="*/ 4112230 w 9143408"/>
              <a:gd name="connsiteY1514" fmla="*/ 1463715 h 4491482"/>
              <a:gd name="connsiteX1515" fmla="*/ 4051532 w 9143408"/>
              <a:gd name="connsiteY1515" fmla="*/ 1478000 h 4491482"/>
              <a:gd name="connsiteX1516" fmla="*/ 4017113 w 9143408"/>
              <a:gd name="connsiteY1516" fmla="*/ 1483606 h 4491482"/>
              <a:gd name="connsiteX1517" fmla="*/ 3993365 w 9143408"/>
              <a:gd name="connsiteY1517" fmla="*/ 1423269 h 4491482"/>
              <a:gd name="connsiteX1518" fmla="*/ 3999271 w 9143408"/>
              <a:gd name="connsiteY1518" fmla="*/ 1413866 h 4491482"/>
              <a:gd name="connsiteX1519" fmla="*/ 3995714 w 9143408"/>
              <a:gd name="connsiteY1519" fmla="*/ 1404462 h 4491482"/>
              <a:gd name="connsiteX1520" fmla="*/ 4010181 w 9143408"/>
              <a:gd name="connsiteY1520" fmla="*/ 1359677 h 4491482"/>
              <a:gd name="connsiteX1521" fmla="*/ 4035739 w 9143408"/>
              <a:gd name="connsiteY1521" fmla="*/ 1341051 h 4491482"/>
              <a:gd name="connsiteX1522" fmla="*/ 4078294 w 9143408"/>
              <a:gd name="connsiteY1522" fmla="*/ 1310792 h 4491482"/>
              <a:gd name="connsiteX1523" fmla="*/ 4078053 w 9143408"/>
              <a:gd name="connsiteY1523" fmla="*/ 1283969 h 4491482"/>
              <a:gd name="connsiteX1524" fmla="*/ 4071845 w 9143408"/>
              <a:gd name="connsiteY1524" fmla="*/ 1220075 h 4491482"/>
              <a:gd name="connsiteX1525" fmla="*/ 4110301 w 9143408"/>
              <a:gd name="connsiteY1525" fmla="*/ 1197170 h 4491482"/>
              <a:gd name="connsiteX1526" fmla="*/ 4126696 w 9143408"/>
              <a:gd name="connsiteY1526" fmla="*/ 1191444 h 4491482"/>
              <a:gd name="connsiteX1527" fmla="*/ 4175701 w 9143408"/>
              <a:gd name="connsiteY1527" fmla="*/ 1181378 h 4491482"/>
              <a:gd name="connsiteX1528" fmla="*/ 4205586 w 9143408"/>
              <a:gd name="connsiteY1528" fmla="*/ 1187586 h 4491482"/>
              <a:gd name="connsiteX1529" fmla="*/ 4207333 w 9143408"/>
              <a:gd name="connsiteY1529" fmla="*/ 1217303 h 4491482"/>
              <a:gd name="connsiteX1530" fmla="*/ 4204320 w 9143408"/>
              <a:gd name="connsiteY1530" fmla="*/ 1225320 h 4491482"/>
              <a:gd name="connsiteX1531" fmla="*/ 4236930 w 9143408"/>
              <a:gd name="connsiteY1531" fmla="*/ 1240328 h 4491482"/>
              <a:gd name="connsiteX1532" fmla="*/ 4238195 w 9143408"/>
              <a:gd name="connsiteY1532" fmla="*/ 1268960 h 4491482"/>
              <a:gd name="connsiteX1533" fmla="*/ 4253204 w 9143408"/>
              <a:gd name="connsiteY1533" fmla="*/ 1319351 h 4491482"/>
              <a:gd name="connsiteX1534" fmla="*/ 4261764 w 9143408"/>
              <a:gd name="connsiteY1534" fmla="*/ 1341292 h 4491482"/>
              <a:gd name="connsiteX1535" fmla="*/ 4265320 w 9143408"/>
              <a:gd name="connsiteY1535" fmla="*/ 1352142 h 4491482"/>
              <a:gd name="connsiteX1536" fmla="*/ 4291480 w 9143408"/>
              <a:gd name="connsiteY1536" fmla="*/ 1394456 h 4491482"/>
              <a:gd name="connsiteX1537" fmla="*/ 4329696 w 9143408"/>
              <a:gd name="connsiteY1537" fmla="*/ 1406090 h 4491482"/>
              <a:gd name="connsiteX1538" fmla="*/ 4343258 w 9143408"/>
              <a:gd name="connsiteY1538" fmla="*/ 1434299 h 4491482"/>
              <a:gd name="connsiteX1539" fmla="*/ 4393649 w 9143408"/>
              <a:gd name="connsiteY1539" fmla="*/ 1390840 h 4491482"/>
              <a:gd name="connsiteX1540" fmla="*/ 4459231 w 9143408"/>
              <a:gd name="connsiteY1540" fmla="*/ 1369683 h 4491482"/>
              <a:gd name="connsiteX1541" fmla="*/ 4458447 w 9143408"/>
              <a:gd name="connsiteY1541" fmla="*/ 1285717 h 4491482"/>
              <a:gd name="connsiteX1542" fmla="*/ 4527524 w 9143408"/>
              <a:gd name="connsiteY1542" fmla="*/ 1245693 h 4491482"/>
              <a:gd name="connsiteX1543" fmla="*/ 4534396 w 9143408"/>
              <a:gd name="connsiteY1543" fmla="*/ 1274927 h 4491482"/>
              <a:gd name="connsiteX1544" fmla="*/ 4541207 w 9143408"/>
              <a:gd name="connsiteY1544" fmla="*/ 1302715 h 4491482"/>
              <a:gd name="connsiteX1545" fmla="*/ 4579483 w 9143408"/>
              <a:gd name="connsiteY1545" fmla="*/ 1286983 h 4491482"/>
              <a:gd name="connsiteX1546" fmla="*/ 4557120 w 9143408"/>
              <a:gd name="connsiteY1546" fmla="*/ 1244729 h 4491482"/>
              <a:gd name="connsiteX1547" fmla="*/ 4537470 w 9143408"/>
              <a:gd name="connsiteY1547" fmla="*/ 1201510 h 4491482"/>
              <a:gd name="connsiteX1548" fmla="*/ 4497627 w 9143408"/>
              <a:gd name="connsiteY1548" fmla="*/ 1216760 h 4491482"/>
              <a:gd name="connsiteX1549" fmla="*/ 4447356 w 9143408"/>
              <a:gd name="connsiteY1549" fmla="*/ 1239424 h 4491482"/>
              <a:gd name="connsiteX1550" fmla="*/ 4407634 w 9143408"/>
              <a:gd name="connsiteY1550" fmla="*/ 1237797 h 4491482"/>
              <a:gd name="connsiteX1551" fmla="*/ 4379906 w 9143408"/>
              <a:gd name="connsiteY1551" fmla="*/ 1195663 h 4491482"/>
              <a:gd name="connsiteX1552" fmla="*/ 4372914 w 9143408"/>
              <a:gd name="connsiteY1552" fmla="*/ 1091143 h 4491482"/>
              <a:gd name="connsiteX1553" fmla="*/ 4382800 w 9143408"/>
              <a:gd name="connsiteY1553" fmla="*/ 1073482 h 4491482"/>
              <a:gd name="connsiteX1554" fmla="*/ 4411250 w 9143408"/>
              <a:gd name="connsiteY1554" fmla="*/ 1051481 h 4491482"/>
              <a:gd name="connsiteX1555" fmla="*/ 4439158 w 9143408"/>
              <a:gd name="connsiteY1555" fmla="*/ 1033760 h 4491482"/>
              <a:gd name="connsiteX1556" fmla="*/ 4491418 w 9143408"/>
              <a:gd name="connsiteY1556" fmla="*/ 1005008 h 4491482"/>
              <a:gd name="connsiteX1557" fmla="*/ 4502750 w 9143408"/>
              <a:gd name="connsiteY1557" fmla="*/ 996207 h 4491482"/>
              <a:gd name="connsiteX1558" fmla="*/ 4520170 w 9143408"/>
              <a:gd name="connsiteY1558" fmla="*/ 979691 h 4491482"/>
              <a:gd name="connsiteX1559" fmla="*/ 4581653 w 9143408"/>
              <a:gd name="connsiteY1559" fmla="*/ 878065 h 4491482"/>
              <a:gd name="connsiteX1560" fmla="*/ 4574842 w 9143408"/>
              <a:gd name="connsiteY1560" fmla="*/ 850278 h 4491482"/>
              <a:gd name="connsiteX1561" fmla="*/ 4582919 w 9143408"/>
              <a:gd name="connsiteY1561" fmla="*/ 825384 h 4491482"/>
              <a:gd name="connsiteX1562" fmla="*/ 4624449 w 9143408"/>
              <a:gd name="connsiteY1562" fmla="*/ 781984 h 4491482"/>
              <a:gd name="connsiteX1563" fmla="*/ 4624691 w 9143408"/>
              <a:gd name="connsiteY1563" fmla="*/ 781984 h 4491482"/>
              <a:gd name="connsiteX1564" fmla="*/ 4714081 w 9143408"/>
              <a:gd name="connsiteY1564" fmla="*/ 745516 h 4491482"/>
              <a:gd name="connsiteX1565" fmla="*/ 4727342 w 9143408"/>
              <a:gd name="connsiteY1565" fmla="*/ 729844 h 4491482"/>
              <a:gd name="connsiteX1566" fmla="*/ 4759048 w 9143408"/>
              <a:gd name="connsiteY1566" fmla="*/ 717850 h 4491482"/>
              <a:gd name="connsiteX1567" fmla="*/ 4812152 w 9143408"/>
              <a:gd name="connsiteY1567" fmla="*/ 708507 h 4491482"/>
              <a:gd name="connsiteX1568" fmla="*/ 4837890 w 9143408"/>
              <a:gd name="connsiteY1568" fmla="*/ 704588 h 4491482"/>
              <a:gd name="connsiteX1569" fmla="*/ 4873694 w 9143408"/>
              <a:gd name="connsiteY1569" fmla="*/ 693015 h 4491482"/>
              <a:gd name="connsiteX1570" fmla="*/ 4886654 w 9143408"/>
              <a:gd name="connsiteY1570" fmla="*/ 685843 h 4491482"/>
              <a:gd name="connsiteX1571" fmla="*/ 5004917 w 9143408"/>
              <a:gd name="connsiteY1571" fmla="*/ 689639 h 4491482"/>
              <a:gd name="connsiteX1572" fmla="*/ 5059889 w 9143408"/>
              <a:gd name="connsiteY1572" fmla="*/ 709712 h 4491482"/>
              <a:gd name="connsiteX1573" fmla="*/ 5072849 w 9143408"/>
              <a:gd name="connsiteY1573" fmla="*/ 737922 h 4491482"/>
              <a:gd name="connsiteX1574" fmla="*/ 5121252 w 9143408"/>
              <a:gd name="connsiteY1574" fmla="*/ 759441 h 4491482"/>
              <a:gd name="connsiteX1575" fmla="*/ 5149883 w 9143408"/>
              <a:gd name="connsiteY1575" fmla="*/ 759741 h 4491482"/>
              <a:gd name="connsiteX1576" fmla="*/ 5187013 w 9143408"/>
              <a:gd name="connsiteY1576" fmla="*/ 769747 h 4491482"/>
              <a:gd name="connsiteX1577" fmla="*/ 5220226 w 9143408"/>
              <a:gd name="connsiteY1577" fmla="*/ 782225 h 4491482"/>
              <a:gd name="connsiteX1578" fmla="*/ 5231437 w 9143408"/>
              <a:gd name="connsiteY1578" fmla="*/ 785540 h 4491482"/>
              <a:gd name="connsiteX1579" fmla="*/ 5311666 w 9143408"/>
              <a:gd name="connsiteY1579" fmla="*/ 828217 h 4491482"/>
              <a:gd name="connsiteX1580" fmla="*/ 5339815 w 9143408"/>
              <a:gd name="connsiteY1580" fmla="*/ 882163 h 4491482"/>
              <a:gd name="connsiteX1581" fmla="*/ 5356633 w 9143408"/>
              <a:gd name="connsiteY1581" fmla="*/ 884514 h 4491482"/>
              <a:gd name="connsiteX1582" fmla="*/ 5333667 w 9143408"/>
              <a:gd name="connsiteY1582" fmla="*/ 800369 h 4491482"/>
              <a:gd name="connsiteX1583" fmla="*/ 5385083 w 9143408"/>
              <a:gd name="connsiteY1583" fmla="*/ 778306 h 4491482"/>
              <a:gd name="connsiteX1584" fmla="*/ 5397801 w 9143408"/>
              <a:gd name="connsiteY1584" fmla="*/ 803562 h 4491482"/>
              <a:gd name="connsiteX1585" fmla="*/ 5452774 w 9143408"/>
              <a:gd name="connsiteY1585" fmla="*/ 807842 h 4491482"/>
              <a:gd name="connsiteX1586" fmla="*/ 5462418 w 9143408"/>
              <a:gd name="connsiteY1586" fmla="*/ 843225 h 4491482"/>
              <a:gd name="connsiteX1587" fmla="*/ 5473148 w 9143408"/>
              <a:gd name="connsiteY1587" fmla="*/ 816281 h 4491482"/>
              <a:gd name="connsiteX1588" fmla="*/ 5524745 w 9143408"/>
              <a:gd name="connsiteY1588" fmla="*/ 761791 h 4491482"/>
              <a:gd name="connsiteX1589" fmla="*/ 5536619 w 9143408"/>
              <a:gd name="connsiteY1589" fmla="*/ 763478 h 4491482"/>
              <a:gd name="connsiteX1590" fmla="*/ 5555848 w 9143408"/>
              <a:gd name="connsiteY1590" fmla="*/ 796993 h 4491482"/>
              <a:gd name="connsiteX1591" fmla="*/ 5580621 w 9143408"/>
              <a:gd name="connsiteY1591" fmla="*/ 796993 h 4491482"/>
              <a:gd name="connsiteX1592" fmla="*/ 5596173 w 9143408"/>
              <a:gd name="connsiteY1592" fmla="*/ 787890 h 4491482"/>
              <a:gd name="connsiteX1593" fmla="*/ 5651447 w 9143408"/>
              <a:gd name="connsiteY1593" fmla="*/ 800850 h 4491482"/>
              <a:gd name="connsiteX1594" fmla="*/ 5661814 w 9143408"/>
              <a:gd name="connsiteY1594" fmla="*/ 797233 h 4491482"/>
              <a:gd name="connsiteX1595" fmla="*/ 5707926 w 9143408"/>
              <a:gd name="connsiteY1595" fmla="*/ 781622 h 4491482"/>
              <a:gd name="connsiteX1596" fmla="*/ 5754098 w 9143408"/>
              <a:gd name="connsiteY1596" fmla="*/ 781802 h 4491482"/>
              <a:gd name="connsiteX1597" fmla="*/ 5734388 w 9143408"/>
              <a:gd name="connsiteY1597" fmla="*/ 755040 h 4491482"/>
              <a:gd name="connsiteX1598" fmla="*/ 5748914 w 9143408"/>
              <a:gd name="connsiteY1598" fmla="*/ 751122 h 4491482"/>
              <a:gd name="connsiteX1599" fmla="*/ 5749276 w 9143408"/>
              <a:gd name="connsiteY1599" fmla="*/ 746179 h 4491482"/>
              <a:gd name="connsiteX1600" fmla="*/ 5749578 w 9143408"/>
              <a:gd name="connsiteY1600" fmla="*/ 730808 h 4491482"/>
              <a:gd name="connsiteX1601" fmla="*/ 5771337 w 9143408"/>
              <a:gd name="connsiteY1601" fmla="*/ 726167 h 4491482"/>
              <a:gd name="connsiteX1602" fmla="*/ 5799005 w 9143408"/>
              <a:gd name="connsiteY1602" fmla="*/ 741418 h 4491482"/>
              <a:gd name="connsiteX1603" fmla="*/ 5856629 w 9143408"/>
              <a:gd name="connsiteY1603" fmla="*/ 739067 h 4491482"/>
              <a:gd name="connsiteX1604" fmla="*/ 5907443 w 9143408"/>
              <a:gd name="connsiteY1604" fmla="*/ 758957 h 4491482"/>
              <a:gd name="connsiteX1605" fmla="*/ 5966213 w 9143408"/>
              <a:gd name="connsiteY1605" fmla="*/ 787289 h 4491482"/>
              <a:gd name="connsiteX1606" fmla="*/ 5983934 w 9143408"/>
              <a:gd name="connsiteY1606" fmla="*/ 777643 h 4491482"/>
              <a:gd name="connsiteX1607" fmla="*/ 5945477 w 9143408"/>
              <a:gd name="connsiteY1607" fmla="*/ 764745 h 4491482"/>
              <a:gd name="connsiteX1608" fmla="*/ 5942524 w 9143408"/>
              <a:gd name="connsiteY1608" fmla="*/ 700549 h 4491482"/>
              <a:gd name="connsiteX1609" fmla="*/ 5960305 w 9143408"/>
              <a:gd name="connsiteY1609" fmla="*/ 673184 h 4491482"/>
              <a:gd name="connsiteX1610" fmla="*/ 5969950 w 9143408"/>
              <a:gd name="connsiteY1610" fmla="*/ 662997 h 4491482"/>
              <a:gd name="connsiteX1611" fmla="*/ 6000028 w 9143408"/>
              <a:gd name="connsiteY1611" fmla="*/ 625263 h 4491482"/>
              <a:gd name="connsiteX1612" fmla="*/ 6059280 w 9143408"/>
              <a:gd name="connsiteY1612" fmla="*/ 558959 h 4491482"/>
              <a:gd name="connsiteX1613" fmla="*/ 6114433 w 9143408"/>
              <a:gd name="connsiteY1613" fmla="*/ 663540 h 4491482"/>
              <a:gd name="connsiteX1614" fmla="*/ 6150599 w 9143408"/>
              <a:gd name="connsiteY1614" fmla="*/ 645215 h 4491482"/>
              <a:gd name="connsiteX1615" fmla="*/ 6158435 w 9143408"/>
              <a:gd name="connsiteY1615" fmla="*/ 615016 h 4491482"/>
              <a:gd name="connsiteX1616" fmla="*/ 6203884 w 9143408"/>
              <a:gd name="connsiteY1616" fmla="*/ 648952 h 4491482"/>
              <a:gd name="connsiteX1617" fmla="*/ 6304185 w 9143408"/>
              <a:gd name="connsiteY1617" fmla="*/ 642443 h 4491482"/>
              <a:gd name="connsiteX1618" fmla="*/ 6293516 w 9143408"/>
              <a:gd name="connsiteY1618" fmla="*/ 596573 h 4491482"/>
              <a:gd name="connsiteX1619" fmla="*/ 6351141 w 9143408"/>
              <a:gd name="connsiteY1619" fmla="*/ 561430 h 4491482"/>
              <a:gd name="connsiteX1620" fmla="*/ 6318410 w 9143408"/>
              <a:gd name="connsiteY1620" fmla="*/ 555765 h 4491482"/>
              <a:gd name="connsiteX1621" fmla="*/ 6376457 w 9143408"/>
              <a:gd name="connsiteY1621" fmla="*/ 545758 h 4491482"/>
              <a:gd name="connsiteX1622" fmla="*/ 6406053 w 9143408"/>
              <a:gd name="connsiteY1622" fmla="*/ 545036 h 4491482"/>
              <a:gd name="connsiteX1623" fmla="*/ 6408645 w 9143408"/>
              <a:gd name="connsiteY1623" fmla="*/ 524542 h 4491482"/>
              <a:gd name="connsiteX1624" fmla="*/ 6428958 w 9143408"/>
              <a:gd name="connsiteY1624" fmla="*/ 498200 h 4491482"/>
              <a:gd name="connsiteX1625" fmla="*/ 6444570 w 9143408"/>
              <a:gd name="connsiteY1625" fmla="*/ 491027 h 4491482"/>
              <a:gd name="connsiteX1626" fmla="*/ 6480615 w 9143408"/>
              <a:gd name="connsiteY1626" fmla="*/ 475296 h 4491482"/>
              <a:gd name="connsiteX1627" fmla="*/ 6523111 w 9143408"/>
              <a:gd name="connsiteY1627" fmla="*/ 463601 h 4491482"/>
              <a:gd name="connsiteX1628" fmla="*/ 6551863 w 9143408"/>
              <a:gd name="connsiteY1628" fmla="*/ 458417 h 4491482"/>
              <a:gd name="connsiteX1629" fmla="*/ 6604545 w 9143408"/>
              <a:gd name="connsiteY1629" fmla="*/ 448653 h 4491482"/>
              <a:gd name="connsiteX1630" fmla="*/ 6654032 w 9143408"/>
              <a:gd name="connsiteY1630" fmla="*/ 438406 h 4491482"/>
              <a:gd name="connsiteX1631" fmla="*/ 6726364 w 9143408"/>
              <a:gd name="connsiteY1631" fmla="*/ 437320 h 4491482"/>
              <a:gd name="connsiteX1632" fmla="*/ 6755237 w 9143408"/>
              <a:gd name="connsiteY1632" fmla="*/ 421648 h 4491482"/>
              <a:gd name="connsiteX1633" fmla="*/ 6766930 w 9143408"/>
              <a:gd name="connsiteY1633" fmla="*/ 414717 h 4491482"/>
              <a:gd name="connsiteX1634" fmla="*/ 6818528 w 9143408"/>
              <a:gd name="connsiteY1634" fmla="*/ 383193 h 4491482"/>
              <a:gd name="connsiteX1635" fmla="*/ 6826665 w 9143408"/>
              <a:gd name="connsiteY1635" fmla="*/ 375537 h 4491482"/>
              <a:gd name="connsiteX1636" fmla="*/ 6886881 w 9143408"/>
              <a:gd name="connsiteY1636" fmla="*/ 364929 h 4491482"/>
              <a:gd name="connsiteX1637" fmla="*/ 1587827 w 9143408"/>
              <a:gd name="connsiteY1637" fmla="*/ 355946 h 4491482"/>
              <a:gd name="connsiteX1638" fmla="*/ 1628151 w 9143408"/>
              <a:gd name="connsiteY1638" fmla="*/ 393681 h 4491482"/>
              <a:gd name="connsiteX1639" fmla="*/ 1628212 w 9143408"/>
              <a:gd name="connsiteY1639" fmla="*/ 393681 h 4491482"/>
              <a:gd name="connsiteX1640" fmla="*/ 1593913 w 9143408"/>
              <a:gd name="connsiteY1640" fmla="*/ 398261 h 4491482"/>
              <a:gd name="connsiteX1641" fmla="*/ 1574988 w 9143408"/>
              <a:gd name="connsiteY1641" fmla="*/ 383493 h 4491482"/>
              <a:gd name="connsiteX1642" fmla="*/ 1570226 w 9143408"/>
              <a:gd name="connsiteY1642" fmla="*/ 363059 h 4491482"/>
              <a:gd name="connsiteX1643" fmla="*/ 1587827 w 9143408"/>
              <a:gd name="connsiteY1643" fmla="*/ 355946 h 4491482"/>
              <a:gd name="connsiteX1644" fmla="*/ 6204728 w 9143408"/>
              <a:gd name="connsiteY1644" fmla="*/ 324542 h 4491482"/>
              <a:gd name="connsiteX1645" fmla="*/ 6264221 w 9143408"/>
              <a:gd name="connsiteY1645" fmla="*/ 324542 h 4491482"/>
              <a:gd name="connsiteX1646" fmla="*/ 6264221 w 9143408"/>
              <a:gd name="connsiteY1646" fmla="*/ 324602 h 4491482"/>
              <a:gd name="connsiteX1647" fmla="*/ 6254879 w 9143408"/>
              <a:gd name="connsiteY1647" fmla="*/ 357935 h 4491482"/>
              <a:gd name="connsiteX1648" fmla="*/ 6204728 w 9143408"/>
              <a:gd name="connsiteY1648" fmla="*/ 353475 h 4491482"/>
              <a:gd name="connsiteX1649" fmla="*/ 1798211 w 9143408"/>
              <a:gd name="connsiteY1649" fmla="*/ 299353 h 4491482"/>
              <a:gd name="connsiteX1650" fmla="*/ 1816761 w 9143408"/>
              <a:gd name="connsiteY1650" fmla="*/ 305012 h 4491482"/>
              <a:gd name="connsiteX1651" fmla="*/ 1847742 w 9143408"/>
              <a:gd name="connsiteY1651" fmla="*/ 321588 h 4491482"/>
              <a:gd name="connsiteX1652" fmla="*/ 1862993 w 9143408"/>
              <a:gd name="connsiteY1652" fmla="*/ 337682 h 4491482"/>
              <a:gd name="connsiteX1653" fmla="*/ 1889395 w 9143408"/>
              <a:gd name="connsiteY1653" fmla="*/ 359381 h 4491482"/>
              <a:gd name="connsiteX1654" fmla="*/ 1910250 w 9143408"/>
              <a:gd name="connsiteY1654" fmla="*/ 361009 h 4491482"/>
              <a:gd name="connsiteX1655" fmla="*/ 1927188 w 9143408"/>
              <a:gd name="connsiteY1655" fmla="*/ 373366 h 4491482"/>
              <a:gd name="connsiteX1656" fmla="*/ 1848767 w 9143408"/>
              <a:gd name="connsiteY1656" fmla="*/ 377585 h 4491482"/>
              <a:gd name="connsiteX1657" fmla="*/ 1828937 w 9143408"/>
              <a:gd name="connsiteY1657" fmla="*/ 371437 h 4491482"/>
              <a:gd name="connsiteX1658" fmla="*/ 1782825 w 9143408"/>
              <a:gd name="connsiteY1658" fmla="*/ 343107 h 4491482"/>
              <a:gd name="connsiteX1659" fmla="*/ 1781740 w 9143408"/>
              <a:gd name="connsiteY1659" fmla="*/ 307845 h 4491482"/>
              <a:gd name="connsiteX1660" fmla="*/ 1798211 w 9143408"/>
              <a:gd name="connsiteY1660" fmla="*/ 299353 h 4491482"/>
              <a:gd name="connsiteX1661" fmla="*/ 1479794 w 9143408"/>
              <a:gd name="connsiteY1661" fmla="*/ 291985 h 4491482"/>
              <a:gd name="connsiteX1662" fmla="*/ 1516044 w 9143408"/>
              <a:gd name="connsiteY1662" fmla="*/ 329665 h 4491482"/>
              <a:gd name="connsiteX1663" fmla="*/ 1515983 w 9143408"/>
              <a:gd name="connsiteY1663" fmla="*/ 329665 h 4491482"/>
              <a:gd name="connsiteX1664" fmla="*/ 1484336 w 9143408"/>
              <a:gd name="connsiteY1664" fmla="*/ 381202 h 4491482"/>
              <a:gd name="connsiteX1665" fmla="*/ 1464266 w 9143408"/>
              <a:gd name="connsiteY1665" fmla="*/ 387531 h 4491482"/>
              <a:gd name="connsiteX1666" fmla="*/ 1395790 w 9143408"/>
              <a:gd name="connsiteY1666" fmla="*/ 384758 h 4491482"/>
              <a:gd name="connsiteX1667" fmla="*/ 1336839 w 9143408"/>
              <a:gd name="connsiteY1667" fmla="*/ 351546 h 4491482"/>
              <a:gd name="connsiteX1668" fmla="*/ 1347387 w 9143408"/>
              <a:gd name="connsiteY1668" fmla="*/ 342926 h 4491482"/>
              <a:gd name="connsiteX1669" fmla="*/ 1427316 w 9143408"/>
              <a:gd name="connsiteY1669" fmla="*/ 312124 h 4491482"/>
              <a:gd name="connsiteX1670" fmla="*/ 1434910 w 9143408"/>
              <a:gd name="connsiteY1670" fmla="*/ 307604 h 4491482"/>
              <a:gd name="connsiteX1671" fmla="*/ 1479794 w 9143408"/>
              <a:gd name="connsiteY1671" fmla="*/ 291985 h 4491482"/>
              <a:gd name="connsiteX1672" fmla="*/ 1617005 w 9143408"/>
              <a:gd name="connsiteY1672" fmla="*/ 260829 h 4491482"/>
              <a:gd name="connsiteX1673" fmla="*/ 1639005 w 9143408"/>
              <a:gd name="connsiteY1673" fmla="*/ 263662 h 4491482"/>
              <a:gd name="connsiteX1674" fmla="*/ 1679029 w 9143408"/>
              <a:gd name="connsiteY1674" fmla="*/ 281444 h 4491482"/>
              <a:gd name="connsiteX1675" fmla="*/ 1765225 w 9143408"/>
              <a:gd name="connsiteY1675" fmla="*/ 336537 h 4491482"/>
              <a:gd name="connsiteX1676" fmla="*/ 1738523 w 9143408"/>
              <a:gd name="connsiteY1676" fmla="*/ 367820 h 4491482"/>
              <a:gd name="connsiteX1677" fmla="*/ 1679985 w 9143408"/>
              <a:gd name="connsiteY1677" fmla="*/ 376534 h 4491482"/>
              <a:gd name="connsiteX1678" fmla="*/ 1657916 w 9143408"/>
              <a:gd name="connsiteY1678" fmla="*/ 372831 h 4491482"/>
              <a:gd name="connsiteX1679" fmla="*/ 1675956 w 9143408"/>
              <a:gd name="connsiteY1679" fmla="*/ 350882 h 4491482"/>
              <a:gd name="connsiteX1680" fmla="*/ 1667818 w 9143408"/>
              <a:gd name="connsiteY1680" fmla="*/ 346663 h 4491482"/>
              <a:gd name="connsiteX1681" fmla="*/ 1600067 w 9143408"/>
              <a:gd name="connsiteY1681" fmla="*/ 336235 h 4491482"/>
              <a:gd name="connsiteX1682" fmla="*/ 1597596 w 9143408"/>
              <a:gd name="connsiteY1682" fmla="*/ 307182 h 4491482"/>
              <a:gd name="connsiteX1683" fmla="*/ 1578549 w 9143408"/>
              <a:gd name="connsiteY1683" fmla="*/ 295307 h 4491482"/>
              <a:gd name="connsiteX1684" fmla="*/ 1581080 w 9143408"/>
              <a:gd name="connsiteY1684" fmla="*/ 275777 h 4491482"/>
              <a:gd name="connsiteX1685" fmla="*/ 1617005 w 9143408"/>
              <a:gd name="connsiteY1685" fmla="*/ 260829 h 4491482"/>
              <a:gd name="connsiteX1686" fmla="*/ 5980370 w 9143408"/>
              <a:gd name="connsiteY1686" fmla="*/ 258961 h 4491482"/>
              <a:gd name="connsiteX1687" fmla="*/ 6003283 w 9143408"/>
              <a:gd name="connsiteY1687" fmla="*/ 261432 h 4491482"/>
              <a:gd name="connsiteX1688" fmla="*/ 6012204 w 9143408"/>
              <a:gd name="connsiteY1688" fmla="*/ 279997 h 4491482"/>
              <a:gd name="connsiteX1689" fmla="*/ 5957774 w 9143408"/>
              <a:gd name="connsiteY1689" fmla="*/ 272041 h 4491482"/>
              <a:gd name="connsiteX1690" fmla="*/ 5980370 w 9143408"/>
              <a:gd name="connsiteY1690" fmla="*/ 258961 h 4491482"/>
              <a:gd name="connsiteX1691" fmla="*/ 6865990 w 9143408"/>
              <a:gd name="connsiteY1691" fmla="*/ 256313 h 4491482"/>
              <a:gd name="connsiteX1692" fmla="*/ 6924495 w 9143408"/>
              <a:gd name="connsiteY1692" fmla="*/ 284217 h 4491482"/>
              <a:gd name="connsiteX1693" fmla="*/ 6940106 w 9143408"/>
              <a:gd name="connsiteY1693" fmla="*/ 297779 h 4491482"/>
              <a:gd name="connsiteX1694" fmla="*/ 6949087 w 9143408"/>
              <a:gd name="connsiteY1694" fmla="*/ 326350 h 4491482"/>
              <a:gd name="connsiteX1695" fmla="*/ 6924736 w 9143408"/>
              <a:gd name="connsiteY1695" fmla="*/ 339973 h 4491482"/>
              <a:gd name="connsiteX1696" fmla="*/ 6838359 w 9143408"/>
              <a:gd name="connsiteY1696" fmla="*/ 348773 h 4491482"/>
              <a:gd name="connsiteX1697" fmla="*/ 6787244 w 9143408"/>
              <a:gd name="connsiteY1697" fmla="*/ 361974 h 4491482"/>
              <a:gd name="connsiteX1698" fmla="*/ 6843060 w 9143408"/>
              <a:gd name="connsiteY1698" fmla="*/ 258901 h 4491482"/>
              <a:gd name="connsiteX1699" fmla="*/ 6865990 w 9143408"/>
              <a:gd name="connsiteY1699" fmla="*/ 256313 h 4491482"/>
              <a:gd name="connsiteX1700" fmla="*/ 4419516 w 9143408"/>
              <a:gd name="connsiteY1700" fmla="*/ 251291 h 4491482"/>
              <a:gd name="connsiteX1701" fmla="*/ 4437229 w 9143408"/>
              <a:gd name="connsiteY1701" fmla="*/ 254139 h 4491482"/>
              <a:gd name="connsiteX1702" fmla="*/ 4437048 w 9143408"/>
              <a:gd name="connsiteY1702" fmla="*/ 279395 h 4491482"/>
              <a:gd name="connsiteX1703" fmla="*/ 4423366 w 9143408"/>
              <a:gd name="connsiteY1703" fmla="*/ 291631 h 4491482"/>
              <a:gd name="connsiteX1704" fmla="*/ 4407573 w 9143408"/>
              <a:gd name="connsiteY1704" fmla="*/ 281806 h 4491482"/>
              <a:gd name="connsiteX1705" fmla="*/ 4407814 w 9143408"/>
              <a:gd name="connsiteY1705" fmla="*/ 259383 h 4491482"/>
              <a:gd name="connsiteX1706" fmla="*/ 4419516 w 9143408"/>
              <a:gd name="connsiteY1706" fmla="*/ 251291 h 4491482"/>
              <a:gd name="connsiteX1707" fmla="*/ 1741412 w 9143408"/>
              <a:gd name="connsiteY1707" fmla="*/ 210859 h 4491482"/>
              <a:gd name="connsiteX1708" fmla="*/ 1757868 w 9143408"/>
              <a:gd name="connsiteY1708" fmla="*/ 213331 h 4491482"/>
              <a:gd name="connsiteX1709" fmla="*/ 1778784 w 9143408"/>
              <a:gd name="connsiteY1709" fmla="*/ 237984 h 4491482"/>
              <a:gd name="connsiteX1710" fmla="*/ 1765764 w 9143408"/>
              <a:gd name="connsiteY1710" fmla="*/ 263240 h 4491482"/>
              <a:gd name="connsiteX1711" fmla="*/ 1724715 w 9143408"/>
              <a:gd name="connsiteY1711" fmla="*/ 257393 h 4491482"/>
              <a:gd name="connsiteX1712" fmla="*/ 1724775 w 9143408"/>
              <a:gd name="connsiteY1712" fmla="*/ 257393 h 4491482"/>
              <a:gd name="connsiteX1713" fmla="*/ 1741412 w 9143408"/>
              <a:gd name="connsiteY1713" fmla="*/ 210859 h 4491482"/>
              <a:gd name="connsiteX1714" fmla="*/ 5926667 w 9143408"/>
              <a:gd name="connsiteY1714" fmla="*/ 203928 h 4491482"/>
              <a:gd name="connsiteX1715" fmla="*/ 5946562 w 9143408"/>
              <a:gd name="connsiteY1715" fmla="*/ 203928 h 4491482"/>
              <a:gd name="connsiteX1716" fmla="*/ 5948732 w 9143408"/>
              <a:gd name="connsiteY1716" fmla="*/ 254440 h 4491482"/>
              <a:gd name="connsiteX1717" fmla="*/ 5920221 w 9143408"/>
              <a:gd name="connsiteY1717" fmla="*/ 250643 h 4491482"/>
              <a:gd name="connsiteX1718" fmla="*/ 5926103 w 9143408"/>
              <a:gd name="connsiteY1718" fmla="*/ 202885 h 4491482"/>
              <a:gd name="connsiteX1719" fmla="*/ 5926852 w 9143408"/>
              <a:gd name="connsiteY1719" fmla="*/ 203023 h 4491482"/>
              <a:gd name="connsiteX1720" fmla="*/ 5926782 w 9143408"/>
              <a:gd name="connsiteY1720" fmla="*/ 203094 h 4491482"/>
              <a:gd name="connsiteX1721" fmla="*/ 5926667 w 9143408"/>
              <a:gd name="connsiteY1721" fmla="*/ 203928 h 4491482"/>
              <a:gd name="connsiteX1722" fmla="*/ 5925947 w 9143408"/>
              <a:gd name="connsiteY1722" fmla="*/ 203928 h 4491482"/>
              <a:gd name="connsiteX1723" fmla="*/ 5925887 w 9143408"/>
              <a:gd name="connsiteY1723" fmla="*/ 203928 h 4491482"/>
              <a:gd name="connsiteX1724" fmla="*/ 5925959 w 9143408"/>
              <a:gd name="connsiteY1724" fmla="*/ 203857 h 4491482"/>
              <a:gd name="connsiteX1725" fmla="*/ 4012542 w 9143408"/>
              <a:gd name="connsiteY1725" fmla="*/ 198677 h 4491482"/>
              <a:gd name="connsiteX1726" fmla="*/ 4027830 w 9143408"/>
              <a:gd name="connsiteY1726" fmla="*/ 205375 h 4491482"/>
              <a:gd name="connsiteX1727" fmla="*/ 4018367 w 9143408"/>
              <a:gd name="connsiteY1727" fmla="*/ 234247 h 4491482"/>
              <a:gd name="connsiteX1728" fmla="*/ 3991182 w 9143408"/>
              <a:gd name="connsiteY1728" fmla="*/ 232318 h 4491482"/>
              <a:gd name="connsiteX1729" fmla="*/ 4001188 w 9143408"/>
              <a:gd name="connsiteY1729" fmla="*/ 204049 h 4491482"/>
              <a:gd name="connsiteX1730" fmla="*/ 4012542 w 9143408"/>
              <a:gd name="connsiteY1730" fmla="*/ 198677 h 4491482"/>
              <a:gd name="connsiteX1731" fmla="*/ 4897383 w 9143408"/>
              <a:gd name="connsiteY1731" fmla="*/ 179516 h 4491482"/>
              <a:gd name="connsiteX1732" fmla="*/ 4926075 w 9143408"/>
              <a:gd name="connsiteY1732" fmla="*/ 198021 h 4491482"/>
              <a:gd name="connsiteX1733" fmla="*/ 4973573 w 9143408"/>
              <a:gd name="connsiteY1733" fmla="*/ 254500 h 4491482"/>
              <a:gd name="connsiteX1734" fmla="*/ 4953923 w 9143408"/>
              <a:gd name="connsiteY1734" fmla="*/ 292897 h 4491482"/>
              <a:gd name="connsiteX1735" fmla="*/ 5022156 w 9143408"/>
              <a:gd name="connsiteY1735" fmla="*/ 312728 h 4491482"/>
              <a:gd name="connsiteX1736" fmla="*/ 4912874 w 9143408"/>
              <a:gd name="connsiteY1736" fmla="*/ 327737 h 4491482"/>
              <a:gd name="connsiteX1737" fmla="*/ 4912633 w 9143408"/>
              <a:gd name="connsiteY1737" fmla="*/ 376802 h 4491482"/>
              <a:gd name="connsiteX1738" fmla="*/ 4877371 w 9143408"/>
              <a:gd name="connsiteY1738" fmla="*/ 404108 h 4491482"/>
              <a:gd name="connsiteX1739" fmla="*/ 4845183 w 9143408"/>
              <a:gd name="connsiteY1739" fmla="*/ 407784 h 4491482"/>
              <a:gd name="connsiteX1740" fmla="*/ 4815768 w 9143408"/>
              <a:gd name="connsiteY1740" fmla="*/ 397839 h 4491482"/>
              <a:gd name="connsiteX1741" fmla="*/ 4797565 w 9143408"/>
              <a:gd name="connsiteY1741" fmla="*/ 389943 h 4491482"/>
              <a:gd name="connsiteX1742" fmla="*/ 4775865 w 9143408"/>
              <a:gd name="connsiteY1742" fmla="*/ 365049 h 4491482"/>
              <a:gd name="connsiteX1743" fmla="*/ 4777794 w 9143408"/>
              <a:gd name="connsiteY1743" fmla="*/ 348653 h 4491482"/>
              <a:gd name="connsiteX1744" fmla="*/ 4754768 w 9143408"/>
              <a:gd name="connsiteY1744" fmla="*/ 365470 h 4491482"/>
              <a:gd name="connsiteX1745" fmla="*/ 4733370 w 9143408"/>
              <a:gd name="connsiteY1745" fmla="*/ 392777 h 4491482"/>
              <a:gd name="connsiteX1746" fmla="*/ 4725714 w 9143408"/>
              <a:gd name="connsiteY1746" fmla="*/ 411220 h 4491482"/>
              <a:gd name="connsiteX1747" fmla="*/ 4654286 w 9143408"/>
              <a:gd name="connsiteY1747" fmla="*/ 431955 h 4491482"/>
              <a:gd name="connsiteX1748" fmla="*/ 4634214 w 9143408"/>
              <a:gd name="connsiteY1748" fmla="*/ 414957 h 4491482"/>
              <a:gd name="connsiteX1749" fmla="*/ 4597204 w 9143408"/>
              <a:gd name="connsiteY1749" fmla="*/ 393137 h 4491482"/>
              <a:gd name="connsiteX1750" fmla="*/ 4597204 w 9143408"/>
              <a:gd name="connsiteY1750" fmla="*/ 393077 h 4491482"/>
              <a:gd name="connsiteX1751" fmla="*/ 4568452 w 9143408"/>
              <a:gd name="connsiteY1751" fmla="*/ 349678 h 4491482"/>
              <a:gd name="connsiteX1752" fmla="*/ 4545547 w 9143408"/>
              <a:gd name="connsiteY1752" fmla="*/ 322432 h 4491482"/>
              <a:gd name="connsiteX1753" fmla="*/ 4516494 w 9143408"/>
              <a:gd name="connsiteY1753" fmla="*/ 285122 h 4491482"/>
              <a:gd name="connsiteX1754" fmla="*/ 4517458 w 9143408"/>
              <a:gd name="connsiteY1754" fmla="*/ 252150 h 4491482"/>
              <a:gd name="connsiteX1755" fmla="*/ 4556457 w 9143408"/>
              <a:gd name="connsiteY1755" fmla="*/ 233042 h 4491482"/>
              <a:gd name="connsiteX1756" fmla="*/ 4634757 w 9143408"/>
              <a:gd name="connsiteY1756" fmla="*/ 233765 h 4491482"/>
              <a:gd name="connsiteX1757" fmla="*/ 4702026 w 9143408"/>
              <a:gd name="connsiteY1757" fmla="*/ 213030 h 4491482"/>
              <a:gd name="connsiteX1758" fmla="*/ 4748921 w 9143408"/>
              <a:gd name="connsiteY1758" fmla="*/ 187412 h 4491482"/>
              <a:gd name="connsiteX1759" fmla="*/ 4768993 w 9143408"/>
              <a:gd name="connsiteY1759" fmla="*/ 187956 h 4491482"/>
              <a:gd name="connsiteX1760" fmla="*/ 4833429 w 9143408"/>
              <a:gd name="connsiteY1760" fmla="*/ 186689 h 4491482"/>
              <a:gd name="connsiteX1761" fmla="*/ 4859288 w 9143408"/>
              <a:gd name="connsiteY1761" fmla="*/ 188497 h 4491482"/>
              <a:gd name="connsiteX1762" fmla="*/ 4897383 w 9143408"/>
              <a:gd name="connsiteY1762" fmla="*/ 179516 h 4491482"/>
              <a:gd name="connsiteX1763" fmla="*/ 6566879 w 9143408"/>
              <a:gd name="connsiteY1763" fmla="*/ 150839 h 4491482"/>
              <a:gd name="connsiteX1764" fmla="*/ 6588571 w 9143408"/>
              <a:gd name="connsiteY1764" fmla="*/ 166797 h 4491482"/>
              <a:gd name="connsiteX1765" fmla="*/ 6549089 w 9143408"/>
              <a:gd name="connsiteY1765" fmla="*/ 178370 h 4491482"/>
              <a:gd name="connsiteX1766" fmla="*/ 6538480 w 9143408"/>
              <a:gd name="connsiteY1766" fmla="*/ 166556 h 4491482"/>
              <a:gd name="connsiteX1767" fmla="*/ 6545955 w 9143408"/>
              <a:gd name="connsiteY1767" fmla="*/ 155586 h 4491482"/>
              <a:gd name="connsiteX1768" fmla="*/ 6566879 w 9143408"/>
              <a:gd name="connsiteY1768" fmla="*/ 150839 h 4491482"/>
              <a:gd name="connsiteX1769" fmla="*/ 6670745 w 9143408"/>
              <a:gd name="connsiteY1769" fmla="*/ 148997 h 4491482"/>
              <a:gd name="connsiteX1770" fmla="*/ 6754754 w 9143408"/>
              <a:gd name="connsiteY1770" fmla="*/ 180962 h 4491482"/>
              <a:gd name="connsiteX1771" fmla="*/ 6800806 w 9143408"/>
              <a:gd name="connsiteY1771" fmla="*/ 235875 h 4491482"/>
              <a:gd name="connsiteX1772" fmla="*/ 6794417 w 9143408"/>
              <a:gd name="connsiteY1772" fmla="*/ 270654 h 4491482"/>
              <a:gd name="connsiteX1773" fmla="*/ 6753850 w 9143408"/>
              <a:gd name="connsiteY1773" fmla="*/ 306037 h 4491482"/>
              <a:gd name="connsiteX1774" fmla="*/ 6709367 w 9143408"/>
              <a:gd name="connsiteY1774" fmla="*/ 299406 h 4491482"/>
              <a:gd name="connsiteX1775" fmla="*/ 6674406 w 9143408"/>
              <a:gd name="connsiteY1775" fmla="*/ 299406 h 4491482"/>
              <a:gd name="connsiteX1776" fmla="*/ 6657227 w 9143408"/>
              <a:gd name="connsiteY1776" fmla="*/ 297417 h 4491482"/>
              <a:gd name="connsiteX1777" fmla="*/ 6601772 w 9143408"/>
              <a:gd name="connsiteY1777" fmla="*/ 267882 h 4491482"/>
              <a:gd name="connsiteX1778" fmla="*/ 6565968 w 9143408"/>
              <a:gd name="connsiteY1778" fmla="*/ 253234 h 4491482"/>
              <a:gd name="connsiteX1779" fmla="*/ 6566028 w 9143408"/>
              <a:gd name="connsiteY1779" fmla="*/ 253114 h 4491482"/>
              <a:gd name="connsiteX1780" fmla="*/ 6568077 w 9143408"/>
              <a:gd name="connsiteY1780" fmla="*/ 228581 h 4491482"/>
              <a:gd name="connsiteX1781" fmla="*/ 6589596 w 9143408"/>
              <a:gd name="connsiteY1781" fmla="*/ 204350 h 4491482"/>
              <a:gd name="connsiteX1782" fmla="*/ 6598698 w 9143408"/>
              <a:gd name="connsiteY1782" fmla="*/ 180721 h 4491482"/>
              <a:gd name="connsiteX1783" fmla="*/ 6644749 w 9143408"/>
              <a:gd name="connsiteY1783" fmla="*/ 155164 h 4491482"/>
              <a:gd name="connsiteX1784" fmla="*/ 6670745 w 9143408"/>
              <a:gd name="connsiteY1784" fmla="*/ 148997 h 4491482"/>
              <a:gd name="connsiteX1785" fmla="*/ 5758740 w 9143408"/>
              <a:gd name="connsiteY1785" fmla="*/ 113218 h 4491482"/>
              <a:gd name="connsiteX1786" fmla="*/ 5781042 w 9143408"/>
              <a:gd name="connsiteY1786" fmla="*/ 125748 h 4491482"/>
              <a:gd name="connsiteX1787" fmla="*/ 5755485 w 9143408"/>
              <a:gd name="connsiteY1787" fmla="*/ 168605 h 4491482"/>
              <a:gd name="connsiteX1788" fmla="*/ 5811663 w 9143408"/>
              <a:gd name="connsiteY1788" fmla="*/ 151185 h 4491482"/>
              <a:gd name="connsiteX1789" fmla="*/ 5887189 w 9143408"/>
              <a:gd name="connsiteY1789" fmla="*/ 144072 h 4491482"/>
              <a:gd name="connsiteX1790" fmla="*/ 5904609 w 9143408"/>
              <a:gd name="connsiteY1790" fmla="*/ 154319 h 4491482"/>
              <a:gd name="connsiteX1791" fmla="*/ 5927274 w 9143408"/>
              <a:gd name="connsiteY1791" fmla="*/ 195006 h 4491482"/>
              <a:gd name="connsiteX1792" fmla="*/ 5926103 w 9143408"/>
              <a:gd name="connsiteY1792" fmla="*/ 202885 h 4491482"/>
              <a:gd name="connsiteX1793" fmla="*/ 5920945 w 9143408"/>
              <a:gd name="connsiteY1793" fmla="*/ 201939 h 4491482"/>
              <a:gd name="connsiteX1794" fmla="*/ 5878570 w 9143408"/>
              <a:gd name="connsiteY1794" fmla="*/ 227495 h 4491482"/>
              <a:gd name="connsiteX1795" fmla="*/ 5800512 w 9143408"/>
              <a:gd name="connsiteY1795" fmla="*/ 227495 h 4491482"/>
              <a:gd name="connsiteX1796" fmla="*/ 5800512 w 9143408"/>
              <a:gd name="connsiteY1796" fmla="*/ 255404 h 4491482"/>
              <a:gd name="connsiteX1797" fmla="*/ 5734508 w 9143408"/>
              <a:gd name="connsiteY1797" fmla="*/ 249497 h 4491482"/>
              <a:gd name="connsiteX1798" fmla="*/ 5717992 w 9143408"/>
              <a:gd name="connsiteY1798" fmla="*/ 245337 h 4491482"/>
              <a:gd name="connsiteX1799" fmla="*/ 5672965 w 9143408"/>
              <a:gd name="connsiteY1799" fmla="*/ 245157 h 4491482"/>
              <a:gd name="connsiteX1800" fmla="*/ 5651206 w 9143408"/>
              <a:gd name="connsiteY1800" fmla="*/ 212728 h 4491482"/>
              <a:gd name="connsiteX1801" fmla="*/ 5639090 w 9143408"/>
              <a:gd name="connsiteY1801" fmla="*/ 241661 h 4491482"/>
              <a:gd name="connsiteX1802" fmla="*/ 5587192 w 9143408"/>
              <a:gd name="connsiteY1802" fmla="*/ 245820 h 4491482"/>
              <a:gd name="connsiteX1803" fmla="*/ 5576402 w 9143408"/>
              <a:gd name="connsiteY1803" fmla="*/ 241600 h 4491482"/>
              <a:gd name="connsiteX1804" fmla="*/ 5526794 w 9143408"/>
              <a:gd name="connsiteY1804" fmla="*/ 226531 h 4491482"/>
              <a:gd name="connsiteX1805" fmla="*/ 5517873 w 9143408"/>
              <a:gd name="connsiteY1805" fmla="*/ 242926 h 4491482"/>
              <a:gd name="connsiteX1806" fmla="*/ 5390749 w 9143408"/>
              <a:gd name="connsiteY1806" fmla="*/ 218153 h 4491482"/>
              <a:gd name="connsiteX1807" fmla="*/ 5397982 w 9143408"/>
              <a:gd name="connsiteY1807" fmla="*/ 188074 h 4491482"/>
              <a:gd name="connsiteX1808" fmla="*/ 5432099 w 9143408"/>
              <a:gd name="connsiteY1808" fmla="*/ 163421 h 4491482"/>
              <a:gd name="connsiteX1809" fmla="*/ 5480019 w 9143408"/>
              <a:gd name="connsiteY1809" fmla="*/ 162396 h 4491482"/>
              <a:gd name="connsiteX1810" fmla="*/ 5508289 w 9143408"/>
              <a:gd name="connsiteY1810" fmla="*/ 165651 h 4491482"/>
              <a:gd name="connsiteX1811" fmla="*/ 5592436 w 9143408"/>
              <a:gd name="connsiteY1811" fmla="*/ 186146 h 4491482"/>
              <a:gd name="connsiteX1812" fmla="*/ 5604491 w 9143408"/>
              <a:gd name="connsiteY1812" fmla="*/ 155706 h 4491482"/>
              <a:gd name="connsiteX1813" fmla="*/ 5612809 w 9143408"/>
              <a:gd name="connsiteY1813" fmla="*/ 160829 h 4491482"/>
              <a:gd name="connsiteX1814" fmla="*/ 5644334 w 9143408"/>
              <a:gd name="connsiteY1814" fmla="*/ 163481 h 4491482"/>
              <a:gd name="connsiteX1815" fmla="*/ 5735171 w 9143408"/>
              <a:gd name="connsiteY1815" fmla="*/ 115200 h 4491482"/>
              <a:gd name="connsiteX1816" fmla="*/ 5758740 w 9143408"/>
              <a:gd name="connsiteY1816" fmla="*/ 113218 h 4491482"/>
              <a:gd name="connsiteX1817" fmla="*/ 2470794 w 9143408"/>
              <a:gd name="connsiteY1817" fmla="*/ 47525 h 4491482"/>
              <a:gd name="connsiteX1818" fmla="*/ 2493556 w 9143408"/>
              <a:gd name="connsiteY1818" fmla="*/ 49016 h 4491482"/>
              <a:gd name="connsiteX1819" fmla="*/ 2622547 w 9143408"/>
              <a:gd name="connsiteY1819" fmla="*/ 58420 h 4491482"/>
              <a:gd name="connsiteX1820" fmla="*/ 2681197 w 9143408"/>
              <a:gd name="connsiteY1820" fmla="*/ 77166 h 4491482"/>
              <a:gd name="connsiteX1821" fmla="*/ 2702957 w 9143408"/>
              <a:gd name="connsiteY1821" fmla="*/ 86991 h 4491482"/>
              <a:gd name="connsiteX1822" fmla="*/ 2717905 w 9143408"/>
              <a:gd name="connsiteY1822" fmla="*/ 106822 h 4491482"/>
              <a:gd name="connsiteX1823" fmla="*/ 2664922 w 9143408"/>
              <a:gd name="connsiteY1823" fmla="*/ 131597 h 4491482"/>
              <a:gd name="connsiteX1824" fmla="*/ 2617544 w 9143408"/>
              <a:gd name="connsiteY1824" fmla="*/ 162820 h 4491482"/>
              <a:gd name="connsiteX1825" fmla="*/ 2602476 w 9143408"/>
              <a:gd name="connsiteY1825" fmla="*/ 171680 h 4491482"/>
              <a:gd name="connsiteX1826" fmla="*/ 2521886 w 9143408"/>
              <a:gd name="connsiteY1826" fmla="*/ 210739 h 4491482"/>
              <a:gd name="connsiteX1827" fmla="*/ 2482103 w 9143408"/>
              <a:gd name="connsiteY1827" fmla="*/ 244494 h 4491482"/>
              <a:gd name="connsiteX1828" fmla="*/ 2457571 w 9143408"/>
              <a:gd name="connsiteY1828" fmla="*/ 260950 h 4491482"/>
              <a:gd name="connsiteX1829" fmla="*/ 2421465 w 9143408"/>
              <a:gd name="connsiteY1829" fmla="*/ 275597 h 4491482"/>
              <a:gd name="connsiteX1830" fmla="*/ 2395848 w 9143408"/>
              <a:gd name="connsiteY1830" fmla="*/ 302842 h 4491482"/>
              <a:gd name="connsiteX1831" fmla="*/ 2376077 w 9143408"/>
              <a:gd name="connsiteY1831" fmla="*/ 331172 h 4491482"/>
              <a:gd name="connsiteX1832" fmla="*/ 2358597 w 9143408"/>
              <a:gd name="connsiteY1832" fmla="*/ 347569 h 4491482"/>
              <a:gd name="connsiteX1833" fmla="*/ 2333642 w 9143408"/>
              <a:gd name="connsiteY1833" fmla="*/ 363120 h 4491482"/>
              <a:gd name="connsiteX1834" fmla="*/ 2309893 w 9143408"/>
              <a:gd name="connsiteY1834" fmla="*/ 414354 h 4491482"/>
              <a:gd name="connsiteX1835" fmla="*/ 2279454 w 9143408"/>
              <a:gd name="connsiteY1835" fmla="*/ 450582 h 4491482"/>
              <a:gd name="connsiteX1836" fmla="*/ 2262697 w 9143408"/>
              <a:gd name="connsiteY1836" fmla="*/ 490967 h 4491482"/>
              <a:gd name="connsiteX1837" fmla="*/ 2230207 w 9143408"/>
              <a:gd name="connsiteY1837" fmla="*/ 534668 h 4491482"/>
              <a:gd name="connsiteX1838" fmla="*/ 2173126 w 9143408"/>
              <a:gd name="connsiteY1838" fmla="*/ 540756 h 4491482"/>
              <a:gd name="connsiteX1839" fmla="*/ 2117009 w 9143408"/>
              <a:gd name="connsiteY1839" fmla="*/ 537260 h 4491482"/>
              <a:gd name="connsiteX1840" fmla="*/ 2018513 w 9143408"/>
              <a:gd name="connsiteY1840" fmla="*/ 532256 h 4491482"/>
              <a:gd name="connsiteX1841" fmla="*/ 1953052 w 9143408"/>
              <a:gd name="connsiteY1841" fmla="*/ 523516 h 4491482"/>
              <a:gd name="connsiteX1842" fmla="*/ 1921768 w 9143408"/>
              <a:gd name="connsiteY1842" fmla="*/ 497114 h 4491482"/>
              <a:gd name="connsiteX1843" fmla="*/ 1884517 w 9143408"/>
              <a:gd name="connsiteY1843" fmla="*/ 474813 h 4491482"/>
              <a:gd name="connsiteX1844" fmla="*/ 1881986 w 9143408"/>
              <a:gd name="connsiteY1844" fmla="*/ 482527 h 4491482"/>
              <a:gd name="connsiteX1845" fmla="*/ 1882407 w 9143408"/>
              <a:gd name="connsiteY1845" fmla="*/ 530990 h 4491482"/>
              <a:gd name="connsiteX1846" fmla="*/ 1940092 w 9143408"/>
              <a:gd name="connsiteY1846" fmla="*/ 553654 h 4491482"/>
              <a:gd name="connsiteX1847" fmla="*/ 1971436 w 9143408"/>
              <a:gd name="connsiteY1847" fmla="*/ 588494 h 4491482"/>
              <a:gd name="connsiteX1848" fmla="*/ 1970290 w 9143408"/>
              <a:gd name="connsiteY1848" fmla="*/ 605373 h 4491482"/>
              <a:gd name="connsiteX1849" fmla="*/ 1905071 w 9143408"/>
              <a:gd name="connsiteY1849" fmla="*/ 657692 h 4491482"/>
              <a:gd name="connsiteX1850" fmla="*/ 1926711 w 9143408"/>
              <a:gd name="connsiteY1850" fmla="*/ 695185 h 4491482"/>
              <a:gd name="connsiteX1851" fmla="*/ 1973184 w 9143408"/>
              <a:gd name="connsiteY1851" fmla="*/ 756004 h 4491482"/>
              <a:gd name="connsiteX1852" fmla="*/ 1991628 w 9143408"/>
              <a:gd name="connsiteY1852" fmla="*/ 764504 h 4491482"/>
              <a:gd name="connsiteX1853" fmla="*/ 2052025 w 9143408"/>
              <a:gd name="connsiteY1853" fmla="*/ 806033 h 4491482"/>
              <a:gd name="connsiteX1854" fmla="*/ 2056246 w 9143408"/>
              <a:gd name="connsiteY1854" fmla="*/ 812724 h 4491482"/>
              <a:gd name="connsiteX1855" fmla="*/ 2079091 w 9143408"/>
              <a:gd name="connsiteY1855" fmla="*/ 759802 h 4491482"/>
              <a:gd name="connsiteX1856" fmla="*/ 2042141 w 9143408"/>
              <a:gd name="connsiteY1856" fmla="*/ 751906 h 4491482"/>
              <a:gd name="connsiteX1857" fmla="*/ 1998380 w 9143408"/>
              <a:gd name="connsiteY1857" fmla="*/ 730025 h 4491482"/>
              <a:gd name="connsiteX1858" fmla="*/ 1984214 w 9143408"/>
              <a:gd name="connsiteY1858" fmla="*/ 707420 h 4491482"/>
              <a:gd name="connsiteX1859" fmla="*/ 1990905 w 9143408"/>
              <a:gd name="connsiteY1859" fmla="*/ 612605 h 4491482"/>
              <a:gd name="connsiteX1860" fmla="*/ 2019417 w 9143408"/>
              <a:gd name="connsiteY1860" fmla="*/ 578488 h 4491482"/>
              <a:gd name="connsiteX1861" fmla="*/ 2095727 w 9143408"/>
              <a:gd name="connsiteY1861" fmla="*/ 561792 h 4491482"/>
              <a:gd name="connsiteX1862" fmla="*/ 2127738 w 9143408"/>
              <a:gd name="connsiteY1862" fmla="*/ 569749 h 4491482"/>
              <a:gd name="connsiteX1863" fmla="*/ 2148293 w 9143408"/>
              <a:gd name="connsiteY1863" fmla="*/ 570533 h 4491482"/>
              <a:gd name="connsiteX1864" fmla="*/ 2283130 w 9143408"/>
              <a:gd name="connsiteY1864" fmla="*/ 566133 h 4491482"/>
              <a:gd name="connsiteX1865" fmla="*/ 2339368 w 9143408"/>
              <a:gd name="connsiteY1865" fmla="*/ 597958 h 4491482"/>
              <a:gd name="connsiteX1866" fmla="*/ 2420742 w 9143408"/>
              <a:gd name="connsiteY1866" fmla="*/ 656607 h 4491482"/>
              <a:gd name="connsiteX1867" fmla="*/ 2435088 w 9143408"/>
              <a:gd name="connsiteY1867" fmla="*/ 660103 h 4491482"/>
              <a:gd name="connsiteX1868" fmla="*/ 2482887 w 9143408"/>
              <a:gd name="connsiteY1868" fmla="*/ 674208 h 4491482"/>
              <a:gd name="connsiteX1869" fmla="*/ 2516581 w 9143408"/>
              <a:gd name="connsiteY1869" fmla="*/ 676921 h 4491482"/>
              <a:gd name="connsiteX1870" fmla="*/ 2549372 w 9143408"/>
              <a:gd name="connsiteY1870" fmla="*/ 712123 h 4491482"/>
              <a:gd name="connsiteX1871" fmla="*/ 2578666 w 9143408"/>
              <a:gd name="connsiteY1871" fmla="*/ 748590 h 4491482"/>
              <a:gd name="connsiteX1872" fmla="*/ 2611819 w 9143408"/>
              <a:gd name="connsiteY1872" fmla="*/ 777884 h 4491482"/>
              <a:gd name="connsiteX1873" fmla="*/ 2591083 w 9143408"/>
              <a:gd name="connsiteY1873" fmla="*/ 796330 h 4491482"/>
              <a:gd name="connsiteX1874" fmla="*/ 2632192 w 9143408"/>
              <a:gd name="connsiteY1874" fmla="*/ 820801 h 4491482"/>
              <a:gd name="connsiteX1875" fmla="*/ 2637256 w 9143408"/>
              <a:gd name="connsiteY1875" fmla="*/ 823816 h 4491482"/>
              <a:gd name="connsiteX1876" fmla="*/ 2687225 w 9143408"/>
              <a:gd name="connsiteY1876" fmla="*/ 859620 h 4491482"/>
              <a:gd name="connsiteX1877" fmla="*/ 2722727 w 9143408"/>
              <a:gd name="connsiteY1877" fmla="*/ 869867 h 4491482"/>
              <a:gd name="connsiteX1878" fmla="*/ 2727671 w 9143408"/>
              <a:gd name="connsiteY1878" fmla="*/ 889096 h 4491482"/>
              <a:gd name="connsiteX1879" fmla="*/ 2718327 w 9143408"/>
              <a:gd name="connsiteY1879" fmla="*/ 915195 h 4491482"/>
              <a:gd name="connsiteX1880" fmla="*/ 2653831 w 9143408"/>
              <a:gd name="connsiteY1880" fmla="*/ 968781 h 4491482"/>
              <a:gd name="connsiteX1881" fmla="*/ 2624658 w 9143408"/>
              <a:gd name="connsiteY1881" fmla="*/ 978968 h 4491482"/>
              <a:gd name="connsiteX1882" fmla="*/ 2630866 w 9143408"/>
              <a:gd name="connsiteY1882" fmla="*/ 993073 h 4491482"/>
              <a:gd name="connsiteX1883" fmla="*/ 2640752 w 9143408"/>
              <a:gd name="connsiteY1883" fmla="*/ 1032976 h 4491482"/>
              <a:gd name="connsiteX1884" fmla="*/ 2631710 w 9143408"/>
              <a:gd name="connsiteY1884" fmla="*/ 1104585 h 4491482"/>
              <a:gd name="connsiteX1885" fmla="*/ 2563597 w 9143408"/>
              <a:gd name="connsiteY1885" fmla="*/ 1093494 h 4491482"/>
              <a:gd name="connsiteX1886" fmla="*/ 2498378 w 9143408"/>
              <a:gd name="connsiteY1886" fmla="*/ 1071854 h 4491482"/>
              <a:gd name="connsiteX1887" fmla="*/ 2447564 w 9143408"/>
              <a:gd name="connsiteY1887" fmla="*/ 1054073 h 4491482"/>
              <a:gd name="connsiteX1888" fmla="*/ 2416100 w 9143408"/>
              <a:gd name="connsiteY1888" fmla="*/ 1019835 h 4491482"/>
              <a:gd name="connsiteX1889" fmla="*/ 2402358 w 9143408"/>
              <a:gd name="connsiteY1889" fmla="*/ 999160 h 4491482"/>
              <a:gd name="connsiteX1890" fmla="*/ 2323758 w 9143408"/>
              <a:gd name="connsiteY1890" fmla="*/ 998799 h 4491482"/>
              <a:gd name="connsiteX1891" fmla="*/ 2282950 w 9143408"/>
              <a:gd name="connsiteY1891" fmla="*/ 990420 h 4491482"/>
              <a:gd name="connsiteX1892" fmla="*/ 2281744 w 9143408"/>
              <a:gd name="connsiteY1892" fmla="*/ 952747 h 4491482"/>
              <a:gd name="connsiteX1893" fmla="*/ 2332919 w 9143408"/>
              <a:gd name="connsiteY1893" fmla="*/ 937377 h 4491482"/>
              <a:gd name="connsiteX1894" fmla="*/ 2363780 w 9143408"/>
              <a:gd name="connsiteY1894" fmla="*/ 938763 h 4491482"/>
              <a:gd name="connsiteX1895" fmla="*/ 2414473 w 9143408"/>
              <a:gd name="connsiteY1895" fmla="*/ 881380 h 4491482"/>
              <a:gd name="connsiteX1896" fmla="*/ 2419959 w 9143408"/>
              <a:gd name="connsiteY1896" fmla="*/ 859741 h 4491482"/>
              <a:gd name="connsiteX1897" fmla="*/ 2369748 w 9143408"/>
              <a:gd name="connsiteY1897" fmla="*/ 861369 h 4491482"/>
              <a:gd name="connsiteX1898" fmla="*/ 2354498 w 9143408"/>
              <a:gd name="connsiteY1898" fmla="*/ 870952 h 4491482"/>
              <a:gd name="connsiteX1899" fmla="*/ 2304709 w 9143408"/>
              <a:gd name="connsiteY1899" fmla="*/ 855340 h 4491482"/>
              <a:gd name="connsiteX1900" fmla="*/ 2299706 w 9143408"/>
              <a:gd name="connsiteY1900" fmla="*/ 844551 h 4491482"/>
              <a:gd name="connsiteX1901" fmla="*/ 2300491 w 9143408"/>
              <a:gd name="connsiteY1901" fmla="*/ 792713 h 4491482"/>
              <a:gd name="connsiteX1902" fmla="*/ 2287771 w 9143408"/>
              <a:gd name="connsiteY1902" fmla="*/ 805552 h 4491482"/>
              <a:gd name="connsiteX1903" fmla="*/ 2257935 w 9143408"/>
              <a:gd name="connsiteY1903" fmla="*/ 816220 h 4491482"/>
              <a:gd name="connsiteX1904" fmla="*/ 2226230 w 9143408"/>
              <a:gd name="connsiteY1904" fmla="*/ 855882 h 4491482"/>
              <a:gd name="connsiteX1905" fmla="*/ 2228761 w 9143408"/>
              <a:gd name="connsiteY1905" fmla="*/ 862936 h 4491482"/>
              <a:gd name="connsiteX1906" fmla="*/ 2171317 w 9143408"/>
              <a:gd name="connsiteY1906" fmla="*/ 932796 h 4491482"/>
              <a:gd name="connsiteX1907" fmla="*/ 2215259 w 9143408"/>
              <a:gd name="connsiteY1907" fmla="*/ 983488 h 4491482"/>
              <a:gd name="connsiteX1908" fmla="*/ 2248653 w 9143408"/>
              <a:gd name="connsiteY1908" fmla="*/ 994278 h 4491482"/>
              <a:gd name="connsiteX1909" fmla="*/ 2245095 w 9143408"/>
              <a:gd name="connsiteY1909" fmla="*/ 1016701 h 4491482"/>
              <a:gd name="connsiteX1910" fmla="*/ 2184096 w 9143408"/>
              <a:gd name="connsiteY1910" fmla="*/ 1082343 h 4491482"/>
              <a:gd name="connsiteX1911" fmla="*/ 2125507 w 9143408"/>
              <a:gd name="connsiteY1911" fmla="*/ 1085176 h 4491482"/>
              <a:gd name="connsiteX1912" fmla="*/ 2121890 w 9143408"/>
              <a:gd name="connsiteY1912" fmla="*/ 1060643 h 4491482"/>
              <a:gd name="connsiteX1913" fmla="*/ 1995426 w 9143408"/>
              <a:gd name="connsiteY1913" fmla="*/ 1035568 h 4491482"/>
              <a:gd name="connsiteX1914" fmla="*/ 1946903 w 9143408"/>
              <a:gd name="connsiteY1914" fmla="*/ 1077762 h 4491482"/>
              <a:gd name="connsiteX1915" fmla="*/ 1890183 w 9143408"/>
              <a:gd name="connsiteY1915" fmla="*/ 1140630 h 4491482"/>
              <a:gd name="connsiteX1916" fmla="*/ 1886145 w 9143408"/>
              <a:gd name="connsiteY1916" fmla="*/ 1188068 h 4491482"/>
              <a:gd name="connsiteX1917" fmla="*/ 1905795 w 9143408"/>
              <a:gd name="connsiteY1917" fmla="*/ 1192951 h 4491482"/>
              <a:gd name="connsiteX1918" fmla="*/ 1928881 w 9143408"/>
              <a:gd name="connsiteY1918" fmla="*/ 1217483 h 4491482"/>
              <a:gd name="connsiteX1919" fmla="*/ 1930629 w 9143408"/>
              <a:gd name="connsiteY1919" fmla="*/ 1229358 h 4491482"/>
              <a:gd name="connsiteX1920" fmla="*/ 1958658 w 9143408"/>
              <a:gd name="connsiteY1920" fmla="*/ 1251962 h 4491482"/>
              <a:gd name="connsiteX1921" fmla="*/ 1979754 w 9143408"/>
              <a:gd name="connsiteY1921" fmla="*/ 1252564 h 4491482"/>
              <a:gd name="connsiteX1922" fmla="*/ 2032376 w 9143408"/>
              <a:gd name="connsiteY1922" fmla="*/ 1271672 h 4491482"/>
              <a:gd name="connsiteX1923" fmla="*/ 2089217 w 9143408"/>
              <a:gd name="connsiteY1923" fmla="*/ 1295301 h 4491482"/>
              <a:gd name="connsiteX1924" fmla="*/ 2105495 w 9143408"/>
              <a:gd name="connsiteY1924" fmla="*/ 1301509 h 4491482"/>
              <a:gd name="connsiteX1925" fmla="*/ 2149076 w 9143408"/>
              <a:gd name="connsiteY1925" fmla="*/ 1317000 h 4491482"/>
              <a:gd name="connsiteX1926" fmla="*/ 2195489 w 9143408"/>
              <a:gd name="connsiteY1926" fmla="*/ 1360460 h 4491482"/>
              <a:gd name="connsiteX1927" fmla="*/ 2225506 w 9143408"/>
              <a:gd name="connsiteY1927" fmla="*/ 1384330 h 4491482"/>
              <a:gd name="connsiteX1928" fmla="*/ 2225928 w 9143408"/>
              <a:gd name="connsiteY1928" fmla="*/ 1315795 h 4491482"/>
              <a:gd name="connsiteX1929" fmla="*/ 2249436 w 9143408"/>
              <a:gd name="connsiteY1929" fmla="*/ 1275711 h 4491482"/>
              <a:gd name="connsiteX1930" fmla="*/ 2301395 w 9143408"/>
              <a:gd name="connsiteY1930" fmla="*/ 1285415 h 4491482"/>
              <a:gd name="connsiteX1931" fmla="*/ 2294281 w 9143408"/>
              <a:gd name="connsiteY1931" fmla="*/ 1252082 h 4491482"/>
              <a:gd name="connsiteX1932" fmla="*/ 2275596 w 9143408"/>
              <a:gd name="connsiteY1932" fmla="*/ 1232733 h 4491482"/>
              <a:gd name="connsiteX1933" fmla="*/ 2278550 w 9143408"/>
              <a:gd name="connsiteY1933" fmla="*/ 1179629 h 4491482"/>
              <a:gd name="connsiteX1934" fmla="*/ 2287470 w 9143408"/>
              <a:gd name="connsiteY1934" fmla="*/ 1140751 h 4491482"/>
              <a:gd name="connsiteX1935" fmla="*/ 2287530 w 9143408"/>
              <a:gd name="connsiteY1935" fmla="*/ 1118388 h 4491482"/>
              <a:gd name="connsiteX1936" fmla="*/ 2290544 w 9143408"/>
              <a:gd name="connsiteY1936" fmla="*/ 1095302 h 4491482"/>
              <a:gd name="connsiteX1937" fmla="*/ 2290363 w 9143408"/>
              <a:gd name="connsiteY1937" fmla="*/ 1074507 h 4491482"/>
              <a:gd name="connsiteX1938" fmla="*/ 2316886 w 9143408"/>
              <a:gd name="connsiteY1938" fmla="*/ 1056725 h 4491482"/>
              <a:gd name="connsiteX1939" fmla="*/ 2348711 w 9143408"/>
              <a:gd name="connsiteY1939" fmla="*/ 1065344 h 4491482"/>
              <a:gd name="connsiteX1940" fmla="*/ 2366553 w 9143408"/>
              <a:gd name="connsiteY1940" fmla="*/ 1065344 h 4491482"/>
              <a:gd name="connsiteX1941" fmla="*/ 2441538 w 9143408"/>
              <a:gd name="connsiteY1941" fmla="*/ 1088430 h 4491482"/>
              <a:gd name="connsiteX1942" fmla="*/ 2496871 w 9143408"/>
              <a:gd name="connsiteY1942" fmla="*/ 1112360 h 4491482"/>
              <a:gd name="connsiteX1943" fmla="*/ 2528697 w 9143408"/>
              <a:gd name="connsiteY1943" fmla="*/ 1136351 h 4491482"/>
              <a:gd name="connsiteX1944" fmla="*/ 2546479 w 9143408"/>
              <a:gd name="connsiteY1944" fmla="*/ 1119895 h 4491482"/>
              <a:gd name="connsiteX1945" fmla="*/ 2562573 w 9143408"/>
              <a:gd name="connsiteY1945" fmla="*/ 1156845 h 4491482"/>
              <a:gd name="connsiteX1946" fmla="*/ 2529060 w 9143408"/>
              <a:gd name="connsiteY1946" fmla="*/ 1168056 h 4491482"/>
              <a:gd name="connsiteX1947" fmla="*/ 2540330 w 9143408"/>
              <a:gd name="connsiteY1947" fmla="*/ 1190962 h 4491482"/>
              <a:gd name="connsiteX1948" fmla="*/ 2585899 w 9143408"/>
              <a:gd name="connsiteY1948" fmla="*/ 1185295 h 4491482"/>
              <a:gd name="connsiteX1949" fmla="*/ 2583428 w 9143408"/>
              <a:gd name="connsiteY1949" fmla="*/ 1165766 h 4491482"/>
              <a:gd name="connsiteX1950" fmla="*/ 2621643 w 9143408"/>
              <a:gd name="connsiteY1950" fmla="*/ 1127550 h 4491482"/>
              <a:gd name="connsiteX1951" fmla="*/ 2647441 w 9143408"/>
              <a:gd name="connsiteY1951" fmla="*/ 1144669 h 4491482"/>
              <a:gd name="connsiteX1952" fmla="*/ 2686621 w 9143408"/>
              <a:gd name="connsiteY1952" fmla="*/ 1175109 h 4491482"/>
              <a:gd name="connsiteX1953" fmla="*/ 2688491 w 9143408"/>
              <a:gd name="connsiteY1953" fmla="*/ 1196507 h 4491482"/>
              <a:gd name="connsiteX1954" fmla="*/ 2697652 w 9143408"/>
              <a:gd name="connsiteY1954" fmla="*/ 1224536 h 4491482"/>
              <a:gd name="connsiteX1955" fmla="*/ 2728575 w 9143408"/>
              <a:gd name="connsiteY1955" fmla="*/ 1287826 h 4491482"/>
              <a:gd name="connsiteX1956" fmla="*/ 2768900 w 9143408"/>
              <a:gd name="connsiteY1956" fmla="*/ 1319773 h 4491482"/>
              <a:gd name="connsiteX1957" fmla="*/ 2818508 w 9143408"/>
              <a:gd name="connsiteY1957" fmla="*/ 1344185 h 4491482"/>
              <a:gd name="connsiteX1958" fmla="*/ 2823933 w 9143408"/>
              <a:gd name="connsiteY1958" fmla="*/ 1356904 h 4491482"/>
              <a:gd name="connsiteX1959" fmla="*/ 2844186 w 9143408"/>
              <a:gd name="connsiteY1959" fmla="*/ 1377096 h 4491482"/>
              <a:gd name="connsiteX1960" fmla="*/ 2869201 w 9143408"/>
              <a:gd name="connsiteY1960" fmla="*/ 1412901 h 4491482"/>
              <a:gd name="connsiteX1961" fmla="*/ 2867754 w 9143408"/>
              <a:gd name="connsiteY1961" fmla="*/ 1479085 h 4491482"/>
              <a:gd name="connsiteX1962" fmla="*/ 2869623 w 9143408"/>
              <a:gd name="connsiteY1962" fmla="*/ 1514889 h 4491482"/>
              <a:gd name="connsiteX1963" fmla="*/ 2917182 w 9143408"/>
              <a:gd name="connsiteY1963" fmla="*/ 1523690 h 4491482"/>
              <a:gd name="connsiteX1964" fmla="*/ 2925198 w 9143408"/>
              <a:gd name="connsiteY1964" fmla="*/ 1531827 h 4491482"/>
              <a:gd name="connsiteX1965" fmla="*/ 2948886 w 9143408"/>
              <a:gd name="connsiteY1965" fmla="*/ 1582942 h 4491482"/>
              <a:gd name="connsiteX1966" fmla="*/ 2906933 w 9143408"/>
              <a:gd name="connsiteY1966" fmla="*/ 1637131 h 4491482"/>
              <a:gd name="connsiteX1967" fmla="*/ 2847622 w 9143408"/>
              <a:gd name="connsiteY1967" fmla="*/ 1631405 h 4491482"/>
              <a:gd name="connsiteX1968" fmla="*/ 2826765 w 9143408"/>
              <a:gd name="connsiteY1968" fmla="*/ 1621881 h 4491482"/>
              <a:gd name="connsiteX1969" fmla="*/ 2792167 w 9143408"/>
              <a:gd name="connsiteY1969" fmla="*/ 1608740 h 4491482"/>
              <a:gd name="connsiteX1970" fmla="*/ 2780114 w 9143408"/>
              <a:gd name="connsiteY1970" fmla="*/ 1608439 h 4491482"/>
              <a:gd name="connsiteX1971" fmla="*/ 2753831 w 9143408"/>
              <a:gd name="connsiteY1971" fmla="*/ 1585534 h 4491482"/>
              <a:gd name="connsiteX1972" fmla="*/ 2753468 w 9143408"/>
              <a:gd name="connsiteY1972" fmla="*/ 1546896 h 4491482"/>
              <a:gd name="connsiteX1973" fmla="*/ 2795664 w 9143408"/>
              <a:gd name="connsiteY1973" fmla="*/ 1512719 h 4491482"/>
              <a:gd name="connsiteX1974" fmla="*/ 2792408 w 9143408"/>
              <a:gd name="connsiteY1974" fmla="*/ 1483666 h 4491482"/>
              <a:gd name="connsiteX1975" fmla="*/ 2765586 w 9143408"/>
              <a:gd name="connsiteY1975" fmla="*/ 1504522 h 4491482"/>
              <a:gd name="connsiteX1976" fmla="*/ 2728394 w 9143408"/>
              <a:gd name="connsiteY1976" fmla="*/ 1515432 h 4491482"/>
              <a:gd name="connsiteX1977" fmla="*/ 2652324 w 9143408"/>
              <a:gd name="connsiteY1977" fmla="*/ 1545570 h 4491482"/>
              <a:gd name="connsiteX1978" fmla="*/ 2641234 w 9143408"/>
              <a:gd name="connsiteY1978" fmla="*/ 1596323 h 4491482"/>
              <a:gd name="connsiteX1979" fmla="*/ 2737254 w 9143408"/>
              <a:gd name="connsiteY1979" fmla="*/ 1598976 h 4491482"/>
              <a:gd name="connsiteX1980" fmla="*/ 2761306 w 9143408"/>
              <a:gd name="connsiteY1980" fmla="*/ 1627667 h 4491482"/>
              <a:gd name="connsiteX1981" fmla="*/ 2757568 w 9143408"/>
              <a:gd name="connsiteY1981" fmla="*/ 1661000 h 4491482"/>
              <a:gd name="connsiteX1982" fmla="*/ 2691987 w 9143408"/>
              <a:gd name="connsiteY1982" fmla="*/ 1706148 h 4491482"/>
              <a:gd name="connsiteX1983" fmla="*/ 2665705 w 9143408"/>
              <a:gd name="connsiteY1983" fmla="*/ 1710066 h 4491482"/>
              <a:gd name="connsiteX1984" fmla="*/ 2641656 w 9143408"/>
              <a:gd name="connsiteY1984" fmla="*/ 1719348 h 4491482"/>
              <a:gd name="connsiteX1985" fmla="*/ 2583248 w 9143408"/>
              <a:gd name="connsiteY1985" fmla="*/ 1725255 h 4491482"/>
              <a:gd name="connsiteX1986" fmla="*/ 2552566 w 9143408"/>
              <a:gd name="connsiteY1986" fmla="*/ 1710307 h 4491482"/>
              <a:gd name="connsiteX1987" fmla="*/ 2506998 w 9143408"/>
              <a:gd name="connsiteY1987" fmla="*/ 1732006 h 4491482"/>
              <a:gd name="connsiteX1988" fmla="*/ 2498016 w 9143408"/>
              <a:gd name="connsiteY1988" fmla="*/ 1752682 h 4491482"/>
              <a:gd name="connsiteX1989" fmla="*/ 2497655 w 9143408"/>
              <a:gd name="connsiteY1989" fmla="*/ 1790897 h 4491482"/>
              <a:gd name="connsiteX1990" fmla="*/ 2430808 w 9143408"/>
              <a:gd name="connsiteY1990" fmla="*/ 1824712 h 4491482"/>
              <a:gd name="connsiteX1991" fmla="*/ 2382406 w 9143408"/>
              <a:gd name="connsiteY1991" fmla="*/ 1873476 h 4491482"/>
              <a:gd name="connsiteX1992" fmla="*/ 2363358 w 9143408"/>
              <a:gd name="connsiteY1992" fmla="*/ 1947074 h 4491482"/>
              <a:gd name="connsiteX1993" fmla="*/ 2349737 w 9143408"/>
              <a:gd name="connsiteY1993" fmla="*/ 1980950 h 4491482"/>
              <a:gd name="connsiteX1994" fmla="*/ 2301937 w 9143408"/>
              <a:gd name="connsiteY1994" fmla="*/ 2011872 h 4491482"/>
              <a:gd name="connsiteX1995" fmla="*/ 2275475 w 9143408"/>
              <a:gd name="connsiteY1995" fmla="*/ 2030980 h 4491482"/>
              <a:gd name="connsiteX1996" fmla="*/ 2239249 w 9143408"/>
              <a:gd name="connsiteY1996" fmla="*/ 2061058 h 4491482"/>
              <a:gd name="connsiteX1997" fmla="*/ 2213210 w 9143408"/>
              <a:gd name="connsiteY1997" fmla="*/ 2104940 h 4491482"/>
              <a:gd name="connsiteX1998" fmla="*/ 2235874 w 9143408"/>
              <a:gd name="connsiteY1998" fmla="*/ 2144662 h 4491482"/>
              <a:gd name="connsiteX1999" fmla="*/ 2260587 w 9143408"/>
              <a:gd name="connsiteY1999" fmla="*/ 2183119 h 4491482"/>
              <a:gd name="connsiteX2000" fmla="*/ 2300430 w 9143408"/>
              <a:gd name="connsiteY2000" fmla="*/ 2180888 h 4491482"/>
              <a:gd name="connsiteX2001" fmla="*/ 2325866 w 9143408"/>
              <a:gd name="connsiteY2001" fmla="*/ 2197344 h 4491482"/>
              <a:gd name="connsiteX2002" fmla="*/ 2350279 w 9143408"/>
              <a:gd name="connsiteY2002" fmla="*/ 2237970 h 4491482"/>
              <a:gd name="connsiteX2003" fmla="*/ 2373364 w 9143408"/>
              <a:gd name="connsiteY2003" fmla="*/ 2295655 h 4491482"/>
              <a:gd name="connsiteX2004" fmla="*/ 2365770 w 9143408"/>
              <a:gd name="connsiteY2004" fmla="*/ 2314100 h 4491482"/>
              <a:gd name="connsiteX2005" fmla="*/ 2322009 w 9143408"/>
              <a:gd name="connsiteY2005" fmla="*/ 2247736 h 4491482"/>
              <a:gd name="connsiteX2006" fmla="*/ 2312786 w 9143408"/>
              <a:gd name="connsiteY2006" fmla="*/ 2285167 h 4491482"/>
              <a:gd name="connsiteX2007" fmla="*/ 2275294 w 9143408"/>
              <a:gd name="connsiteY2007" fmla="*/ 2282636 h 4491482"/>
              <a:gd name="connsiteX2008" fmla="*/ 2267158 w 9143408"/>
              <a:gd name="connsiteY2008" fmla="*/ 2279501 h 4491482"/>
              <a:gd name="connsiteX2009" fmla="*/ 2224783 w 9143408"/>
              <a:gd name="connsiteY2009" fmla="*/ 2263890 h 4491482"/>
              <a:gd name="connsiteX2010" fmla="*/ 2183916 w 9143408"/>
              <a:gd name="connsiteY2010" fmla="*/ 2232546 h 4491482"/>
              <a:gd name="connsiteX2011" fmla="*/ 2174090 w 9143408"/>
              <a:gd name="connsiteY2011" fmla="*/ 2222178 h 4491482"/>
              <a:gd name="connsiteX2012" fmla="*/ 2152271 w 9143408"/>
              <a:gd name="connsiteY2012" fmla="*/ 2187880 h 4491482"/>
              <a:gd name="connsiteX2013" fmla="*/ 2146423 w 9143408"/>
              <a:gd name="connsiteY2013" fmla="*/ 2164553 h 4491482"/>
              <a:gd name="connsiteX2014" fmla="*/ 2124303 w 9143408"/>
              <a:gd name="connsiteY2014" fmla="*/ 2142673 h 4491482"/>
              <a:gd name="connsiteX2015" fmla="*/ 2070591 w 9143408"/>
              <a:gd name="connsiteY2015" fmla="*/ 2124228 h 4491482"/>
              <a:gd name="connsiteX2016" fmla="*/ 2030205 w 9143408"/>
              <a:gd name="connsiteY2016" fmla="*/ 2138755 h 4491482"/>
              <a:gd name="connsiteX2017" fmla="*/ 1989277 w 9143408"/>
              <a:gd name="connsiteY2017" fmla="*/ 2162323 h 4491482"/>
              <a:gd name="connsiteX2018" fmla="*/ 1915258 w 9143408"/>
              <a:gd name="connsiteY2018" fmla="*/ 2143517 h 4491482"/>
              <a:gd name="connsiteX2019" fmla="*/ 1898621 w 9143408"/>
              <a:gd name="connsiteY2019" fmla="*/ 2142613 h 4491482"/>
              <a:gd name="connsiteX2020" fmla="*/ 1829183 w 9143408"/>
              <a:gd name="connsiteY2020" fmla="*/ 2183058 h 4491482"/>
              <a:gd name="connsiteX2021" fmla="*/ 1822010 w 9143408"/>
              <a:gd name="connsiteY2021" fmla="*/ 2204517 h 4491482"/>
              <a:gd name="connsiteX2022" fmla="*/ 1810316 w 9143408"/>
              <a:gd name="connsiteY2022" fmla="*/ 2259429 h 4491482"/>
              <a:gd name="connsiteX2023" fmla="*/ 1812667 w 9143408"/>
              <a:gd name="connsiteY2023" fmla="*/ 2335016 h 4491482"/>
              <a:gd name="connsiteX2024" fmla="*/ 1844373 w 9143408"/>
              <a:gd name="connsiteY2024" fmla="*/ 2397584 h 4491482"/>
              <a:gd name="connsiteX2025" fmla="*/ 1923997 w 9143408"/>
              <a:gd name="connsiteY2025" fmla="*/ 2397343 h 4491482"/>
              <a:gd name="connsiteX2026" fmla="*/ 1937018 w 9143408"/>
              <a:gd name="connsiteY2026" fmla="*/ 2391797 h 4491482"/>
              <a:gd name="connsiteX2027" fmla="*/ 1962575 w 9143408"/>
              <a:gd name="connsiteY2027" fmla="*/ 2350025 h 4491482"/>
              <a:gd name="connsiteX2028" fmla="*/ 1983914 w 9143408"/>
              <a:gd name="connsiteY2028" fmla="*/ 2334293 h 4491482"/>
              <a:gd name="connsiteX2029" fmla="*/ 2040514 w 9143408"/>
              <a:gd name="connsiteY2029" fmla="*/ 2337367 h 4491482"/>
              <a:gd name="connsiteX2030" fmla="*/ 2066252 w 9143408"/>
              <a:gd name="connsiteY2030" fmla="*/ 2344178 h 4491482"/>
              <a:gd name="connsiteX2031" fmla="*/ 2064865 w 9143408"/>
              <a:gd name="connsiteY2031" fmla="*/ 2402285 h 4491482"/>
              <a:gd name="connsiteX2032" fmla="*/ 2055220 w 9143408"/>
              <a:gd name="connsiteY2032" fmla="*/ 2420127 h 4491482"/>
              <a:gd name="connsiteX2033" fmla="*/ 2037018 w 9143408"/>
              <a:gd name="connsiteY2033" fmla="*/ 2461899 h 4491482"/>
              <a:gd name="connsiteX2034" fmla="*/ 2064926 w 9143408"/>
              <a:gd name="connsiteY2034" fmla="*/ 2492520 h 4491482"/>
              <a:gd name="connsiteX2035" fmla="*/ 2132138 w 9143408"/>
              <a:gd name="connsiteY2035" fmla="*/ 2509096 h 4491482"/>
              <a:gd name="connsiteX2036" fmla="*/ 2146665 w 9143408"/>
              <a:gd name="connsiteY2036" fmla="*/ 2532965 h 4491482"/>
              <a:gd name="connsiteX2037" fmla="*/ 2144194 w 9143408"/>
              <a:gd name="connsiteY2037" fmla="*/ 2565937 h 4491482"/>
              <a:gd name="connsiteX2038" fmla="*/ 2140576 w 9143408"/>
              <a:gd name="connsiteY2038" fmla="*/ 2595714 h 4491482"/>
              <a:gd name="connsiteX2039" fmla="*/ 2183735 w 9143408"/>
              <a:gd name="connsiteY2039" fmla="*/ 2668588 h 4491482"/>
              <a:gd name="connsiteX2040" fmla="*/ 2221528 w 9143408"/>
              <a:gd name="connsiteY2040" fmla="*/ 2672205 h 4491482"/>
              <a:gd name="connsiteX2041" fmla="*/ 2254379 w 9143408"/>
              <a:gd name="connsiteY2041" fmla="*/ 2676424 h 4491482"/>
              <a:gd name="connsiteX2042" fmla="*/ 2216284 w 9143408"/>
              <a:gd name="connsiteY2042" fmla="*/ 2709396 h 4491482"/>
              <a:gd name="connsiteX2043" fmla="*/ 2169991 w 9143408"/>
              <a:gd name="connsiteY2043" fmla="*/ 2687033 h 4491482"/>
              <a:gd name="connsiteX2044" fmla="*/ 2167279 w 9143408"/>
              <a:gd name="connsiteY2044" fmla="*/ 2690047 h 4491482"/>
              <a:gd name="connsiteX2045" fmla="*/ 2183554 w 9143408"/>
              <a:gd name="connsiteY2045" fmla="*/ 2706261 h 4491482"/>
              <a:gd name="connsiteX2046" fmla="*/ 2153476 w 9143408"/>
              <a:gd name="connsiteY2046" fmla="*/ 2704694 h 4491482"/>
              <a:gd name="connsiteX2047" fmla="*/ 2132198 w 9143408"/>
              <a:gd name="connsiteY2047" fmla="*/ 2683959 h 4491482"/>
              <a:gd name="connsiteX2048" fmla="*/ 2105376 w 9143408"/>
              <a:gd name="connsiteY2048" fmla="*/ 2667805 h 4491482"/>
              <a:gd name="connsiteX2049" fmla="*/ 2088615 w 9143408"/>
              <a:gd name="connsiteY2049" fmla="*/ 2657377 h 4491482"/>
              <a:gd name="connsiteX2050" fmla="*/ 2064263 w 9143408"/>
              <a:gd name="connsiteY2050" fmla="*/ 2616750 h 4491482"/>
              <a:gd name="connsiteX2051" fmla="*/ 2061309 w 9143408"/>
              <a:gd name="connsiteY2051" fmla="*/ 2611747 h 4491482"/>
              <a:gd name="connsiteX2052" fmla="*/ 2025384 w 9143408"/>
              <a:gd name="connsiteY2052" fmla="*/ 2582332 h 4491482"/>
              <a:gd name="connsiteX2053" fmla="*/ 1971013 w 9143408"/>
              <a:gd name="connsiteY2053" fmla="*/ 2559306 h 4491482"/>
              <a:gd name="connsiteX2054" fmla="*/ 1910075 w 9143408"/>
              <a:gd name="connsiteY2054" fmla="*/ 2530735 h 4491482"/>
              <a:gd name="connsiteX2055" fmla="*/ 1852992 w 9143408"/>
              <a:gd name="connsiteY2055" fmla="*/ 2509940 h 4491482"/>
              <a:gd name="connsiteX2056" fmla="*/ 1748291 w 9143408"/>
              <a:gd name="connsiteY2056" fmla="*/ 2490832 h 4491482"/>
              <a:gd name="connsiteX2057" fmla="*/ 1611766 w 9143408"/>
              <a:gd name="connsiteY2057" fmla="*/ 2426155 h 4491482"/>
              <a:gd name="connsiteX2058" fmla="*/ 1574575 w 9143408"/>
              <a:gd name="connsiteY2058" fmla="*/ 2365999 h 4491482"/>
              <a:gd name="connsiteX2059" fmla="*/ 1552394 w 9143408"/>
              <a:gd name="connsiteY2059" fmla="*/ 2308977 h 4491482"/>
              <a:gd name="connsiteX2060" fmla="*/ 1521775 w 9143408"/>
              <a:gd name="connsiteY2060" fmla="*/ 2271846 h 4491482"/>
              <a:gd name="connsiteX2061" fmla="*/ 1500496 w 9143408"/>
              <a:gd name="connsiteY2061" fmla="*/ 2263046 h 4491482"/>
              <a:gd name="connsiteX2062" fmla="*/ 1508091 w 9143408"/>
              <a:gd name="connsiteY2062" fmla="*/ 2290713 h 4491482"/>
              <a:gd name="connsiteX2063" fmla="*/ 1494289 w 9143408"/>
              <a:gd name="connsiteY2063" fmla="*/ 2320429 h 4491482"/>
              <a:gd name="connsiteX2064" fmla="*/ 1460653 w 9143408"/>
              <a:gd name="connsiteY2064" fmla="*/ 2310243 h 4491482"/>
              <a:gd name="connsiteX2065" fmla="*/ 1425393 w 9143408"/>
              <a:gd name="connsiteY2065" fmla="*/ 2280888 h 4491482"/>
              <a:gd name="connsiteX2066" fmla="*/ 1408517 w 9143408"/>
              <a:gd name="connsiteY2066" fmla="*/ 2255270 h 4491482"/>
              <a:gd name="connsiteX2067" fmla="*/ 1379883 w 9143408"/>
              <a:gd name="connsiteY2067" fmla="*/ 2218320 h 4491482"/>
              <a:gd name="connsiteX2068" fmla="*/ 1344200 w 9143408"/>
              <a:gd name="connsiteY2068" fmla="*/ 2166603 h 4491482"/>
              <a:gd name="connsiteX2069" fmla="*/ 1331904 w 9143408"/>
              <a:gd name="connsiteY2069" fmla="*/ 2137851 h 4491482"/>
              <a:gd name="connsiteX2070" fmla="*/ 1307612 w 9143408"/>
              <a:gd name="connsiteY2070" fmla="*/ 2101021 h 4491482"/>
              <a:gd name="connsiteX2071" fmla="*/ 1264272 w 9143408"/>
              <a:gd name="connsiteY2071" fmla="*/ 2042191 h 4491482"/>
              <a:gd name="connsiteX2072" fmla="*/ 1259633 w 9143408"/>
              <a:gd name="connsiteY2072" fmla="*/ 2038394 h 4491482"/>
              <a:gd name="connsiteX2073" fmla="*/ 1210624 w 9143408"/>
              <a:gd name="connsiteY2073" fmla="*/ 2017960 h 4491482"/>
              <a:gd name="connsiteX2074" fmla="*/ 1135699 w 9143408"/>
              <a:gd name="connsiteY2074" fmla="*/ 1899697 h 4491482"/>
              <a:gd name="connsiteX2075" fmla="*/ 1124970 w 9143408"/>
              <a:gd name="connsiteY2075" fmla="*/ 1885291 h 4491482"/>
              <a:gd name="connsiteX2076" fmla="*/ 1103572 w 9143408"/>
              <a:gd name="connsiteY2076" fmla="*/ 1832247 h 4491482"/>
              <a:gd name="connsiteX2077" fmla="*/ 1091939 w 9143408"/>
              <a:gd name="connsiteY2077" fmla="*/ 1755273 h 4491482"/>
              <a:gd name="connsiteX2078" fmla="*/ 1095494 w 9143408"/>
              <a:gd name="connsiteY2078" fmla="*/ 1729957 h 4491482"/>
              <a:gd name="connsiteX2079" fmla="*/ 1100618 w 9143408"/>
              <a:gd name="connsiteY2079" fmla="*/ 1699156 h 4491482"/>
              <a:gd name="connsiteX2080" fmla="*/ 1100256 w 9143408"/>
              <a:gd name="connsiteY2080" fmla="*/ 1678240 h 4491482"/>
              <a:gd name="connsiteX2081" fmla="*/ 1074156 w 9143408"/>
              <a:gd name="connsiteY2081" fmla="*/ 1566426 h 4491482"/>
              <a:gd name="connsiteX2082" fmla="*/ 1041664 w 9143408"/>
              <a:gd name="connsiteY2082" fmla="*/ 1544967 h 4491482"/>
              <a:gd name="connsiteX2083" fmla="*/ 1030995 w 9143408"/>
              <a:gd name="connsiteY2083" fmla="*/ 1534660 h 4491482"/>
              <a:gd name="connsiteX2084" fmla="*/ 999590 w 9143408"/>
              <a:gd name="connsiteY2084" fmla="*/ 1455034 h 4491482"/>
              <a:gd name="connsiteX2085" fmla="*/ 969934 w 9143408"/>
              <a:gd name="connsiteY2085" fmla="*/ 1430622 h 4491482"/>
              <a:gd name="connsiteX2086" fmla="*/ 959868 w 9143408"/>
              <a:gd name="connsiteY2086" fmla="*/ 1466608 h 4491482"/>
              <a:gd name="connsiteX2087" fmla="*/ 922677 w 9143408"/>
              <a:gd name="connsiteY2087" fmla="*/ 1463172 h 4491482"/>
              <a:gd name="connsiteX2088" fmla="*/ 874576 w 9143408"/>
              <a:gd name="connsiteY2088" fmla="*/ 1417000 h 4491482"/>
              <a:gd name="connsiteX2089" fmla="*/ 878796 w 9143408"/>
              <a:gd name="connsiteY2089" fmla="*/ 1347079 h 4491482"/>
              <a:gd name="connsiteX2090" fmla="*/ 818880 w 9143408"/>
              <a:gd name="connsiteY2090" fmla="*/ 1305729 h 4491482"/>
              <a:gd name="connsiteX2091" fmla="*/ 806041 w 9143408"/>
              <a:gd name="connsiteY2091" fmla="*/ 1298254 h 4491482"/>
              <a:gd name="connsiteX2092" fmla="*/ 719062 w 9143408"/>
              <a:gd name="connsiteY2092" fmla="*/ 1214047 h 4491482"/>
              <a:gd name="connsiteX2093" fmla="*/ 698688 w 9143408"/>
              <a:gd name="connsiteY2093" fmla="*/ 1205247 h 4491482"/>
              <a:gd name="connsiteX2094" fmla="*/ 679339 w 9143408"/>
              <a:gd name="connsiteY2094" fmla="*/ 1209346 h 4491482"/>
              <a:gd name="connsiteX2095" fmla="*/ 654445 w 9143408"/>
              <a:gd name="connsiteY2095" fmla="*/ 1180895 h 4491482"/>
              <a:gd name="connsiteX2096" fmla="*/ 573071 w 9143408"/>
              <a:gd name="connsiteY2096" fmla="*/ 1162993 h 4491482"/>
              <a:gd name="connsiteX2097" fmla="*/ 551311 w 9143408"/>
              <a:gd name="connsiteY2097" fmla="*/ 1169202 h 4491482"/>
              <a:gd name="connsiteX2098" fmla="*/ 515145 w 9143408"/>
              <a:gd name="connsiteY2098" fmla="*/ 1180353 h 4491482"/>
              <a:gd name="connsiteX2099" fmla="*/ 431963 w 9143408"/>
              <a:gd name="connsiteY2099" fmla="*/ 1214228 h 4491482"/>
              <a:gd name="connsiteX2100" fmla="*/ 423283 w 9143408"/>
              <a:gd name="connsiteY2100" fmla="*/ 1231709 h 4491482"/>
              <a:gd name="connsiteX2101" fmla="*/ 422078 w 9143408"/>
              <a:gd name="connsiteY2101" fmla="*/ 1249611 h 4491482"/>
              <a:gd name="connsiteX2102" fmla="*/ 361440 w 9143408"/>
              <a:gd name="connsiteY2102" fmla="*/ 1293914 h 4491482"/>
              <a:gd name="connsiteX2103" fmla="*/ 352880 w 9143408"/>
              <a:gd name="connsiteY2103" fmla="*/ 1291744 h 4491482"/>
              <a:gd name="connsiteX2104" fmla="*/ 321295 w 9143408"/>
              <a:gd name="connsiteY2104" fmla="*/ 1278845 h 4491482"/>
              <a:gd name="connsiteX2105" fmla="*/ 273496 w 9143408"/>
              <a:gd name="connsiteY2105" fmla="*/ 1308803 h 4491482"/>
              <a:gd name="connsiteX2106" fmla="*/ 266384 w 9143408"/>
              <a:gd name="connsiteY2106" fmla="*/ 1318507 h 4491482"/>
              <a:gd name="connsiteX2107" fmla="*/ 214063 w 9143408"/>
              <a:gd name="connsiteY2107" fmla="*/ 1359134 h 4491482"/>
              <a:gd name="connsiteX2108" fmla="*/ 199537 w 9143408"/>
              <a:gd name="connsiteY2108" fmla="*/ 1361123 h 4491482"/>
              <a:gd name="connsiteX2109" fmla="*/ 143600 w 9143408"/>
              <a:gd name="connsiteY2109" fmla="*/ 1377217 h 4491482"/>
              <a:gd name="connsiteX2110" fmla="*/ 130218 w 9143408"/>
              <a:gd name="connsiteY2110" fmla="*/ 1383667 h 4491482"/>
              <a:gd name="connsiteX2111" fmla="*/ 82539 w 9143408"/>
              <a:gd name="connsiteY2111" fmla="*/ 1396144 h 4491482"/>
              <a:gd name="connsiteX2112" fmla="*/ 38959 w 9143408"/>
              <a:gd name="connsiteY2112" fmla="*/ 1424775 h 4491482"/>
              <a:gd name="connsiteX2113" fmla="*/ 4963 w 9143408"/>
              <a:gd name="connsiteY2113" fmla="*/ 1418145 h 4491482"/>
              <a:gd name="connsiteX2114" fmla="*/ 1708 w 9143408"/>
              <a:gd name="connsiteY2114" fmla="*/ 1388368 h 4491482"/>
              <a:gd name="connsiteX2115" fmla="*/ 27627 w 9143408"/>
              <a:gd name="connsiteY2115" fmla="*/ 1364800 h 4491482"/>
              <a:gd name="connsiteX2116" fmla="*/ 49025 w 9143408"/>
              <a:gd name="connsiteY2116" fmla="*/ 1356361 h 4491482"/>
              <a:gd name="connsiteX2117" fmla="*/ 85975 w 9143408"/>
              <a:gd name="connsiteY2117" fmla="*/ 1340086 h 4491482"/>
              <a:gd name="connsiteX2118" fmla="*/ 172171 w 9143408"/>
              <a:gd name="connsiteY2118" fmla="*/ 1292106 h 4491482"/>
              <a:gd name="connsiteX2119" fmla="*/ 168856 w 9143408"/>
              <a:gd name="connsiteY2119" fmla="*/ 1280653 h 4491482"/>
              <a:gd name="connsiteX2120" fmla="*/ 188205 w 9143408"/>
              <a:gd name="connsiteY2120" fmla="*/ 1289695 h 4491482"/>
              <a:gd name="connsiteX2121" fmla="*/ 233774 w 9143408"/>
              <a:gd name="connsiteY2121" fmla="*/ 1263716 h 4491482"/>
              <a:gd name="connsiteX2122" fmla="*/ 203274 w 9143408"/>
              <a:gd name="connsiteY2122" fmla="*/ 1228695 h 4491482"/>
              <a:gd name="connsiteX2123" fmla="*/ 169700 w 9143408"/>
              <a:gd name="connsiteY2123" fmla="*/ 1226886 h 4491482"/>
              <a:gd name="connsiteX2124" fmla="*/ 140827 w 9143408"/>
              <a:gd name="connsiteY2124" fmla="*/ 1198617 h 4491482"/>
              <a:gd name="connsiteX2125" fmla="*/ 138778 w 9143408"/>
              <a:gd name="connsiteY2125" fmla="*/ 1189756 h 4491482"/>
              <a:gd name="connsiteX2126" fmla="*/ 98573 w 9143408"/>
              <a:gd name="connsiteY2126" fmla="*/ 1181679 h 4491482"/>
              <a:gd name="connsiteX2127" fmla="*/ 60659 w 9143408"/>
              <a:gd name="connsiteY2127" fmla="*/ 1139244 h 4491482"/>
              <a:gd name="connsiteX2128" fmla="*/ 46313 w 9143408"/>
              <a:gd name="connsiteY2128" fmla="*/ 1113023 h 4491482"/>
              <a:gd name="connsiteX2129" fmla="*/ 59513 w 9143408"/>
              <a:gd name="connsiteY2129" fmla="*/ 1062933 h 4491482"/>
              <a:gd name="connsiteX2130" fmla="*/ 83986 w 9143408"/>
              <a:gd name="connsiteY2130" fmla="*/ 1018811 h 4491482"/>
              <a:gd name="connsiteX2131" fmla="*/ 71087 w 9143408"/>
              <a:gd name="connsiteY2131" fmla="*/ 1005610 h 4491482"/>
              <a:gd name="connsiteX2132" fmla="*/ 27145 w 9143408"/>
              <a:gd name="connsiteY2132" fmla="*/ 975411 h 4491482"/>
              <a:gd name="connsiteX2133" fmla="*/ 2974 w 9143408"/>
              <a:gd name="connsiteY2133" fmla="*/ 919474 h 4491482"/>
              <a:gd name="connsiteX2134" fmla="*/ 53486 w 9143408"/>
              <a:gd name="connsiteY2134" fmla="*/ 907119 h 4491482"/>
              <a:gd name="connsiteX2135" fmla="*/ 103335 w 9143408"/>
              <a:gd name="connsiteY2135" fmla="*/ 883369 h 4491482"/>
              <a:gd name="connsiteX2136" fmla="*/ 77898 w 9143408"/>
              <a:gd name="connsiteY2136" fmla="*/ 860102 h 4491482"/>
              <a:gd name="connsiteX2137" fmla="*/ 27024 w 9143408"/>
              <a:gd name="connsiteY2137" fmla="*/ 826408 h 4491482"/>
              <a:gd name="connsiteX2138" fmla="*/ 29496 w 9143408"/>
              <a:gd name="connsiteY2138" fmla="*/ 808687 h 4491482"/>
              <a:gd name="connsiteX2139" fmla="*/ 58549 w 9143408"/>
              <a:gd name="connsiteY2139" fmla="*/ 776618 h 4491482"/>
              <a:gd name="connsiteX2140" fmla="*/ 94293 w 9143408"/>
              <a:gd name="connsiteY2140" fmla="*/ 751181 h 4491482"/>
              <a:gd name="connsiteX2141" fmla="*/ 145951 w 9143408"/>
              <a:gd name="connsiteY2141" fmla="*/ 721766 h 4491482"/>
              <a:gd name="connsiteX2142" fmla="*/ 180489 w 9143408"/>
              <a:gd name="connsiteY2142" fmla="*/ 721405 h 4491482"/>
              <a:gd name="connsiteX2143" fmla="*/ 206047 w 9143408"/>
              <a:gd name="connsiteY2143" fmla="*/ 703623 h 4491482"/>
              <a:gd name="connsiteX2144" fmla="*/ 224068 w 9143408"/>
              <a:gd name="connsiteY2144" fmla="*/ 703623 h 4491482"/>
              <a:gd name="connsiteX2145" fmla="*/ 265118 w 9143408"/>
              <a:gd name="connsiteY2145" fmla="*/ 690422 h 4491482"/>
              <a:gd name="connsiteX2146" fmla="*/ 307493 w 9143408"/>
              <a:gd name="connsiteY2146" fmla="*/ 679512 h 4491482"/>
              <a:gd name="connsiteX2147" fmla="*/ 438654 w 9143408"/>
              <a:gd name="connsiteY2147" fmla="*/ 689940 h 4491482"/>
              <a:gd name="connsiteX2148" fmla="*/ 450589 w 9143408"/>
              <a:gd name="connsiteY2148" fmla="*/ 691448 h 4491482"/>
              <a:gd name="connsiteX2149" fmla="*/ 588502 w 9143408"/>
              <a:gd name="connsiteY2149" fmla="*/ 711580 h 4491482"/>
              <a:gd name="connsiteX2150" fmla="*/ 652577 w 9143408"/>
              <a:gd name="connsiteY2150" fmla="*/ 717788 h 4491482"/>
              <a:gd name="connsiteX2151" fmla="*/ 701762 w 9143408"/>
              <a:gd name="connsiteY2151" fmla="*/ 745395 h 4491482"/>
              <a:gd name="connsiteX2152" fmla="*/ 728827 w 9143408"/>
              <a:gd name="connsiteY2152" fmla="*/ 745998 h 4491482"/>
              <a:gd name="connsiteX2153" fmla="*/ 757398 w 9143408"/>
              <a:gd name="connsiteY2153" fmla="*/ 762815 h 4491482"/>
              <a:gd name="connsiteX2154" fmla="*/ 837687 w 9143408"/>
              <a:gd name="connsiteY2154" fmla="*/ 752266 h 4491482"/>
              <a:gd name="connsiteX2155" fmla="*/ 828464 w 9143408"/>
              <a:gd name="connsiteY2155" fmla="*/ 767878 h 4491482"/>
              <a:gd name="connsiteX2156" fmla="*/ 867705 w 9143408"/>
              <a:gd name="connsiteY2156" fmla="*/ 753473 h 4491482"/>
              <a:gd name="connsiteX2157" fmla="*/ 907367 w 9143408"/>
              <a:gd name="connsiteY2157" fmla="*/ 742864 h 4491482"/>
              <a:gd name="connsiteX2158" fmla="*/ 887054 w 9143408"/>
              <a:gd name="connsiteY2158" fmla="*/ 737017 h 4491482"/>
              <a:gd name="connsiteX2159" fmla="*/ 925631 w 9143408"/>
              <a:gd name="connsiteY2159" fmla="*/ 741055 h 4491482"/>
              <a:gd name="connsiteX2160" fmla="*/ 946728 w 9143408"/>
              <a:gd name="connsiteY2160" fmla="*/ 731954 h 4491482"/>
              <a:gd name="connsiteX2161" fmla="*/ 969271 w 9143408"/>
              <a:gd name="connsiteY2161" fmla="*/ 724238 h 4491482"/>
              <a:gd name="connsiteX2162" fmla="*/ 996999 w 9143408"/>
              <a:gd name="connsiteY2162" fmla="*/ 746360 h 4491482"/>
              <a:gd name="connsiteX2163" fmla="*/ 1076265 w 9143408"/>
              <a:gd name="connsiteY2163" fmla="*/ 740332 h 4491482"/>
              <a:gd name="connsiteX2164" fmla="*/ 1085971 w 9143408"/>
              <a:gd name="connsiteY2164" fmla="*/ 736293 h 4491482"/>
              <a:gd name="connsiteX2165" fmla="*/ 1122318 w 9143408"/>
              <a:gd name="connsiteY2165" fmla="*/ 736655 h 4491482"/>
              <a:gd name="connsiteX2166" fmla="*/ 1155230 w 9143408"/>
              <a:gd name="connsiteY2166" fmla="*/ 744914 h 4491482"/>
              <a:gd name="connsiteX2167" fmla="*/ 1209720 w 9143408"/>
              <a:gd name="connsiteY2167" fmla="*/ 754195 h 4491482"/>
              <a:gd name="connsiteX2168" fmla="*/ 1252819 w 9143408"/>
              <a:gd name="connsiteY2168" fmla="*/ 765106 h 4491482"/>
              <a:gd name="connsiteX2169" fmla="*/ 1277835 w 9143408"/>
              <a:gd name="connsiteY2169" fmla="*/ 745998 h 4491482"/>
              <a:gd name="connsiteX2170" fmla="*/ 1240099 w 9143408"/>
              <a:gd name="connsiteY2170" fmla="*/ 689820 h 4491482"/>
              <a:gd name="connsiteX2171" fmla="*/ 1197665 w 9143408"/>
              <a:gd name="connsiteY2171" fmla="*/ 698561 h 4491482"/>
              <a:gd name="connsiteX2172" fmla="*/ 1174277 w 9143408"/>
              <a:gd name="connsiteY2172" fmla="*/ 720562 h 4491482"/>
              <a:gd name="connsiteX2173" fmla="*/ 1124850 w 9143408"/>
              <a:gd name="connsiteY2173" fmla="*/ 703502 h 4491482"/>
              <a:gd name="connsiteX2174" fmla="*/ 1080967 w 9143408"/>
              <a:gd name="connsiteY2174" fmla="*/ 669507 h 4491482"/>
              <a:gd name="connsiteX2175" fmla="*/ 1068912 w 9143408"/>
              <a:gd name="connsiteY2175" fmla="*/ 636717 h 4491482"/>
              <a:gd name="connsiteX2176" fmla="*/ 1081209 w 9143408"/>
              <a:gd name="connsiteY2176" fmla="*/ 612605 h 4491482"/>
              <a:gd name="connsiteX2177" fmla="*/ 1098930 w 9143408"/>
              <a:gd name="connsiteY2177" fmla="*/ 544793 h 4491482"/>
              <a:gd name="connsiteX2178" fmla="*/ 1116953 w 9143408"/>
              <a:gd name="connsiteY2178" fmla="*/ 521829 h 4491482"/>
              <a:gd name="connsiteX2179" fmla="*/ 1223343 w 9143408"/>
              <a:gd name="connsiteY2179" fmla="*/ 528339 h 4491482"/>
              <a:gd name="connsiteX2180" fmla="*/ 1257884 w 9143408"/>
              <a:gd name="connsiteY2180" fmla="*/ 535873 h 4491482"/>
              <a:gd name="connsiteX2181" fmla="*/ 1331601 w 9143408"/>
              <a:gd name="connsiteY2181" fmla="*/ 554438 h 4491482"/>
              <a:gd name="connsiteX2182" fmla="*/ 1387359 w 9143408"/>
              <a:gd name="connsiteY2182" fmla="*/ 583913 h 4491482"/>
              <a:gd name="connsiteX2183" fmla="*/ 1465053 w 9143408"/>
              <a:gd name="connsiteY2183" fmla="*/ 600911 h 4491482"/>
              <a:gd name="connsiteX2184" fmla="*/ 1489164 w 9143408"/>
              <a:gd name="connsiteY2184" fmla="*/ 601273 h 4491482"/>
              <a:gd name="connsiteX2185" fmla="*/ 1511949 w 9143408"/>
              <a:gd name="connsiteY2185" fmla="*/ 590845 h 4491482"/>
              <a:gd name="connsiteX2186" fmla="*/ 1625147 w 9143408"/>
              <a:gd name="connsiteY2186" fmla="*/ 565590 h 4491482"/>
              <a:gd name="connsiteX2187" fmla="*/ 1625328 w 9143408"/>
              <a:gd name="connsiteY2187" fmla="*/ 565408 h 4491482"/>
              <a:gd name="connsiteX2188" fmla="*/ 1625328 w 9143408"/>
              <a:gd name="connsiteY2188" fmla="*/ 605795 h 4491482"/>
              <a:gd name="connsiteX2189" fmla="*/ 1627859 w 9143408"/>
              <a:gd name="connsiteY2189" fmla="*/ 660525 h 4491482"/>
              <a:gd name="connsiteX2190" fmla="*/ 1677829 w 9143408"/>
              <a:gd name="connsiteY2190" fmla="*/ 714292 h 4491482"/>
              <a:gd name="connsiteX2191" fmla="*/ 1687894 w 9143408"/>
              <a:gd name="connsiteY2191" fmla="*/ 721525 h 4491482"/>
              <a:gd name="connsiteX2192" fmla="*/ 1736176 w 9143408"/>
              <a:gd name="connsiteY2192" fmla="*/ 712003 h 4491482"/>
              <a:gd name="connsiteX2193" fmla="*/ 1718515 w 9143408"/>
              <a:gd name="connsiteY2193" fmla="*/ 749132 h 4491482"/>
              <a:gd name="connsiteX2194" fmla="*/ 1703145 w 9143408"/>
              <a:gd name="connsiteY2194" fmla="*/ 794401 h 4491482"/>
              <a:gd name="connsiteX2195" fmla="*/ 1757755 w 9143408"/>
              <a:gd name="connsiteY2195" fmla="*/ 760042 h 4491482"/>
              <a:gd name="connsiteX2196" fmla="*/ 1804469 w 9143408"/>
              <a:gd name="connsiteY2196" fmla="*/ 739368 h 4491482"/>
              <a:gd name="connsiteX2197" fmla="*/ 1800732 w 9143408"/>
              <a:gd name="connsiteY2197" fmla="*/ 694702 h 4491482"/>
              <a:gd name="connsiteX2198" fmla="*/ 1789460 w 9143408"/>
              <a:gd name="connsiteY2198" fmla="*/ 693136 h 4491482"/>
              <a:gd name="connsiteX2199" fmla="*/ 1715984 w 9143408"/>
              <a:gd name="connsiteY2199" fmla="*/ 672942 h 4491482"/>
              <a:gd name="connsiteX2200" fmla="*/ 1679878 w 9143408"/>
              <a:gd name="connsiteY2200" fmla="*/ 646964 h 4491482"/>
              <a:gd name="connsiteX2201" fmla="*/ 1659565 w 9143408"/>
              <a:gd name="connsiteY2201" fmla="*/ 629604 h 4491482"/>
              <a:gd name="connsiteX2202" fmla="*/ 1662458 w 9143408"/>
              <a:gd name="connsiteY2202" fmla="*/ 602299 h 4491482"/>
              <a:gd name="connsiteX2203" fmla="*/ 1676744 w 9143408"/>
              <a:gd name="connsiteY2203" fmla="*/ 587289 h 4491482"/>
              <a:gd name="connsiteX2204" fmla="*/ 1776923 w 9143408"/>
              <a:gd name="connsiteY2204" fmla="*/ 541540 h 4491482"/>
              <a:gd name="connsiteX2205" fmla="*/ 1797417 w 9143408"/>
              <a:gd name="connsiteY2205" fmla="*/ 550881 h 4491482"/>
              <a:gd name="connsiteX2206" fmla="*/ 1832196 w 9143408"/>
              <a:gd name="connsiteY2206" fmla="*/ 568543 h 4491482"/>
              <a:gd name="connsiteX2207" fmla="*/ 1834727 w 9143408"/>
              <a:gd name="connsiteY2207" fmla="*/ 541478 h 4491482"/>
              <a:gd name="connsiteX2208" fmla="*/ 1796091 w 9143408"/>
              <a:gd name="connsiteY2208" fmla="*/ 512003 h 4491482"/>
              <a:gd name="connsiteX2209" fmla="*/ 1753778 w 9143408"/>
              <a:gd name="connsiteY2209" fmla="*/ 525867 h 4491482"/>
              <a:gd name="connsiteX2210" fmla="*/ 1717310 w 9143408"/>
              <a:gd name="connsiteY2210" fmla="*/ 511280 h 4491482"/>
              <a:gd name="connsiteX2211" fmla="*/ 1669691 w 9143408"/>
              <a:gd name="connsiteY2211" fmla="*/ 478248 h 4491482"/>
              <a:gd name="connsiteX2212" fmla="*/ 1626351 w 9143408"/>
              <a:gd name="connsiteY2212" fmla="*/ 460286 h 4491482"/>
              <a:gd name="connsiteX2213" fmla="*/ 1611766 w 9143408"/>
              <a:gd name="connsiteY2213" fmla="*/ 433161 h 4491482"/>
              <a:gd name="connsiteX2214" fmla="*/ 1631958 w 9143408"/>
              <a:gd name="connsiteY2214" fmla="*/ 420201 h 4491482"/>
              <a:gd name="connsiteX2215" fmla="*/ 1705616 w 9143408"/>
              <a:gd name="connsiteY2215" fmla="*/ 410015 h 4491482"/>
              <a:gd name="connsiteX2216" fmla="*/ 1729123 w 9143408"/>
              <a:gd name="connsiteY2216" fmla="*/ 410257 h 4491482"/>
              <a:gd name="connsiteX2217" fmla="*/ 1773608 w 9143408"/>
              <a:gd name="connsiteY2217" fmla="*/ 414657 h 4491482"/>
              <a:gd name="connsiteX2218" fmla="*/ 1797839 w 9143408"/>
              <a:gd name="connsiteY2218" fmla="*/ 406519 h 4491482"/>
              <a:gd name="connsiteX2219" fmla="*/ 1831594 w 9143408"/>
              <a:gd name="connsiteY2219" fmla="*/ 396393 h 4491482"/>
              <a:gd name="connsiteX2220" fmla="*/ 1873788 w 9143408"/>
              <a:gd name="connsiteY2220" fmla="*/ 397839 h 4491482"/>
              <a:gd name="connsiteX2221" fmla="*/ 1905071 w 9143408"/>
              <a:gd name="connsiteY2221" fmla="*/ 409473 h 4491482"/>
              <a:gd name="connsiteX2222" fmla="*/ 1953171 w 9143408"/>
              <a:gd name="connsiteY2222" fmla="*/ 418996 h 4491482"/>
              <a:gd name="connsiteX2223" fmla="*/ 1964987 w 9143408"/>
              <a:gd name="connsiteY2223" fmla="*/ 404469 h 4491482"/>
              <a:gd name="connsiteX2224" fmla="*/ 1967457 w 9143408"/>
              <a:gd name="connsiteY2224" fmla="*/ 383794 h 4491482"/>
              <a:gd name="connsiteX2225" fmla="*/ 1976560 w 9143408"/>
              <a:gd name="connsiteY2225" fmla="*/ 371980 h 4491482"/>
              <a:gd name="connsiteX2226" fmla="*/ 2002960 w 9143408"/>
              <a:gd name="connsiteY2226" fmla="*/ 400491 h 4491482"/>
              <a:gd name="connsiteX2227" fmla="*/ 2021947 w 9143408"/>
              <a:gd name="connsiteY2227" fmla="*/ 394764 h 4491482"/>
              <a:gd name="connsiteX2228" fmla="*/ 2039308 w 9143408"/>
              <a:gd name="connsiteY2228" fmla="*/ 345519 h 4491482"/>
              <a:gd name="connsiteX2229" fmla="*/ 2012003 w 9143408"/>
              <a:gd name="connsiteY2229" fmla="*/ 342866 h 4491482"/>
              <a:gd name="connsiteX2230" fmla="*/ 1895126 w 9143408"/>
              <a:gd name="connsiteY2230" fmla="*/ 318696 h 4491482"/>
              <a:gd name="connsiteX2231" fmla="*/ 1880057 w 9143408"/>
              <a:gd name="connsiteY2231" fmla="*/ 284760 h 4491482"/>
              <a:gd name="connsiteX2232" fmla="*/ 1824722 w 9143408"/>
              <a:gd name="connsiteY2232" fmla="*/ 279877 h 4491482"/>
              <a:gd name="connsiteX2233" fmla="*/ 1820624 w 9143408"/>
              <a:gd name="connsiteY2233" fmla="*/ 268605 h 4491482"/>
              <a:gd name="connsiteX2234" fmla="*/ 1812125 w 9143408"/>
              <a:gd name="connsiteY2234" fmla="*/ 222614 h 4491482"/>
              <a:gd name="connsiteX2235" fmla="*/ 1865409 w 9143408"/>
              <a:gd name="connsiteY2235" fmla="*/ 159504 h 4491482"/>
              <a:gd name="connsiteX2236" fmla="*/ 1928760 w 9143408"/>
              <a:gd name="connsiteY2236" fmla="*/ 163060 h 4491482"/>
              <a:gd name="connsiteX2237" fmla="*/ 1965831 w 9143408"/>
              <a:gd name="connsiteY2237" fmla="*/ 193139 h 4491482"/>
              <a:gd name="connsiteX2238" fmla="*/ 2023455 w 9143408"/>
              <a:gd name="connsiteY2238" fmla="*/ 211643 h 4491482"/>
              <a:gd name="connsiteX2239" fmla="*/ 1988735 w 9143408"/>
              <a:gd name="connsiteY2239" fmla="*/ 175296 h 4491482"/>
              <a:gd name="connsiteX2240" fmla="*/ 1951966 w 9143408"/>
              <a:gd name="connsiteY2240" fmla="*/ 142385 h 4491482"/>
              <a:gd name="connsiteX2241" fmla="*/ 2017607 w 9143408"/>
              <a:gd name="connsiteY2241" fmla="*/ 115684 h 4491482"/>
              <a:gd name="connsiteX2242" fmla="*/ 2086686 w 9143408"/>
              <a:gd name="connsiteY2242" fmla="*/ 100734 h 4491482"/>
              <a:gd name="connsiteX2243" fmla="*/ 2139612 w 9143408"/>
              <a:gd name="connsiteY2243" fmla="*/ 94948 h 4491482"/>
              <a:gd name="connsiteX2244" fmla="*/ 2185423 w 9143408"/>
              <a:gd name="connsiteY2244" fmla="*/ 85665 h 4491482"/>
              <a:gd name="connsiteX2245" fmla="*/ 2293799 w 9143408"/>
              <a:gd name="connsiteY2245" fmla="*/ 57214 h 4491482"/>
              <a:gd name="connsiteX2246" fmla="*/ 2356306 w 9143408"/>
              <a:gd name="connsiteY2246" fmla="*/ 53115 h 4491482"/>
              <a:gd name="connsiteX2247" fmla="*/ 2448530 w 9143408"/>
              <a:gd name="connsiteY2247" fmla="*/ 49198 h 4491482"/>
              <a:gd name="connsiteX2248" fmla="*/ 2470794 w 9143408"/>
              <a:gd name="connsiteY2248" fmla="*/ 47525 h 4491482"/>
              <a:gd name="connsiteX2249" fmla="*/ 3799320 w 9143408"/>
              <a:gd name="connsiteY2249" fmla="*/ 37684 h 4491482"/>
              <a:gd name="connsiteX2250" fmla="*/ 3840971 w 9143408"/>
              <a:gd name="connsiteY2250" fmla="*/ 41602 h 4491482"/>
              <a:gd name="connsiteX2251" fmla="*/ 3821863 w 9143408"/>
              <a:gd name="connsiteY2251" fmla="*/ 58299 h 4491482"/>
              <a:gd name="connsiteX2252" fmla="*/ 3799320 w 9143408"/>
              <a:gd name="connsiteY2252" fmla="*/ 37684 h 4491482"/>
              <a:gd name="connsiteX2253" fmla="*/ 3460756 w 9143408"/>
              <a:gd name="connsiteY2253" fmla="*/ 11 h 4491482"/>
              <a:gd name="connsiteX2254" fmla="*/ 3547673 w 9143408"/>
              <a:gd name="connsiteY2254" fmla="*/ 6400 h 4491482"/>
              <a:gd name="connsiteX2255" fmla="*/ 3595657 w 9143408"/>
              <a:gd name="connsiteY2255" fmla="*/ 22374 h 4491482"/>
              <a:gd name="connsiteX2256" fmla="*/ 3603313 w 9143408"/>
              <a:gd name="connsiteY2256" fmla="*/ 26955 h 4491482"/>
              <a:gd name="connsiteX2257" fmla="*/ 3683722 w 9143408"/>
              <a:gd name="connsiteY2257" fmla="*/ 48294 h 4491482"/>
              <a:gd name="connsiteX2258" fmla="*/ 3745747 w 9143408"/>
              <a:gd name="connsiteY2258" fmla="*/ 84398 h 4491482"/>
              <a:gd name="connsiteX2259" fmla="*/ 3733088 w 9143408"/>
              <a:gd name="connsiteY2259" fmla="*/ 98624 h 4491482"/>
              <a:gd name="connsiteX2260" fmla="*/ 3746712 w 9143408"/>
              <a:gd name="connsiteY2260" fmla="*/ 130329 h 4491482"/>
              <a:gd name="connsiteX2261" fmla="*/ 3821816 w 9143408"/>
              <a:gd name="connsiteY2261" fmla="*/ 118756 h 4491482"/>
              <a:gd name="connsiteX2262" fmla="*/ 3928024 w 9143408"/>
              <a:gd name="connsiteY2262" fmla="*/ 120324 h 4491482"/>
              <a:gd name="connsiteX2263" fmla="*/ 3951834 w 9143408"/>
              <a:gd name="connsiteY2263" fmla="*/ 132259 h 4491482"/>
              <a:gd name="connsiteX2264" fmla="*/ 3967324 w 9143408"/>
              <a:gd name="connsiteY2264" fmla="*/ 141360 h 4491482"/>
              <a:gd name="connsiteX2265" fmla="*/ 3972809 w 9143408"/>
              <a:gd name="connsiteY2265" fmla="*/ 149678 h 4491482"/>
              <a:gd name="connsiteX2266" fmla="*/ 3886794 w 9143408"/>
              <a:gd name="connsiteY2266" fmla="*/ 201999 h 4491482"/>
              <a:gd name="connsiteX2267" fmla="*/ 3863347 w 9143408"/>
              <a:gd name="connsiteY2267" fmla="*/ 221408 h 4491482"/>
              <a:gd name="connsiteX2268" fmla="*/ 3851172 w 9143408"/>
              <a:gd name="connsiteY2268" fmla="*/ 233463 h 4491482"/>
              <a:gd name="connsiteX2269" fmla="*/ 3833389 w 9143408"/>
              <a:gd name="connsiteY2269" fmla="*/ 244434 h 4491482"/>
              <a:gd name="connsiteX2270" fmla="*/ 3787157 w 9143408"/>
              <a:gd name="connsiteY2270" fmla="*/ 264084 h 4491482"/>
              <a:gd name="connsiteX2271" fmla="*/ 3794812 w 9143408"/>
              <a:gd name="connsiteY2271" fmla="*/ 280842 h 4491482"/>
              <a:gd name="connsiteX2272" fmla="*/ 3834414 w 9143408"/>
              <a:gd name="connsiteY2272" fmla="*/ 289099 h 4491482"/>
              <a:gd name="connsiteX2273" fmla="*/ 3789086 w 9143408"/>
              <a:gd name="connsiteY2273" fmla="*/ 324121 h 4491482"/>
              <a:gd name="connsiteX2274" fmla="*/ 3809098 w 9143408"/>
              <a:gd name="connsiteY2274" fmla="*/ 328280 h 4491482"/>
              <a:gd name="connsiteX2275" fmla="*/ 3766361 w 9143408"/>
              <a:gd name="connsiteY2275" fmla="*/ 343710 h 4491482"/>
              <a:gd name="connsiteX2276" fmla="*/ 3818561 w 9143408"/>
              <a:gd name="connsiteY2276" fmla="*/ 360467 h 4491482"/>
              <a:gd name="connsiteX2277" fmla="*/ 3811992 w 9143408"/>
              <a:gd name="connsiteY2277" fmla="*/ 414536 h 4491482"/>
              <a:gd name="connsiteX2278" fmla="*/ 3805420 w 9143408"/>
              <a:gd name="connsiteY2278" fmla="*/ 470050 h 4491482"/>
              <a:gd name="connsiteX2279" fmla="*/ 3845506 w 9143408"/>
              <a:gd name="connsiteY2279" fmla="*/ 487350 h 4491482"/>
              <a:gd name="connsiteX2280" fmla="*/ 3846891 w 9143408"/>
              <a:gd name="connsiteY2280" fmla="*/ 505494 h 4491482"/>
              <a:gd name="connsiteX2281" fmla="*/ 3829351 w 9143408"/>
              <a:gd name="connsiteY2281" fmla="*/ 529121 h 4491482"/>
              <a:gd name="connsiteX2282" fmla="*/ 3810244 w 9143408"/>
              <a:gd name="connsiteY2282" fmla="*/ 544974 h 4491482"/>
              <a:gd name="connsiteX2283" fmla="*/ 3802767 w 9143408"/>
              <a:gd name="connsiteY2283" fmla="*/ 552750 h 4491482"/>
              <a:gd name="connsiteX2284" fmla="*/ 3784807 w 9143408"/>
              <a:gd name="connsiteY2284" fmla="*/ 570773 h 4491482"/>
              <a:gd name="connsiteX2285" fmla="*/ 3757440 w 9143408"/>
              <a:gd name="connsiteY2285" fmla="*/ 590242 h 4491482"/>
              <a:gd name="connsiteX2286" fmla="*/ 3740864 w 9143408"/>
              <a:gd name="connsiteY2286" fmla="*/ 599645 h 4491482"/>
              <a:gd name="connsiteX2287" fmla="*/ 3734414 w 9143408"/>
              <a:gd name="connsiteY2287" fmla="*/ 686384 h 4491482"/>
              <a:gd name="connsiteX2288" fmla="*/ 3738031 w 9143408"/>
              <a:gd name="connsiteY2288" fmla="*/ 730506 h 4491482"/>
              <a:gd name="connsiteX2289" fmla="*/ 3735077 w 9143408"/>
              <a:gd name="connsiteY2289" fmla="*/ 738644 h 4491482"/>
              <a:gd name="connsiteX2290" fmla="*/ 3688664 w 9143408"/>
              <a:gd name="connsiteY2290" fmla="*/ 777221 h 4491482"/>
              <a:gd name="connsiteX2291" fmla="*/ 3648339 w 9143408"/>
              <a:gd name="connsiteY2291" fmla="*/ 801693 h 4491482"/>
              <a:gd name="connsiteX2292" fmla="*/ 3468773 w 9143408"/>
              <a:gd name="connsiteY2292" fmla="*/ 858836 h 4491482"/>
              <a:gd name="connsiteX2293" fmla="*/ 3420552 w 9143408"/>
              <a:gd name="connsiteY2293" fmla="*/ 897413 h 4491482"/>
              <a:gd name="connsiteX2294" fmla="*/ 3380107 w 9143408"/>
              <a:gd name="connsiteY2294" fmla="*/ 949130 h 4491482"/>
              <a:gd name="connsiteX2295" fmla="*/ 3347136 w 9143408"/>
              <a:gd name="connsiteY2295" fmla="*/ 961909 h 4491482"/>
              <a:gd name="connsiteX2296" fmla="*/ 3311874 w 9143408"/>
              <a:gd name="connsiteY2296" fmla="*/ 969504 h 4491482"/>
              <a:gd name="connsiteX2297" fmla="*/ 3276250 w 9143408"/>
              <a:gd name="connsiteY2297" fmla="*/ 1002596 h 4491482"/>
              <a:gd name="connsiteX2298" fmla="*/ 3221096 w 9143408"/>
              <a:gd name="connsiteY2298" fmla="*/ 1063114 h 4491482"/>
              <a:gd name="connsiteX2299" fmla="*/ 3196382 w 9143408"/>
              <a:gd name="connsiteY2299" fmla="*/ 1121703 h 4491482"/>
              <a:gd name="connsiteX2300" fmla="*/ 3196203 w 9143408"/>
              <a:gd name="connsiteY2300" fmla="*/ 1154313 h 4491482"/>
              <a:gd name="connsiteX2301" fmla="*/ 3164738 w 9143408"/>
              <a:gd name="connsiteY2301" fmla="*/ 1184873 h 4491482"/>
              <a:gd name="connsiteX2302" fmla="*/ 3123809 w 9143408"/>
              <a:gd name="connsiteY2302" fmla="*/ 1178484 h 4491482"/>
              <a:gd name="connsiteX2303" fmla="*/ 3055695 w 9143408"/>
              <a:gd name="connsiteY2303" fmla="*/ 1155940 h 4491482"/>
              <a:gd name="connsiteX2304" fmla="*/ 3019590 w 9143408"/>
              <a:gd name="connsiteY2304" fmla="*/ 1124596 h 4491482"/>
              <a:gd name="connsiteX2305" fmla="*/ 2994697 w 9143408"/>
              <a:gd name="connsiteY2305" fmla="*/ 1092107 h 4491482"/>
              <a:gd name="connsiteX2306" fmla="*/ 2944244 w 9143408"/>
              <a:gd name="connsiteY2306" fmla="*/ 1026044 h 4491482"/>
              <a:gd name="connsiteX2307" fmla="*/ 2933637 w 9143408"/>
              <a:gd name="connsiteY2307" fmla="*/ 981559 h 4491482"/>
              <a:gd name="connsiteX2308" fmla="*/ 2914348 w 9143408"/>
              <a:gd name="connsiteY2308" fmla="*/ 966189 h 4491482"/>
              <a:gd name="connsiteX2309" fmla="*/ 2897350 w 9143408"/>
              <a:gd name="connsiteY2309" fmla="*/ 936050 h 4491482"/>
              <a:gd name="connsiteX2310" fmla="*/ 2887946 w 9143408"/>
              <a:gd name="connsiteY2310" fmla="*/ 893013 h 4491482"/>
              <a:gd name="connsiteX2311" fmla="*/ 2889514 w 9143408"/>
              <a:gd name="connsiteY2311" fmla="*/ 837558 h 4491482"/>
              <a:gd name="connsiteX2312" fmla="*/ 2900424 w 9143408"/>
              <a:gd name="connsiteY2312" fmla="*/ 808625 h 4491482"/>
              <a:gd name="connsiteX2313" fmla="*/ 2886801 w 9143408"/>
              <a:gd name="connsiteY2313" fmla="*/ 796811 h 4491482"/>
              <a:gd name="connsiteX2314" fmla="*/ 2857928 w 9143408"/>
              <a:gd name="connsiteY2314" fmla="*/ 734183 h 4491482"/>
              <a:gd name="connsiteX2315" fmla="*/ 2845571 w 9143408"/>
              <a:gd name="connsiteY2315" fmla="*/ 699524 h 4491482"/>
              <a:gd name="connsiteX2316" fmla="*/ 2834600 w 9143408"/>
              <a:gd name="connsiteY2316" fmla="*/ 663780 h 4491482"/>
              <a:gd name="connsiteX2317" fmla="*/ 2820919 w 9143408"/>
              <a:gd name="connsiteY2317" fmla="*/ 619597 h 4491482"/>
              <a:gd name="connsiteX2318" fmla="*/ 2831708 w 9143408"/>
              <a:gd name="connsiteY2318" fmla="*/ 607240 h 4491482"/>
              <a:gd name="connsiteX2319" fmla="*/ 2828272 w 9143408"/>
              <a:gd name="connsiteY2319" fmla="*/ 586325 h 4491482"/>
              <a:gd name="connsiteX2320" fmla="*/ 2794094 w 9143408"/>
              <a:gd name="connsiteY2320" fmla="*/ 530146 h 4491482"/>
              <a:gd name="connsiteX2321" fmla="*/ 2791263 w 9143408"/>
              <a:gd name="connsiteY2321" fmla="*/ 514534 h 4491482"/>
              <a:gd name="connsiteX2322" fmla="*/ 2768176 w 9143408"/>
              <a:gd name="connsiteY2322" fmla="*/ 508327 h 4491482"/>
              <a:gd name="connsiteX2323" fmla="*/ 2738820 w 9143408"/>
              <a:gd name="connsiteY2323" fmla="*/ 484397 h 4491482"/>
              <a:gd name="connsiteX2324" fmla="*/ 2702956 w 9143408"/>
              <a:gd name="connsiteY2324" fmla="*/ 462817 h 4491482"/>
              <a:gd name="connsiteX2325" fmla="*/ 2627971 w 9143408"/>
              <a:gd name="connsiteY2325" fmla="*/ 466133 h 4491482"/>
              <a:gd name="connsiteX2326" fmla="*/ 2526526 w 9143408"/>
              <a:gd name="connsiteY2326" fmla="*/ 462395 h 4491482"/>
              <a:gd name="connsiteX2327" fmla="*/ 2515194 w 9143408"/>
              <a:gd name="connsiteY2327" fmla="*/ 459623 h 4491482"/>
              <a:gd name="connsiteX2328" fmla="*/ 2435870 w 9143408"/>
              <a:gd name="connsiteY2328" fmla="*/ 402419 h 4491482"/>
              <a:gd name="connsiteX2329" fmla="*/ 2434485 w 9143408"/>
              <a:gd name="connsiteY2329" fmla="*/ 384517 h 4491482"/>
              <a:gd name="connsiteX2330" fmla="*/ 2452387 w 9143408"/>
              <a:gd name="connsiteY2330" fmla="*/ 373608 h 4491482"/>
              <a:gd name="connsiteX2331" fmla="*/ 2452205 w 9143408"/>
              <a:gd name="connsiteY2331" fmla="*/ 373245 h 4491482"/>
              <a:gd name="connsiteX2332" fmla="*/ 2409349 w 9143408"/>
              <a:gd name="connsiteY2332" fmla="*/ 330329 h 4491482"/>
              <a:gd name="connsiteX2333" fmla="*/ 2475472 w 9143408"/>
              <a:gd name="connsiteY2333" fmla="*/ 312969 h 4491482"/>
              <a:gd name="connsiteX2334" fmla="*/ 2517182 w 9143408"/>
              <a:gd name="connsiteY2334" fmla="*/ 297477 h 4491482"/>
              <a:gd name="connsiteX2335" fmla="*/ 2550758 w 9143408"/>
              <a:gd name="connsiteY2335" fmla="*/ 288014 h 4491482"/>
              <a:gd name="connsiteX2336" fmla="*/ 2586924 w 9143408"/>
              <a:gd name="connsiteY2336" fmla="*/ 287713 h 4491482"/>
              <a:gd name="connsiteX2337" fmla="*/ 2619353 w 9143408"/>
              <a:gd name="connsiteY2337" fmla="*/ 238828 h 4491482"/>
              <a:gd name="connsiteX2338" fmla="*/ 2565043 w 9143408"/>
              <a:gd name="connsiteY2338" fmla="*/ 230871 h 4491482"/>
              <a:gd name="connsiteX2339" fmla="*/ 2596266 w 9143408"/>
              <a:gd name="connsiteY2339" fmla="*/ 197779 h 4491482"/>
              <a:gd name="connsiteX2340" fmla="*/ 2602173 w 9143408"/>
              <a:gd name="connsiteY2340" fmla="*/ 196935 h 4491482"/>
              <a:gd name="connsiteX2341" fmla="*/ 2635385 w 9143408"/>
              <a:gd name="connsiteY2341" fmla="*/ 179938 h 4491482"/>
              <a:gd name="connsiteX2342" fmla="*/ 2668478 w 9143408"/>
              <a:gd name="connsiteY2342" fmla="*/ 164808 h 4491482"/>
              <a:gd name="connsiteX2343" fmla="*/ 2673663 w 9143408"/>
              <a:gd name="connsiteY2343" fmla="*/ 162517 h 4491482"/>
              <a:gd name="connsiteX2344" fmla="*/ 2708742 w 9143408"/>
              <a:gd name="connsiteY2344" fmla="*/ 143952 h 4491482"/>
              <a:gd name="connsiteX2345" fmla="*/ 2779147 w 9143408"/>
              <a:gd name="connsiteY2345" fmla="*/ 107906 h 4491482"/>
              <a:gd name="connsiteX2346" fmla="*/ 2889212 w 9143408"/>
              <a:gd name="connsiteY2346" fmla="*/ 93802 h 4491482"/>
              <a:gd name="connsiteX2347" fmla="*/ 2949909 w 9143408"/>
              <a:gd name="connsiteY2347" fmla="*/ 110861 h 4491482"/>
              <a:gd name="connsiteX2348" fmla="*/ 2957142 w 9143408"/>
              <a:gd name="connsiteY2348" fmla="*/ 109112 h 4491482"/>
              <a:gd name="connsiteX2349" fmla="*/ 3022965 w 9143408"/>
              <a:gd name="connsiteY2349" fmla="*/ 93018 h 4491482"/>
              <a:gd name="connsiteX2350" fmla="*/ 3060820 w 9143408"/>
              <a:gd name="connsiteY2350" fmla="*/ 79276 h 4491482"/>
              <a:gd name="connsiteX2351" fmla="*/ 3023088 w 9143408"/>
              <a:gd name="connsiteY2351" fmla="*/ 73429 h 4491482"/>
              <a:gd name="connsiteX2352" fmla="*/ 3076250 w 9143408"/>
              <a:gd name="connsiteY2352" fmla="*/ 49800 h 4491482"/>
              <a:gd name="connsiteX2353" fmla="*/ 3093128 w 9143408"/>
              <a:gd name="connsiteY2353" fmla="*/ 43651 h 4491482"/>
              <a:gd name="connsiteX2354" fmla="*/ 3229657 w 9143408"/>
              <a:gd name="connsiteY2354" fmla="*/ 27558 h 4491482"/>
              <a:gd name="connsiteX2355" fmla="*/ 3267872 w 9143408"/>
              <a:gd name="connsiteY2355" fmla="*/ 24242 h 4491482"/>
              <a:gd name="connsiteX2356" fmla="*/ 3373658 w 9143408"/>
              <a:gd name="connsiteY2356" fmla="*/ 4291 h 4491482"/>
              <a:gd name="connsiteX2357" fmla="*/ 3460756 w 9143408"/>
              <a:gd name="connsiteY2357" fmla="*/ 11 h 449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Lst>
            <a:rect l="l" t="t" r="r" b="b"/>
            <a:pathLst>
              <a:path w="9143408" h="4491482">
                <a:moveTo>
                  <a:pt x="2818562" y="4328312"/>
                </a:moveTo>
                <a:lnTo>
                  <a:pt x="2818562" y="4328372"/>
                </a:lnTo>
                <a:lnTo>
                  <a:pt x="2818536" y="4328361"/>
                </a:lnTo>
                <a:close/>
                <a:moveTo>
                  <a:pt x="2764133" y="4314870"/>
                </a:moveTo>
                <a:cubicBezTo>
                  <a:pt x="2775105" y="4314810"/>
                  <a:pt x="2783287" y="4315443"/>
                  <a:pt x="2791439" y="4317462"/>
                </a:cubicBezTo>
                <a:lnTo>
                  <a:pt x="2818536" y="4328361"/>
                </a:lnTo>
                <a:lnTo>
                  <a:pt x="2804470" y="4353598"/>
                </a:lnTo>
                <a:cubicBezTo>
                  <a:pt x="2786725" y="4372585"/>
                  <a:pt x="2759251" y="4374755"/>
                  <a:pt x="2733030" y="4378824"/>
                </a:cubicBezTo>
                <a:cubicBezTo>
                  <a:pt x="2730859" y="4377618"/>
                  <a:pt x="2728329" y="4377136"/>
                  <a:pt x="2727605" y="4375689"/>
                </a:cubicBezTo>
                <a:cubicBezTo>
                  <a:pt x="2704941" y="4331326"/>
                  <a:pt x="2714765" y="4315051"/>
                  <a:pt x="2764133" y="4314870"/>
                </a:cubicBezTo>
                <a:close/>
                <a:moveTo>
                  <a:pt x="8922732" y="4071050"/>
                </a:moveTo>
                <a:cubicBezTo>
                  <a:pt x="8935390" y="4096608"/>
                  <a:pt x="8934606" y="4100164"/>
                  <a:pt x="8914655" y="4113847"/>
                </a:cubicBezTo>
                <a:cubicBezTo>
                  <a:pt x="8907965" y="4103298"/>
                  <a:pt x="8901273" y="4092750"/>
                  <a:pt x="8892895" y="4079610"/>
                </a:cubicBezTo>
                <a:lnTo>
                  <a:pt x="8892835" y="4079549"/>
                </a:lnTo>
                <a:cubicBezTo>
                  <a:pt x="8903444" y="4076535"/>
                  <a:pt x="8913329" y="4073702"/>
                  <a:pt x="8922732" y="4071050"/>
                </a:cubicBezTo>
                <a:close/>
                <a:moveTo>
                  <a:pt x="8674994" y="4009326"/>
                </a:moveTo>
                <a:lnTo>
                  <a:pt x="8675054" y="4009447"/>
                </a:lnTo>
                <a:lnTo>
                  <a:pt x="8674941" y="4009406"/>
                </a:lnTo>
                <a:close/>
                <a:moveTo>
                  <a:pt x="8647892" y="3999622"/>
                </a:moveTo>
                <a:lnTo>
                  <a:pt x="8674941" y="4009406"/>
                </a:lnTo>
                <a:lnTo>
                  <a:pt x="8627737" y="4080815"/>
                </a:lnTo>
                <a:cubicBezTo>
                  <a:pt x="8611643" y="4097813"/>
                  <a:pt x="8596814" y="4113786"/>
                  <a:pt x="8594464" y="4139344"/>
                </a:cubicBezTo>
                <a:cubicBezTo>
                  <a:pt x="8593258" y="4152364"/>
                  <a:pt x="8584156" y="4164901"/>
                  <a:pt x="8577587" y="4177137"/>
                </a:cubicBezTo>
                <a:cubicBezTo>
                  <a:pt x="8575477" y="4181055"/>
                  <a:pt x="8570354" y="4185335"/>
                  <a:pt x="8566315" y="4185697"/>
                </a:cubicBezTo>
                <a:cubicBezTo>
                  <a:pt x="8556731" y="4186541"/>
                  <a:pt x="8550281" y="4190579"/>
                  <a:pt x="8542988" y="4196968"/>
                </a:cubicBezTo>
                <a:cubicBezTo>
                  <a:pt x="8527255" y="4210832"/>
                  <a:pt x="8511041" y="4207939"/>
                  <a:pt x="8494103" y="4191965"/>
                </a:cubicBezTo>
                <a:cubicBezTo>
                  <a:pt x="8483976" y="4182442"/>
                  <a:pt x="8472946" y="4173882"/>
                  <a:pt x="8462277" y="4164901"/>
                </a:cubicBezTo>
                <a:cubicBezTo>
                  <a:pt x="8453356" y="4157427"/>
                  <a:pt x="8451246" y="4148747"/>
                  <a:pt x="8457033" y="4138259"/>
                </a:cubicBezTo>
                <a:cubicBezTo>
                  <a:pt x="8468667" y="4117343"/>
                  <a:pt x="8479516" y="4096005"/>
                  <a:pt x="8492114" y="4075691"/>
                </a:cubicBezTo>
                <a:cubicBezTo>
                  <a:pt x="8495008" y="4071050"/>
                  <a:pt x="8503446" y="4068157"/>
                  <a:pt x="8509654" y="4067554"/>
                </a:cubicBezTo>
                <a:cubicBezTo>
                  <a:pt x="8522554" y="4066348"/>
                  <a:pt x="8535634" y="4067192"/>
                  <a:pt x="8549678" y="4067192"/>
                </a:cubicBezTo>
                <a:cubicBezTo>
                  <a:pt x="8556369" y="4053087"/>
                  <a:pt x="8563361" y="4038923"/>
                  <a:pt x="8584277" y="4047421"/>
                </a:cubicBezTo>
                <a:cubicBezTo>
                  <a:pt x="8588135" y="4048989"/>
                  <a:pt x="8595790" y="4044589"/>
                  <a:pt x="8600070" y="4041032"/>
                </a:cubicBezTo>
                <a:cubicBezTo>
                  <a:pt x="8610076" y="4032714"/>
                  <a:pt x="8619660" y="4023793"/>
                  <a:pt x="8628460" y="4014209"/>
                </a:cubicBezTo>
                <a:cubicBezTo>
                  <a:pt x="8636839" y="4005047"/>
                  <a:pt x="8641721" y="4000300"/>
                  <a:pt x="8647892" y="3999622"/>
                </a:cubicBezTo>
                <a:close/>
                <a:moveTo>
                  <a:pt x="7907813" y="3948341"/>
                </a:moveTo>
                <a:cubicBezTo>
                  <a:pt x="7914512" y="3949336"/>
                  <a:pt x="7920660" y="3952094"/>
                  <a:pt x="7927079" y="3956584"/>
                </a:cubicBezTo>
                <a:cubicBezTo>
                  <a:pt x="7944680" y="3968940"/>
                  <a:pt x="7962281" y="3982322"/>
                  <a:pt x="7985246" y="3988049"/>
                </a:cubicBezTo>
                <a:cubicBezTo>
                  <a:pt x="7989406" y="3979127"/>
                  <a:pt x="7993143" y="3971111"/>
                  <a:pt x="7997904" y="3960803"/>
                </a:cubicBezTo>
                <a:cubicBezTo>
                  <a:pt x="8006162" y="3960080"/>
                  <a:pt x="8015807" y="3959236"/>
                  <a:pt x="8025933" y="3958332"/>
                </a:cubicBezTo>
                <a:lnTo>
                  <a:pt x="8025873" y="3958392"/>
                </a:lnTo>
                <a:cubicBezTo>
                  <a:pt x="8037144" y="3976415"/>
                  <a:pt x="8034975" y="3992449"/>
                  <a:pt x="8034131" y="4008482"/>
                </a:cubicBezTo>
                <a:cubicBezTo>
                  <a:pt x="8033106" y="4027289"/>
                  <a:pt x="8033528" y="4046155"/>
                  <a:pt x="8031961" y="4064841"/>
                </a:cubicBezTo>
                <a:cubicBezTo>
                  <a:pt x="8031358" y="4072074"/>
                  <a:pt x="8028887" y="4080754"/>
                  <a:pt x="8024125" y="4085817"/>
                </a:cubicBezTo>
                <a:cubicBezTo>
                  <a:pt x="8007308" y="4103599"/>
                  <a:pt x="7966862" y="4108482"/>
                  <a:pt x="7945645" y="4095582"/>
                </a:cubicBezTo>
                <a:cubicBezTo>
                  <a:pt x="7940280" y="4092327"/>
                  <a:pt x="7936060" y="4085637"/>
                  <a:pt x="7933408" y="4079609"/>
                </a:cubicBezTo>
                <a:cubicBezTo>
                  <a:pt x="7919364" y="4047542"/>
                  <a:pt x="7905500" y="4015354"/>
                  <a:pt x="7892540" y="3982865"/>
                </a:cubicBezTo>
                <a:cubicBezTo>
                  <a:pt x="7888682" y="3973220"/>
                  <a:pt x="7887779" y="3962310"/>
                  <a:pt x="7885247" y="3950677"/>
                </a:cubicBezTo>
                <a:cubicBezTo>
                  <a:pt x="7893867" y="3948115"/>
                  <a:pt x="7901115" y="3947347"/>
                  <a:pt x="7907813" y="3948341"/>
                </a:cubicBezTo>
                <a:close/>
                <a:moveTo>
                  <a:pt x="8665048" y="3779551"/>
                </a:moveTo>
                <a:cubicBezTo>
                  <a:pt x="8668123" y="3792149"/>
                  <a:pt x="8673186" y="3803662"/>
                  <a:pt x="8686869" y="3810955"/>
                </a:cubicBezTo>
                <a:cubicBezTo>
                  <a:pt x="8698140" y="3816983"/>
                  <a:pt x="8706217" y="3828194"/>
                  <a:pt x="8705856" y="3843083"/>
                </a:cubicBezTo>
                <a:cubicBezTo>
                  <a:pt x="8705615" y="3854113"/>
                  <a:pt x="8712124" y="3859659"/>
                  <a:pt x="8721106" y="3866289"/>
                </a:cubicBezTo>
                <a:cubicBezTo>
                  <a:pt x="8737501" y="3878465"/>
                  <a:pt x="8752148" y="3890400"/>
                  <a:pt x="8774692" y="3887687"/>
                </a:cubicBezTo>
                <a:cubicBezTo>
                  <a:pt x="8782347" y="3886784"/>
                  <a:pt x="8790907" y="3892932"/>
                  <a:pt x="8801214" y="3896608"/>
                </a:cubicBezTo>
                <a:cubicBezTo>
                  <a:pt x="8790605" y="3920177"/>
                  <a:pt x="8795186" y="3946397"/>
                  <a:pt x="8772944" y="3962793"/>
                </a:cubicBezTo>
                <a:cubicBezTo>
                  <a:pt x="8769568" y="3965264"/>
                  <a:pt x="8771799" y="3974486"/>
                  <a:pt x="8769629" y="3979851"/>
                </a:cubicBezTo>
                <a:cubicBezTo>
                  <a:pt x="8767338" y="3985577"/>
                  <a:pt x="8762938" y="3990399"/>
                  <a:pt x="8758719" y="3996728"/>
                </a:cubicBezTo>
                <a:cubicBezTo>
                  <a:pt x="8745518" y="3979248"/>
                  <a:pt x="8762516" y="3969182"/>
                  <a:pt x="8764143" y="3956644"/>
                </a:cubicBezTo>
                <a:lnTo>
                  <a:pt x="8758055" y="3952063"/>
                </a:lnTo>
                <a:lnTo>
                  <a:pt x="8758116" y="3952184"/>
                </a:lnTo>
                <a:cubicBezTo>
                  <a:pt x="8748773" y="3965625"/>
                  <a:pt x="8739069" y="3978826"/>
                  <a:pt x="8730268" y="3992630"/>
                </a:cubicBezTo>
                <a:cubicBezTo>
                  <a:pt x="8725084" y="4000767"/>
                  <a:pt x="8720563" y="4008181"/>
                  <a:pt x="8707061" y="4003178"/>
                </a:cubicBezTo>
                <a:cubicBezTo>
                  <a:pt x="8707423" y="3975330"/>
                  <a:pt x="8692414" y="3954354"/>
                  <a:pt x="8668424" y="3935246"/>
                </a:cubicBezTo>
                <a:cubicBezTo>
                  <a:pt x="8667460" y="3941816"/>
                  <a:pt x="8664807" y="3947603"/>
                  <a:pt x="8666374" y="3951822"/>
                </a:cubicBezTo>
                <a:cubicBezTo>
                  <a:pt x="8670112" y="3961949"/>
                  <a:pt x="8675838" y="3971291"/>
                  <a:pt x="8680781" y="3980996"/>
                </a:cubicBezTo>
                <a:cubicBezTo>
                  <a:pt x="8669690" y="3986258"/>
                  <a:pt x="8658960" y="3984432"/>
                  <a:pt x="8648653" y="3975511"/>
                </a:cubicBezTo>
                <a:cubicBezTo>
                  <a:pt x="8651788" y="3971352"/>
                  <a:pt x="8654922" y="3967132"/>
                  <a:pt x="8658177" y="3962793"/>
                </a:cubicBezTo>
                <a:cubicBezTo>
                  <a:pt x="8655404" y="3959658"/>
                  <a:pt x="8653777" y="3957066"/>
                  <a:pt x="8651486" y="3955258"/>
                </a:cubicBezTo>
                <a:cubicBezTo>
                  <a:pt x="8634789" y="3942118"/>
                  <a:pt x="8634488" y="3935487"/>
                  <a:pt x="8652933" y="3928194"/>
                </a:cubicBezTo>
                <a:cubicBezTo>
                  <a:pt x="8666254" y="3922950"/>
                  <a:pt x="8666495" y="3912642"/>
                  <a:pt x="8663602" y="3903962"/>
                </a:cubicBezTo>
                <a:cubicBezTo>
                  <a:pt x="8657996" y="3887145"/>
                  <a:pt x="8650823" y="3870328"/>
                  <a:pt x="8641239" y="3855500"/>
                </a:cubicBezTo>
                <a:cubicBezTo>
                  <a:pt x="8632138" y="3841455"/>
                  <a:pt x="8626230" y="3827411"/>
                  <a:pt x="8626471" y="3810955"/>
                </a:cubicBezTo>
                <a:cubicBezTo>
                  <a:pt x="8626893" y="3783228"/>
                  <a:pt x="8633705" y="3777562"/>
                  <a:pt x="8665048" y="3779551"/>
                </a:cubicBezTo>
                <a:close/>
                <a:moveTo>
                  <a:pt x="8807612" y="3294806"/>
                </a:moveTo>
                <a:cubicBezTo>
                  <a:pt x="8822907" y="3292631"/>
                  <a:pt x="8842277" y="3301660"/>
                  <a:pt x="8847748" y="3315539"/>
                </a:cubicBezTo>
                <a:cubicBezTo>
                  <a:pt x="8851003" y="3323797"/>
                  <a:pt x="8849435" y="3331693"/>
                  <a:pt x="8841600" y="3336576"/>
                </a:cubicBezTo>
                <a:cubicBezTo>
                  <a:pt x="8836717" y="3339650"/>
                  <a:pt x="8830870" y="3342543"/>
                  <a:pt x="8825325" y="3342905"/>
                </a:cubicBezTo>
                <a:cubicBezTo>
                  <a:pt x="8812727" y="3343749"/>
                  <a:pt x="8808568" y="3350741"/>
                  <a:pt x="8806579" y="3361953"/>
                </a:cubicBezTo>
                <a:cubicBezTo>
                  <a:pt x="8803987" y="3376479"/>
                  <a:pt x="8800009" y="3390825"/>
                  <a:pt x="8796512" y="3405171"/>
                </a:cubicBezTo>
                <a:cubicBezTo>
                  <a:pt x="8796332" y="3405894"/>
                  <a:pt x="8794946" y="3406316"/>
                  <a:pt x="8793197" y="3407522"/>
                </a:cubicBezTo>
                <a:lnTo>
                  <a:pt x="8793137" y="3407582"/>
                </a:lnTo>
                <a:cubicBezTo>
                  <a:pt x="8790365" y="3405955"/>
                  <a:pt x="8787230" y="3402458"/>
                  <a:pt x="8784035" y="3402398"/>
                </a:cubicBezTo>
                <a:cubicBezTo>
                  <a:pt x="8758839" y="3402097"/>
                  <a:pt x="8753234" y="3381060"/>
                  <a:pt x="8744132" y="3364484"/>
                </a:cubicBezTo>
                <a:cubicBezTo>
                  <a:pt x="8737441" y="3352368"/>
                  <a:pt x="8740154" y="3339650"/>
                  <a:pt x="8751606" y="3332959"/>
                </a:cubicBezTo>
                <a:cubicBezTo>
                  <a:pt x="8767218" y="3323857"/>
                  <a:pt x="8781263" y="3313731"/>
                  <a:pt x="8794342" y="3300952"/>
                </a:cubicBezTo>
                <a:cubicBezTo>
                  <a:pt x="8797869" y="3297501"/>
                  <a:pt x="8802514" y="3295531"/>
                  <a:pt x="8807612" y="3294806"/>
                </a:cubicBezTo>
                <a:close/>
                <a:moveTo>
                  <a:pt x="8509627" y="3204472"/>
                </a:moveTo>
                <a:lnTo>
                  <a:pt x="8517672" y="3239350"/>
                </a:lnTo>
                <a:cubicBezTo>
                  <a:pt x="8520565" y="3248813"/>
                  <a:pt x="8522373" y="3261351"/>
                  <a:pt x="8529245" y="3266354"/>
                </a:cubicBezTo>
                <a:cubicBezTo>
                  <a:pt x="8546967" y="3279313"/>
                  <a:pt x="8548111" y="3298361"/>
                  <a:pt x="8553114" y="3316263"/>
                </a:cubicBezTo>
                <a:cubicBezTo>
                  <a:pt x="8556068" y="3326812"/>
                  <a:pt x="8558118" y="3337661"/>
                  <a:pt x="8560167" y="3348451"/>
                </a:cubicBezTo>
                <a:cubicBezTo>
                  <a:pt x="8562638" y="3361410"/>
                  <a:pt x="8565713" y="3373587"/>
                  <a:pt x="8577708" y="3381905"/>
                </a:cubicBezTo>
                <a:cubicBezTo>
                  <a:pt x="8587050" y="3388354"/>
                  <a:pt x="8584459" y="3397396"/>
                  <a:pt x="8580480" y="3406136"/>
                </a:cubicBezTo>
                <a:cubicBezTo>
                  <a:pt x="8576382" y="3415057"/>
                  <a:pt x="8568847" y="3416926"/>
                  <a:pt x="8560469" y="3415238"/>
                </a:cubicBezTo>
                <a:cubicBezTo>
                  <a:pt x="8549136" y="3412947"/>
                  <a:pt x="8537985" y="3409632"/>
                  <a:pt x="8524001" y="3406076"/>
                </a:cubicBezTo>
                <a:cubicBezTo>
                  <a:pt x="8529607" y="3430428"/>
                  <a:pt x="8560709" y="3446039"/>
                  <a:pt x="8538889" y="3474490"/>
                </a:cubicBezTo>
                <a:cubicBezTo>
                  <a:pt x="8533766" y="3475213"/>
                  <a:pt x="8526834" y="3475575"/>
                  <a:pt x="8520203" y="3477263"/>
                </a:cubicBezTo>
                <a:cubicBezTo>
                  <a:pt x="8504953" y="3481181"/>
                  <a:pt x="8488618" y="3482266"/>
                  <a:pt x="8477165" y="3496009"/>
                </a:cubicBezTo>
                <a:cubicBezTo>
                  <a:pt x="8471740" y="3502519"/>
                  <a:pt x="8463543" y="3504026"/>
                  <a:pt x="8453718" y="3497094"/>
                </a:cubicBezTo>
                <a:cubicBezTo>
                  <a:pt x="8453296" y="3489800"/>
                  <a:pt x="8452814" y="3481120"/>
                  <a:pt x="8452211" y="3470933"/>
                </a:cubicBezTo>
                <a:cubicBezTo>
                  <a:pt x="8429969" y="3461772"/>
                  <a:pt x="8413875" y="3445256"/>
                  <a:pt x="8402302" y="3424159"/>
                </a:cubicBezTo>
                <a:cubicBezTo>
                  <a:pt x="8393261" y="3407643"/>
                  <a:pt x="8397480" y="3397034"/>
                  <a:pt x="8416346" y="3393960"/>
                </a:cubicBezTo>
                <a:cubicBezTo>
                  <a:pt x="8433525" y="3391187"/>
                  <a:pt x="8452754" y="3386124"/>
                  <a:pt x="8461675" y="3410175"/>
                </a:cubicBezTo>
                <a:cubicBezTo>
                  <a:pt x="8464026" y="3416443"/>
                  <a:pt x="8466014" y="3415720"/>
                  <a:pt x="8482832" y="3410657"/>
                </a:cubicBezTo>
                <a:cubicBezTo>
                  <a:pt x="8480903" y="3403544"/>
                  <a:pt x="8478914" y="3396431"/>
                  <a:pt x="8475779" y="3385039"/>
                </a:cubicBezTo>
                <a:cubicBezTo>
                  <a:pt x="8489161" y="3386305"/>
                  <a:pt x="8499468" y="3387209"/>
                  <a:pt x="8512247" y="3388414"/>
                </a:cubicBezTo>
                <a:cubicBezTo>
                  <a:pt x="8513934" y="3384255"/>
                  <a:pt x="8516406" y="3378348"/>
                  <a:pt x="8519239" y="3371537"/>
                </a:cubicBezTo>
                <a:cubicBezTo>
                  <a:pt x="8511825" y="3367258"/>
                  <a:pt x="8505556" y="3364244"/>
                  <a:pt x="8500011" y="3360205"/>
                </a:cubicBezTo>
                <a:cubicBezTo>
                  <a:pt x="8496153" y="3357372"/>
                  <a:pt x="8490246" y="3352670"/>
                  <a:pt x="8490667" y="3349656"/>
                </a:cubicBezTo>
                <a:cubicBezTo>
                  <a:pt x="8493380" y="3330971"/>
                  <a:pt x="8478552" y="3323617"/>
                  <a:pt x="8468727" y="3313068"/>
                </a:cubicBezTo>
                <a:cubicBezTo>
                  <a:pt x="8449378" y="3292273"/>
                  <a:pt x="8448896" y="3286185"/>
                  <a:pt x="8463182" y="3263340"/>
                </a:cubicBezTo>
                <a:cubicBezTo>
                  <a:pt x="8469451" y="3253274"/>
                  <a:pt x="8473489" y="3241580"/>
                  <a:pt x="8480722" y="3232298"/>
                </a:cubicBezTo>
                <a:close/>
                <a:moveTo>
                  <a:pt x="8509594" y="3204329"/>
                </a:moveTo>
                <a:lnTo>
                  <a:pt x="8509775" y="3204329"/>
                </a:lnTo>
                <a:lnTo>
                  <a:pt x="8509627" y="3204472"/>
                </a:lnTo>
                <a:close/>
                <a:moveTo>
                  <a:pt x="8505255" y="3196129"/>
                </a:moveTo>
                <a:lnTo>
                  <a:pt x="8505315" y="3196131"/>
                </a:lnTo>
                <a:lnTo>
                  <a:pt x="8505255" y="3196131"/>
                </a:lnTo>
                <a:close/>
                <a:moveTo>
                  <a:pt x="5505456" y="3187029"/>
                </a:moveTo>
                <a:cubicBezTo>
                  <a:pt x="5517873" y="3193961"/>
                  <a:pt x="5527397" y="3199265"/>
                  <a:pt x="5537885" y="3205112"/>
                </a:cubicBezTo>
                <a:cubicBezTo>
                  <a:pt x="5539935" y="3220543"/>
                  <a:pt x="5543370" y="3235250"/>
                  <a:pt x="5554040" y="3248511"/>
                </a:cubicBezTo>
                <a:cubicBezTo>
                  <a:pt x="5564166" y="3261109"/>
                  <a:pt x="5567240" y="3277505"/>
                  <a:pt x="5560007" y="3293960"/>
                </a:cubicBezTo>
                <a:cubicBezTo>
                  <a:pt x="5554823" y="3305835"/>
                  <a:pt x="5550845" y="3318372"/>
                  <a:pt x="5544938" y="3329825"/>
                </a:cubicBezTo>
                <a:cubicBezTo>
                  <a:pt x="5531858" y="3355141"/>
                  <a:pt x="5524383" y="3381723"/>
                  <a:pt x="5522575" y="3410114"/>
                </a:cubicBezTo>
                <a:cubicBezTo>
                  <a:pt x="5522213" y="3416021"/>
                  <a:pt x="5522696" y="3424520"/>
                  <a:pt x="5519199" y="3427292"/>
                </a:cubicBezTo>
                <a:cubicBezTo>
                  <a:pt x="5500996" y="3441759"/>
                  <a:pt x="5506059" y="3463640"/>
                  <a:pt x="5499851" y="3481783"/>
                </a:cubicBezTo>
                <a:cubicBezTo>
                  <a:pt x="5492436" y="3503362"/>
                  <a:pt x="5485685" y="3525303"/>
                  <a:pt x="5476403" y="3546098"/>
                </a:cubicBezTo>
                <a:cubicBezTo>
                  <a:pt x="5473208" y="3553332"/>
                  <a:pt x="5464227" y="3560685"/>
                  <a:pt x="5456512" y="3562614"/>
                </a:cubicBezTo>
                <a:cubicBezTo>
                  <a:pt x="5440297" y="3566653"/>
                  <a:pt x="5423239" y="3568883"/>
                  <a:pt x="5406542" y="3568702"/>
                </a:cubicBezTo>
                <a:cubicBezTo>
                  <a:pt x="5388278" y="3568521"/>
                  <a:pt x="5373390" y="3561228"/>
                  <a:pt x="5370918" y="3539588"/>
                </a:cubicBezTo>
                <a:cubicBezTo>
                  <a:pt x="5370376" y="3534947"/>
                  <a:pt x="5367905" y="3529763"/>
                  <a:pt x="5364710" y="3526327"/>
                </a:cubicBezTo>
                <a:cubicBezTo>
                  <a:pt x="5346386" y="3506677"/>
                  <a:pt x="5346446" y="3482687"/>
                  <a:pt x="5348737" y="3458516"/>
                </a:cubicBezTo>
                <a:cubicBezTo>
                  <a:pt x="5349460" y="3450921"/>
                  <a:pt x="5351690" y="3441458"/>
                  <a:pt x="5356813" y="3436696"/>
                </a:cubicBezTo>
                <a:cubicBezTo>
                  <a:pt x="5375861" y="3418854"/>
                  <a:pt x="5372787" y="3397034"/>
                  <a:pt x="5370677" y="3375093"/>
                </a:cubicBezTo>
                <a:cubicBezTo>
                  <a:pt x="5370496" y="3373104"/>
                  <a:pt x="5369894" y="3371175"/>
                  <a:pt x="5369291" y="3369246"/>
                </a:cubicBezTo>
                <a:cubicBezTo>
                  <a:pt x="5358441" y="3337360"/>
                  <a:pt x="5375138" y="3312827"/>
                  <a:pt x="5397742" y="3297697"/>
                </a:cubicBezTo>
                <a:cubicBezTo>
                  <a:pt x="5432702" y="3274310"/>
                  <a:pt x="5460791" y="3244533"/>
                  <a:pt x="5489604" y="3215118"/>
                </a:cubicBezTo>
                <a:cubicBezTo>
                  <a:pt x="5496656" y="3207885"/>
                  <a:pt x="5499971" y="3197035"/>
                  <a:pt x="5505456" y="3187089"/>
                </a:cubicBezTo>
                <a:close/>
                <a:moveTo>
                  <a:pt x="7613074" y="3167786"/>
                </a:moveTo>
                <a:cubicBezTo>
                  <a:pt x="7627699" y="3168283"/>
                  <a:pt x="7642150" y="3172020"/>
                  <a:pt x="7656195" y="3179796"/>
                </a:cubicBezTo>
                <a:cubicBezTo>
                  <a:pt x="7665236" y="3184799"/>
                  <a:pt x="7673554" y="3187933"/>
                  <a:pt x="7684163" y="3188295"/>
                </a:cubicBezTo>
                <a:cubicBezTo>
                  <a:pt x="7700920" y="3188898"/>
                  <a:pt x="7717616" y="3191972"/>
                  <a:pt x="7734253" y="3194262"/>
                </a:cubicBezTo>
                <a:cubicBezTo>
                  <a:pt x="7744500" y="3195649"/>
                  <a:pt x="7750829" y="3201857"/>
                  <a:pt x="7751432" y="3212104"/>
                </a:cubicBezTo>
                <a:cubicBezTo>
                  <a:pt x="7752879" y="3237601"/>
                  <a:pt x="7753663" y="3263159"/>
                  <a:pt x="7754868" y="3291248"/>
                </a:cubicBezTo>
                <a:cubicBezTo>
                  <a:pt x="7776085" y="3293056"/>
                  <a:pt x="7790130" y="3318252"/>
                  <a:pt x="7817194" y="3317167"/>
                </a:cubicBezTo>
                <a:cubicBezTo>
                  <a:pt x="7828285" y="3294925"/>
                  <a:pt x="7853239" y="3275756"/>
                  <a:pt x="7827502" y="3249235"/>
                </a:cubicBezTo>
                <a:cubicBezTo>
                  <a:pt x="7836242" y="3230007"/>
                  <a:pt x="7844500" y="3212104"/>
                  <a:pt x="7852576" y="3194142"/>
                </a:cubicBezTo>
                <a:cubicBezTo>
                  <a:pt x="7856796" y="3184799"/>
                  <a:pt x="7861136" y="3175697"/>
                  <a:pt x="7873131" y="3174612"/>
                </a:cubicBezTo>
                <a:cubicBezTo>
                  <a:pt x="7886030" y="3173467"/>
                  <a:pt x="7890852" y="3183051"/>
                  <a:pt x="7894530" y="3192273"/>
                </a:cubicBezTo>
                <a:cubicBezTo>
                  <a:pt x="7902184" y="3211441"/>
                  <a:pt x="7920027" y="3225546"/>
                  <a:pt x="7921534" y="3247849"/>
                </a:cubicBezTo>
                <a:cubicBezTo>
                  <a:pt x="7921774" y="3251103"/>
                  <a:pt x="7925391" y="3255805"/>
                  <a:pt x="7928525" y="3256950"/>
                </a:cubicBezTo>
                <a:cubicBezTo>
                  <a:pt x="7946187" y="3263701"/>
                  <a:pt x="7949140" y="3279554"/>
                  <a:pt x="7954866" y="3294683"/>
                </a:cubicBezTo>
                <a:cubicBezTo>
                  <a:pt x="7962341" y="3314273"/>
                  <a:pt x="7971684" y="3333200"/>
                  <a:pt x="7981147" y="3351886"/>
                </a:cubicBezTo>
                <a:cubicBezTo>
                  <a:pt x="7988018" y="3365448"/>
                  <a:pt x="7995855" y="3377745"/>
                  <a:pt x="8015324" y="3375756"/>
                </a:cubicBezTo>
                <a:cubicBezTo>
                  <a:pt x="8021412" y="3375153"/>
                  <a:pt x="8029188" y="3382507"/>
                  <a:pt x="8034914" y="3387631"/>
                </a:cubicBezTo>
                <a:cubicBezTo>
                  <a:pt x="8054926" y="3405593"/>
                  <a:pt x="8065354" y="3429523"/>
                  <a:pt x="8074516" y="3455080"/>
                </a:cubicBezTo>
                <a:lnTo>
                  <a:pt x="8074335" y="3455140"/>
                </a:lnTo>
                <a:cubicBezTo>
                  <a:pt x="8085788" y="3460144"/>
                  <a:pt x="8094890" y="3464122"/>
                  <a:pt x="8105860" y="3468884"/>
                </a:cubicBezTo>
                <a:cubicBezTo>
                  <a:pt x="8105076" y="3494019"/>
                  <a:pt x="8121894" y="3506979"/>
                  <a:pt x="8143955" y="3517105"/>
                </a:cubicBezTo>
                <a:cubicBezTo>
                  <a:pt x="8149802" y="3515839"/>
                  <a:pt x="8157337" y="3514212"/>
                  <a:pt x="8165112" y="3512524"/>
                </a:cubicBezTo>
                <a:cubicBezTo>
                  <a:pt x="8166800" y="3516382"/>
                  <a:pt x="8168608" y="3518974"/>
                  <a:pt x="8169030" y="3521747"/>
                </a:cubicBezTo>
                <a:cubicBezTo>
                  <a:pt x="8176746" y="3579552"/>
                  <a:pt x="8180965" y="3637358"/>
                  <a:pt x="8168367" y="3695103"/>
                </a:cubicBezTo>
                <a:cubicBezTo>
                  <a:pt x="8163485" y="3717465"/>
                  <a:pt x="8158482" y="3739768"/>
                  <a:pt x="8152755" y="3765446"/>
                </a:cubicBezTo>
                <a:cubicBezTo>
                  <a:pt x="8132442" y="3773583"/>
                  <a:pt x="8121231" y="3792209"/>
                  <a:pt x="8111406" y="3815837"/>
                </a:cubicBezTo>
                <a:cubicBezTo>
                  <a:pt x="8102062" y="3838260"/>
                  <a:pt x="8096397" y="3860864"/>
                  <a:pt x="8090851" y="3883950"/>
                </a:cubicBezTo>
                <a:cubicBezTo>
                  <a:pt x="8085426" y="3906614"/>
                  <a:pt x="8072466" y="3921623"/>
                  <a:pt x="8048718" y="3925059"/>
                </a:cubicBezTo>
                <a:cubicBezTo>
                  <a:pt x="8042992" y="3925903"/>
                  <a:pt x="8036723" y="3925059"/>
                  <a:pt x="8031056" y="3923673"/>
                </a:cubicBezTo>
                <a:cubicBezTo>
                  <a:pt x="8009598" y="3918429"/>
                  <a:pt x="7993745" y="3925481"/>
                  <a:pt x="7982534" y="3944227"/>
                </a:cubicBezTo>
                <a:cubicBezTo>
                  <a:pt x="7981087" y="3946638"/>
                  <a:pt x="7978857" y="3948627"/>
                  <a:pt x="7977350" y="3950436"/>
                </a:cubicBezTo>
                <a:cubicBezTo>
                  <a:pt x="7975602" y="3950556"/>
                  <a:pt x="7974215" y="3951038"/>
                  <a:pt x="7973673" y="3950556"/>
                </a:cubicBezTo>
                <a:cubicBezTo>
                  <a:pt x="7949080" y="3930122"/>
                  <a:pt x="7919725" y="3932714"/>
                  <a:pt x="7890732" y="3933136"/>
                </a:cubicBezTo>
                <a:cubicBezTo>
                  <a:pt x="7872950" y="3933438"/>
                  <a:pt x="7854626" y="3936512"/>
                  <a:pt x="7841244" y="3918790"/>
                </a:cubicBezTo>
                <a:cubicBezTo>
                  <a:pt x="7837809" y="3914209"/>
                  <a:pt x="7828285" y="3914571"/>
                  <a:pt x="7822016" y="3911617"/>
                </a:cubicBezTo>
                <a:cubicBezTo>
                  <a:pt x="7801220" y="3901732"/>
                  <a:pt x="7780004" y="3892027"/>
                  <a:pt x="7774096" y="3866771"/>
                </a:cubicBezTo>
                <a:cubicBezTo>
                  <a:pt x="7759690" y="3868519"/>
                  <a:pt x="7745947" y="3873040"/>
                  <a:pt x="7733229" y="3871051"/>
                </a:cubicBezTo>
                <a:cubicBezTo>
                  <a:pt x="7717978" y="3868700"/>
                  <a:pt x="7712674" y="3853691"/>
                  <a:pt x="7709359" y="3838381"/>
                </a:cubicBezTo>
                <a:cubicBezTo>
                  <a:pt x="7684947" y="3839707"/>
                  <a:pt x="7676508" y="3817706"/>
                  <a:pt x="7660293" y="3806856"/>
                </a:cubicBezTo>
                <a:cubicBezTo>
                  <a:pt x="7652879" y="3801913"/>
                  <a:pt x="7645947" y="3795464"/>
                  <a:pt x="7640763" y="3788291"/>
                </a:cubicBezTo>
                <a:cubicBezTo>
                  <a:pt x="7631481" y="3775512"/>
                  <a:pt x="7619606" y="3771715"/>
                  <a:pt x="7604417" y="3771594"/>
                </a:cubicBezTo>
                <a:cubicBezTo>
                  <a:pt x="7596159" y="3771534"/>
                  <a:pt x="7586093" y="3768761"/>
                  <a:pt x="7580125" y="3763517"/>
                </a:cubicBezTo>
                <a:cubicBezTo>
                  <a:pt x="7566141" y="3751160"/>
                  <a:pt x="7550891" y="3752245"/>
                  <a:pt x="7534797" y="3754777"/>
                </a:cubicBezTo>
                <a:cubicBezTo>
                  <a:pt x="7521958" y="3756766"/>
                  <a:pt x="7508697" y="3761769"/>
                  <a:pt x="7496401" y="3759961"/>
                </a:cubicBezTo>
                <a:cubicBezTo>
                  <a:pt x="7471748" y="3756404"/>
                  <a:pt x="7452218" y="3766832"/>
                  <a:pt x="7432507" y="3777923"/>
                </a:cubicBezTo>
                <a:cubicBezTo>
                  <a:pt x="7428469" y="3780154"/>
                  <a:pt x="7424671" y="3784313"/>
                  <a:pt x="7422742" y="3788532"/>
                </a:cubicBezTo>
                <a:cubicBezTo>
                  <a:pt x="7412917" y="3809990"/>
                  <a:pt x="7395919" y="3816018"/>
                  <a:pt x="7373617" y="3814511"/>
                </a:cubicBezTo>
                <a:cubicBezTo>
                  <a:pt x="7358728" y="3813547"/>
                  <a:pt x="7343539" y="3814632"/>
                  <a:pt x="7328650" y="3816500"/>
                </a:cubicBezTo>
                <a:cubicBezTo>
                  <a:pt x="7319910" y="3817585"/>
                  <a:pt x="7310628" y="3820539"/>
                  <a:pt x="7303273" y="3825301"/>
                </a:cubicBezTo>
                <a:cubicBezTo>
                  <a:pt x="7266987" y="3848628"/>
                  <a:pt x="7229857" y="3839827"/>
                  <a:pt x="7193328" y="3828134"/>
                </a:cubicBezTo>
                <a:cubicBezTo>
                  <a:pt x="7170725" y="3820900"/>
                  <a:pt x="7161442" y="3807278"/>
                  <a:pt x="7168917" y="3783589"/>
                </a:cubicBezTo>
                <a:cubicBezTo>
                  <a:pt x="7179465" y="3749894"/>
                  <a:pt x="7167229" y="3718068"/>
                  <a:pt x="7168012" y="3685458"/>
                </a:cubicBezTo>
                <a:cubicBezTo>
                  <a:pt x="7168133" y="3680938"/>
                  <a:pt x="7165360" y="3675995"/>
                  <a:pt x="7163069" y="3671715"/>
                </a:cubicBezTo>
                <a:cubicBezTo>
                  <a:pt x="7148000" y="3643445"/>
                  <a:pt x="7132509" y="3615356"/>
                  <a:pt x="7117742" y="3586906"/>
                </a:cubicBezTo>
                <a:cubicBezTo>
                  <a:pt x="7115149" y="3581903"/>
                  <a:pt x="7112015" y="3573826"/>
                  <a:pt x="7114185" y="3570149"/>
                </a:cubicBezTo>
                <a:cubicBezTo>
                  <a:pt x="7127807" y="3546942"/>
                  <a:pt x="7122563" y="3520903"/>
                  <a:pt x="7124010" y="3496792"/>
                </a:cubicBezTo>
                <a:cubicBezTo>
                  <a:pt x="7125819" y="3467557"/>
                  <a:pt x="7140285" y="3452669"/>
                  <a:pt x="7163793" y="3443266"/>
                </a:cubicBezTo>
                <a:cubicBezTo>
                  <a:pt x="7176089" y="3438323"/>
                  <a:pt x="7186939" y="3433200"/>
                  <a:pt x="7196523" y="3423495"/>
                </a:cubicBezTo>
                <a:cubicBezTo>
                  <a:pt x="7201346" y="3418613"/>
                  <a:pt x="7210990" y="3418191"/>
                  <a:pt x="7218585" y="3416382"/>
                </a:cubicBezTo>
                <a:cubicBezTo>
                  <a:pt x="7226300" y="3414574"/>
                  <a:pt x="7235945" y="3416141"/>
                  <a:pt x="7241610" y="3411922"/>
                </a:cubicBezTo>
                <a:cubicBezTo>
                  <a:pt x="7259452" y="3398661"/>
                  <a:pt x="7278982" y="3393296"/>
                  <a:pt x="7300682" y="3393477"/>
                </a:cubicBezTo>
                <a:cubicBezTo>
                  <a:pt x="7315691" y="3393598"/>
                  <a:pt x="7323647" y="3385581"/>
                  <a:pt x="7329374" y="3371778"/>
                </a:cubicBezTo>
                <a:cubicBezTo>
                  <a:pt x="7337692" y="3351886"/>
                  <a:pt x="7347999" y="3332658"/>
                  <a:pt x="7358969" y="3314032"/>
                </a:cubicBezTo>
                <a:cubicBezTo>
                  <a:pt x="7362767" y="3307643"/>
                  <a:pt x="7371447" y="3304328"/>
                  <a:pt x="7377294" y="3298903"/>
                </a:cubicBezTo>
                <a:cubicBezTo>
                  <a:pt x="7391097" y="3286124"/>
                  <a:pt x="7406890" y="3276058"/>
                  <a:pt x="7420392" y="3262315"/>
                </a:cubicBezTo>
                <a:cubicBezTo>
                  <a:pt x="7435882" y="3246462"/>
                  <a:pt x="7458969" y="3237420"/>
                  <a:pt x="7482537" y="3235914"/>
                </a:cubicBezTo>
                <a:cubicBezTo>
                  <a:pt x="7488685" y="3235492"/>
                  <a:pt x="7495979" y="3239410"/>
                  <a:pt x="7501283" y="3243267"/>
                </a:cubicBezTo>
                <a:cubicBezTo>
                  <a:pt x="7510566" y="3249958"/>
                  <a:pt x="7519426" y="3255925"/>
                  <a:pt x="7532808" y="3251887"/>
                </a:cubicBezTo>
                <a:cubicBezTo>
                  <a:pt x="7539257" y="3231091"/>
                  <a:pt x="7555773" y="3213430"/>
                  <a:pt x="7555472" y="3188717"/>
                </a:cubicBezTo>
                <a:cubicBezTo>
                  <a:pt x="7555472" y="3184136"/>
                  <a:pt x="7563308" y="3177204"/>
                  <a:pt x="7568914" y="3175215"/>
                </a:cubicBezTo>
                <a:cubicBezTo>
                  <a:pt x="7583652" y="3170031"/>
                  <a:pt x="7598450" y="3167289"/>
                  <a:pt x="7613074" y="3167786"/>
                </a:cubicBezTo>
                <a:close/>
                <a:moveTo>
                  <a:pt x="8132804" y="3154321"/>
                </a:moveTo>
                <a:cubicBezTo>
                  <a:pt x="8136586" y="3151978"/>
                  <a:pt x="8141815" y="3152370"/>
                  <a:pt x="8147752" y="3155986"/>
                </a:cubicBezTo>
                <a:cubicBezTo>
                  <a:pt x="8156975" y="3161652"/>
                  <a:pt x="8166619" y="3166896"/>
                  <a:pt x="8174877" y="3173828"/>
                </a:cubicBezTo>
                <a:cubicBezTo>
                  <a:pt x="8178674" y="3177023"/>
                  <a:pt x="8181809" y="3184256"/>
                  <a:pt x="8180904" y="3188777"/>
                </a:cubicBezTo>
                <a:cubicBezTo>
                  <a:pt x="8180061" y="3193117"/>
                  <a:pt x="8174094" y="3198180"/>
                  <a:pt x="8169392" y="3199687"/>
                </a:cubicBezTo>
                <a:cubicBezTo>
                  <a:pt x="8146969" y="3207041"/>
                  <a:pt x="8126113" y="3191731"/>
                  <a:pt x="8126535" y="3169067"/>
                </a:cubicBezTo>
                <a:cubicBezTo>
                  <a:pt x="8126686" y="3161743"/>
                  <a:pt x="8129022" y="3156665"/>
                  <a:pt x="8132804" y="3154321"/>
                </a:cubicBezTo>
                <a:close/>
                <a:moveTo>
                  <a:pt x="8474642" y="3141219"/>
                </a:moveTo>
                <a:cubicBezTo>
                  <a:pt x="8481717" y="3139863"/>
                  <a:pt x="8489402" y="3140737"/>
                  <a:pt x="8497841" y="3144474"/>
                </a:cubicBezTo>
                <a:lnTo>
                  <a:pt x="8505255" y="3196129"/>
                </a:lnTo>
                <a:lnTo>
                  <a:pt x="8478552" y="3195152"/>
                </a:lnTo>
                <a:cubicBezTo>
                  <a:pt x="8470837" y="3193344"/>
                  <a:pt x="8464116" y="3190164"/>
                  <a:pt x="8457757" y="3185944"/>
                </a:cubicBezTo>
                <a:cubicBezTo>
                  <a:pt x="8443050" y="3176179"/>
                  <a:pt x="8441904" y="3162798"/>
                  <a:pt x="8455105" y="3151345"/>
                </a:cubicBezTo>
                <a:cubicBezTo>
                  <a:pt x="8461102" y="3146162"/>
                  <a:pt x="8467567" y="3142575"/>
                  <a:pt x="8474642" y="3141219"/>
                </a:cubicBezTo>
                <a:close/>
                <a:moveTo>
                  <a:pt x="6957044" y="3089561"/>
                </a:moveTo>
                <a:lnTo>
                  <a:pt x="6957090" y="3089568"/>
                </a:lnTo>
                <a:lnTo>
                  <a:pt x="6957104" y="3089682"/>
                </a:lnTo>
                <a:close/>
                <a:moveTo>
                  <a:pt x="7592099" y="3066614"/>
                </a:moveTo>
                <a:cubicBezTo>
                  <a:pt x="7602364" y="3064939"/>
                  <a:pt x="7617045" y="3072850"/>
                  <a:pt x="7619487" y="3084016"/>
                </a:cubicBezTo>
                <a:cubicBezTo>
                  <a:pt x="7621294" y="3092274"/>
                  <a:pt x="7619787" y="3101255"/>
                  <a:pt x="7619787" y="3109935"/>
                </a:cubicBezTo>
                <a:cubicBezTo>
                  <a:pt x="7591698" y="3119640"/>
                  <a:pt x="7567226" y="3124100"/>
                  <a:pt x="7538956" y="3105294"/>
                </a:cubicBezTo>
                <a:lnTo>
                  <a:pt x="7538956" y="3105234"/>
                </a:lnTo>
                <a:cubicBezTo>
                  <a:pt x="7557220" y="3094083"/>
                  <a:pt x="7573676" y="3088235"/>
                  <a:pt x="7583923" y="3071720"/>
                </a:cubicBezTo>
                <a:cubicBezTo>
                  <a:pt x="7585747" y="3068797"/>
                  <a:pt x="7588677" y="3067173"/>
                  <a:pt x="7592099" y="3066614"/>
                </a:cubicBezTo>
                <a:close/>
                <a:moveTo>
                  <a:pt x="6984064" y="3056567"/>
                </a:moveTo>
                <a:cubicBezTo>
                  <a:pt x="6993768" y="3059197"/>
                  <a:pt x="7002885" y="3064155"/>
                  <a:pt x="7011474" y="3069730"/>
                </a:cubicBezTo>
                <a:cubicBezTo>
                  <a:pt x="7021480" y="3076240"/>
                  <a:pt x="7030702" y="3079495"/>
                  <a:pt x="7042034" y="3078772"/>
                </a:cubicBezTo>
                <a:cubicBezTo>
                  <a:pt x="7082902" y="3075999"/>
                  <a:pt x="7123770" y="3083895"/>
                  <a:pt x="7164698" y="3079194"/>
                </a:cubicBezTo>
                <a:cubicBezTo>
                  <a:pt x="7170123" y="3078591"/>
                  <a:pt x="7177838" y="3079857"/>
                  <a:pt x="7181334" y="3083413"/>
                </a:cubicBezTo>
                <a:cubicBezTo>
                  <a:pt x="7195740" y="3097819"/>
                  <a:pt x="7213582" y="3098302"/>
                  <a:pt x="7231725" y="3097819"/>
                </a:cubicBezTo>
                <a:cubicBezTo>
                  <a:pt x="7248965" y="3097337"/>
                  <a:pt x="7265601" y="3098121"/>
                  <a:pt x="7281635" y="3105716"/>
                </a:cubicBezTo>
                <a:cubicBezTo>
                  <a:pt x="7286698" y="3108126"/>
                  <a:pt x="7293328" y="3108850"/>
                  <a:pt x="7298934" y="3108126"/>
                </a:cubicBezTo>
                <a:cubicBezTo>
                  <a:pt x="7328229" y="3104389"/>
                  <a:pt x="7328229" y="3104148"/>
                  <a:pt x="7350532" y="3113310"/>
                </a:cubicBezTo>
                <a:cubicBezTo>
                  <a:pt x="7369880" y="3099809"/>
                  <a:pt x="7392122" y="3095890"/>
                  <a:pt x="7415691" y="3096795"/>
                </a:cubicBezTo>
                <a:cubicBezTo>
                  <a:pt x="7431845" y="3097397"/>
                  <a:pt x="7447758" y="3098543"/>
                  <a:pt x="7455775" y="3078832"/>
                </a:cubicBezTo>
                <a:cubicBezTo>
                  <a:pt x="7459331" y="3070152"/>
                  <a:pt x="7469638" y="3070212"/>
                  <a:pt x="7476932" y="3074432"/>
                </a:cubicBezTo>
                <a:cubicBezTo>
                  <a:pt x="7490494" y="3082328"/>
                  <a:pt x="7503152" y="3091852"/>
                  <a:pt x="7517498" y="3101556"/>
                </a:cubicBezTo>
                <a:cubicBezTo>
                  <a:pt x="7502731" y="3123979"/>
                  <a:pt x="7486998" y="3138145"/>
                  <a:pt x="7463249" y="3145257"/>
                </a:cubicBezTo>
                <a:cubicBezTo>
                  <a:pt x="7448662" y="3149597"/>
                  <a:pt x="7434738" y="3159302"/>
                  <a:pt x="7423105" y="3169549"/>
                </a:cubicBezTo>
                <a:cubicBezTo>
                  <a:pt x="7405444" y="3185100"/>
                  <a:pt x="7386999" y="3188958"/>
                  <a:pt x="7364937" y="3182629"/>
                </a:cubicBezTo>
                <a:cubicBezTo>
                  <a:pt x="7343840" y="3176601"/>
                  <a:pt x="7322382" y="3171960"/>
                  <a:pt x="7301285" y="3165872"/>
                </a:cubicBezTo>
                <a:cubicBezTo>
                  <a:pt x="7293751" y="3163702"/>
                  <a:pt x="7285251" y="3160869"/>
                  <a:pt x="7280128" y="3155504"/>
                </a:cubicBezTo>
                <a:cubicBezTo>
                  <a:pt x="7269942" y="3144775"/>
                  <a:pt x="7258006" y="3143569"/>
                  <a:pt x="7244625" y="3142967"/>
                </a:cubicBezTo>
                <a:cubicBezTo>
                  <a:pt x="7218646" y="3141761"/>
                  <a:pt x="7192606" y="3140435"/>
                  <a:pt x="7166807" y="3137240"/>
                </a:cubicBezTo>
                <a:cubicBezTo>
                  <a:pt x="7157766" y="3136095"/>
                  <a:pt x="7147519" y="3131213"/>
                  <a:pt x="7141190" y="3124703"/>
                </a:cubicBezTo>
                <a:cubicBezTo>
                  <a:pt x="7133233" y="3116505"/>
                  <a:pt x="7124794" y="3113792"/>
                  <a:pt x="7114487" y="3114094"/>
                </a:cubicBezTo>
                <a:cubicBezTo>
                  <a:pt x="7089291" y="3114878"/>
                  <a:pt x="7065120" y="3113551"/>
                  <a:pt x="7041793" y="3100773"/>
                </a:cubicBezTo>
                <a:cubicBezTo>
                  <a:pt x="7032149" y="3095468"/>
                  <a:pt x="7018286" y="3098060"/>
                  <a:pt x="7006411" y="3096553"/>
                </a:cubicBezTo>
                <a:lnTo>
                  <a:pt x="6957090" y="3089568"/>
                </a:lnTo>
                <a:lnTo>
                  <a:pt x="6954867" y="3071720"/>
                </a:lnTo>
                <a:cubicBezTo>
                  <a:pt x="6954241" y="3066641"/>
                  <a:pt x="6953699" y="3062165"/>
                  <a:pt x="6953126" y="3057373"/>
                </a:cubicBezTo>
                <a:cubicBezTo>
                  <a:pt x="6964067" y="3053636"/>
                  <a:pt x="6974359" y="3053938"/>
                  <a:pt x="6984064" y="3056567"/>
                </a:cubicBezTo>
                <a:close/>
                <a:moveTo>
                  <a:pt x="8010563" y="2975157"/>
                </a:moveTo>
                <a:lnTo>
                  <a:pt x="8010622" y="2975157"/>
                </a:lnTo>
                <a:lnTo>
                  <a:pt x="8010563" y="2975157"/>
                </a:lnTo>
                <a:close/>
                <a:moveTo>
                  <a:pt x="7536725" y="2970816"/>
                </a:moveTo>
                <a:cubicBezTo>
                  <a:pt x="7546431" y="2969490"/>
                  <a:pt x="7556617" y="2970455"/>
                  <a:pt x="7566442" y="2971600"/>
                </a:cubicBezTo>
                <a:cubicBezTo>
                  <a:pt x="7569034" y="2971901"/>
                  <a:pt x="7571084" y="2976904"/>
                  <a:pt x="7574700" y="2981425"/>
                </a:cubicBezTo>
                <a:cubicBezTo>
                  <a:pt x="7570360" y="2984318"/>
                  <a:pt x="7567647" y="2987392"/>
                  <a:pt x="7564453" y="2988055"/>
                </a:cubicBezTo>
                <a:cubicBezTo>
                  <a:pt x="7543537" y="2992154"/>
                  <a:pt x="7485550" y="2989442"/>
                  <a:pt x="7461862" y="2983052"/>
                </a:cubicBezTo>
                <a:cubicBezTo>
                  <a:pt x="7488987" y="2978532"/>
                  <a:pt x="7512796" y="2974011"/>
                  <a:pt x="7536725" y="2970816"/>
                </a:cubicBezTo>
                <a:close/>
                <a:moveTo>
                  <a:pt x="7993986" y="2929708"/>
                </a:moveTo>
                <a:cubicBezTo>
                  <a:pt x="8006463" y="2935073"/>
                  <a:pt x="8011165" y="2945802"/>
                  <a:pt x="8011587" y="2958701"/>
                </a:cubicBezTo>
                <a:lnTo>
                  <a:pt x="8010563" y="2975157"/>
                </a:lnTo>
                <a:lnTo>
                  <a:pt x="7973191" y="2974795"/>
                </a:lnTo>
                <a:cubicBezTo>
                  <a:pt x="7956976" y="2972263"/>
                  <a:pt x="7951431" y="2954663"/>
                  <a:pt x="7963426" y="2943451"/>
                </a:cubicBezTo>
                <a:cubicBezTo>
                  <a:pt x="7971623" y="2935856"/>
                  <a:pt x="7979339" y="2923439"/>
                  <a:pt x="7993986" y="2929708"/>
                </a:cubicBezTo>
                <a:close/>
                <a:moveTo>
                  <a:pt x="7582049" y="2895301"/>
                </a:moveTo>
                <a:cubicBezTo>
                  <a:pt x="7595198" y="2895496"/>
                  <a:pt x="7607416" y="2907194"/>
                  <a:pt x="7621294" y="2906923"/>
                </a:cubicBezTo>
                <a:cubicBezTo>
                  <a:pt x="7638413" y="2906561"/>
                  <a:pt x="7655713" y="2915904"/>
                  <a:pt x="7675423" y="2921691"/>
                </a:cubicBezTo>
                <a:cubicBezTo>
                  <a:pt x="7690613" y="2907405"/>
                  <a:pt x="7708756" y="2908369"/>
                  <a:pt x="7728587" y="2918677"/>
                </a:cubicBezTo>
                <a:cubicBezTo>
                  <a:pt x="7736001" y="2922534"/>
                  <a:pt x="7746068" y="2922173"/>
                  <a:pt x="7754928" y="2921992"/>
                </a:cubicBezTo>
                <a:cubicBezTo>
                  <a:pt x="7786513" y="2921329"/>
                  <a:pt x="7816410" y="2925247"/>
                  <a:pt x="7844078" y="2942968"/>
                </a:cubicBezTo>
                <a:cubicBezTo>
                  <a:pt x="7853601" y="2949056"/>
                  <a:pt x="7866983" y="2949177"/>
                  <a:pt x="7878556" y="2952130"/>
                </a:cubicBezTo>
                <a:cubicBezTo>
                  <a:pt x="7897965" y="2957013"/>
                  <a:pt x="7917736" y="2961111"/>
                  <a:pt x="7931178" y="2978290"/>
                </a:cubicBezTo>
                <a:cubicBezTo>
                  <a:pt x="7933529" y="2981304"/>
                  <a:pt x="7937507" y="2983113"/>
                  <a:pt x="7940943" y="2985222"/>
                </a:cubicBezTo>
                <a:cubicBezTo>
                  <a:pt x="7960472" y="2997157"/>
                  <a:pt x="7980062" y="3009032"/>
                  <a:pt x="8000315" y="3021328"/>
                </a:cubicBezTo>
                <a:cubicBezTo>
                  <a:pt x="8010382" y="3022112"/>
                  <a:pt x="8021954" y="3023498"/>
                  <a:pt x="8033648" y="3023739"/>
                </a:cubicBezTo>
                <a:cubicBezTo>
                  <a:pt x="8039254" y="3023860"/>
                  <a:pt x="8045101" y="3022353"/>
                  <a:pt x="8050466" y="3020484"/>
                </a:cubicBezTo>
                <a:cubicBezTo>
                  <a:pt x="8060471" y="3016988"/>
                  <a:pt x="8070236" y="3012648"/>
                  <a:pt x="8082834" y="3007585"/>
                </a:cubicBezTo>
                <a:cubicBezTo>
                  <a:pt x="8083558" y="3002582"/>
                  <a:pt x="8084642" y="2994987"/>
                  <a:pt x="8085968" y="2986066"/>
                </a:cubicBezTo>
                <a:cubicBezTo>
                  <a:pt x="8061978" y="2977989"/>
                  <a:pt x="8040580" y="2967923"/>
                  <a:pt x="8042388" y="2938387"/>
                </a:cubicBezTo>
                <a:cubicBezTo>
                  <a:pt x="8053781" y="2929346"/>
                  <a:pt x="8064148" y="2933324"/>
                  <a:pt x="8074456" y="2937543"/>
                </a:cubicBezTo>
                <a:cubicBezTo>
                  <a:pt x="8106402" y="2950804"/>
                  <a:pt x="8134672" y="2969611"/>
                  <a:pt x="8156734" y="2996373"/>
                </a:cubicBezTo>
                <a:cubicBezTo>
                  <a:pt x="8163063" y="3004089"/>
                  <a:pt x="8169392" y="3008670"/>
                  <a:pt x="8179096" y="3008971"/>
                </a:cubicBezTo>
                <a:cubicBezTo>
                  <a:pt x="8200856" y="3009634"/>
                  <a:pt x="8214539" y="3020545"/>
                  <a:pt x="8218638" y="3041219"/>
                </a:cubicBezTo>
                <a:cubicBezTo>
                  <a:pt x="8234672" y="3048091"/>
                  <a:pt x="8250826" y="3050442"/>
                  <a:pt x="8261073" y="3065270"/>
                </a:cubicBezTo>
                <a:cubicBezTo>
                  <a:pt x="8264689" y="3070514"/>
                  <a:pt x="8275177" y="3073829"/>
                  <a:pt x="8282230" y="3073287"/>
                </a:cubicBezTo>
                <a:cubicBezTo>
                  <a:pt x="8308330" y="3071418"/>
                  <a:pt x="8326112" y="3091491"/>
                  <a:pt x="8349318" y="3096976"/>
                </a:cubicBezTo>
                <a:cubicBezTo>
                  <a:pt x="8352995" y="3097820"/>
                  <a:pt x="8357757" y="3104088"/>
                  <a:pt x="8357938" y="3108067"/>
                </a:cubicBezTo>
                <a:cubicBezTo>
                  <a:pt x="8358902" y="3127596"/>
                  <a:pt x="8372283" y="3137903"/>
                  <a:pt x="8385002" y="3149537"/>
                </a:cubicBezTo>
                <a:cubicBezTo>
                  <a:pt x="8390487" y="3154600"/>
                  <a:pt x="8393200" y="3162678"/>
                  <a:pt x="8396756" y="3168705"/>
                </a:cubicBezTo>
                <a:cubicBezTo>
                  <a:pt x="8384399" y="3185100"/>
                  <a:pt x="8358781" y="3173527"/>
                  <a:pt x="8351548" y="3191731"/>
                </a:cubicBezTo>
                <a:cubicBezTo>
                  <a:pt x="8350825" y="3208427"/>
                  <a:pt x="8382290" y="3204449"/>
                  <a:pt x="8366738" y="3228439"/>
                </a:cubicBezTo>
                <a:cubicBezTo>
                  <a:pt x="8357576" y="3215480"/>
                  <a:pt x="8346726" y="3208247"/>
                  <a:pt x="8330150" y="3211019"/>
                </a:cubicBezTo>
                <a:cubicBezTo>
                  <a:pt x="8312067" y="3214093"/>
                  <a:pt x="8305979" y="3197035"/>
                  <a:pt x="8291573" y="3184015"/>
                </a:cubicBezTo>
                <a:cubicBezTo>
                  <a:pt x="8307366" y="3178892"/>
                  <a:pt x="8319180" y="3175095"/>
                  <a:pt x="8330994" y="3171297"/>
                </a:cubicBezTo>
                <a:lnTo>
                  <a:pt x="8330873" y="3166354"/>
                </a:lnTo>
                <a:cubicBezTo>
                  <a:pt x="8320024" y="3163762"/>
                  <a:pt x="8309174" y="3161171"/>
                  <a:pt x="8296395" y="3158157"/>
                </a:cubicBezTo>
                <a:lnTo>
                  <a:pt x="8296335" y="3158096"/>
                </a:lnTo>
                <a:cubicBezTo>
                  <a:pt x="8295371" y="3147186"/>
                  <a:pt x="8295491" y="3139109"/>
                  <a:pt x="8293683" y="3131394"/>
                </a:cubicBezTo>
                <a:cubicBezTo>
                  <a:pt x="8290910" y="3119399"/>
                  <a:pt x="8280603" y="3117470"/>
                  <a:pt x="8271621" y="3126632"/>
                </a:cubicBezTo>
                <a:cubicBezTo>
                  <a:pt x="8257999" y="3140496"/>
                  <a:pt x="8250163" y="3141400"/>
                  <a:pt x="8237987" y="3129284"/>
                </a:cubicBezTo>
                <a:cubicBezTo>
                  <a:pt x="8233044" y="3124401"/>
                  <a:pt x="8229428" y="3118193"/>
                  <a:pt x="8225329" y="3112527"/>
                </a:cubicBezTo>
                <a:cubicBezTo>
                  <a:pt x="8220627" y="3106017"/>
                  <a:pt x="8217553" y="3096674"/>
                  <a:pt x="8211284" y="3093359"/>
                </a:cubicBezTo>
                <a:cubicBezTo>
                  <a:pt x="8186269" y="3080038"/>
                  <a:pt x="8168367" y="3059966"/>
                  <a:pt x="8155769" y="3037060"/>
                </a:cubicBezTo>
                <a:cubicBezTo>
                  <a:pt x="8150525" y="3037603"/>
                  <a:pt x="8147752" y="3037060"/>
                  <a:pt x="8146667" y="3038145"/>
                </a:cubicBezTo>
                <a:cubicBezTo>
                  <a:pt x="8131116" y="3054179"/>
                  <a:pt x="8109236" y="3060267"/>
                  <a:pt x="8091695" y="3073347"/>
                </a:cubicBezTo>
                <a:cubicBezTo>
                  <a:pt x="8086752" y="3077084"/>
                  <a:pt x="8078675" y="3077386"/>
                  <a:pt x="8071924" y="3077808"/>
                </a:cubicBezTo>
                <a:cubicBezTo>
                  <a:pt x="8057096" y="3078772"/>
                  <a:pt x="8042208" y="3078832"/>
                  <a:pt x="8023944" y="3079375"/>
                </a:cubicBezTo>
                <a:cubicBezTo>
                  <a:pt x="8030635" y="3091129"/>
                  <a:pt x="8035577" y="3099809"/>
                  <a:pt x="8040279" y="3108067"/>
                </a:cubicBezTo>
                <a:cubicBezTo>
                  <a:pt x="8050043" y="3108067"/>
                  <a:pt x="8059627" y="3109995"/>
                  <a:pt x="8067946" y="3107645"/>
                </a:cubicBezTo>
                <a:cubicBezTo>
                  <a:pt x="8084823" y="3102883"/>
                  <a:pt x="8095251" y="3107162"/>
                  <a:pt x="8098024" y="3124703"/>
                </a:cubicBezTo>
                <a:cubicBezTo>
                  <a:pt x="8115685" y="3119941"/>
                  <a:pt x="8128283" y="3103968"/>
                  <a:pt x="8149259" y="3111562"/>
                </a:cubicBezTo>
                <a:cubicBezTo>
                  <a:pt x="8149923" y="3118796"/>
                  <a:pt x="8150646" y="3126270"/>
                  <a:pt x="8151550" y="3135854"/>
                </a:cubicBezTo>
                <a:cubicBezTo>
                  <a:pt x="8139314" y="3137421"/>
                  <a:pt x="8128886" y="3138747"/>
                  <a:pt x="8116951" y="3140315"/>
                </a:cubicBezTo>
                <a:cubicBezTo>
                  <a:pt x="8115685" y="3150260"/>
                  <a:pt x="8114420" y="3159905"/>
                  <a:pt x="8112852" y="3171960"/>
                </a:cubicBezTo>
                <a:cubicBezTo>
                  <a:pt x="8068368" y="3187813"/>
                  <a:pt x="8025511" y="3186668"/>
                  <a:pt x="7985729" y="3157433"/>
                </a:cubicBezTo>
                <a:cubicBezTo>
                  <a:pt x="7972829" y="3147970"/>
                  <a:pt x="7961316" y="3136638"/>
                  <a:pt x="7949080" y="3126210"/>
                </a:cubicBezTo>
                <a:cubicBezTo>
                  <a:pt x="7935276" y="3114396"/>
                  <a:pt x="7925994" y="3114275"/>
                  <a:pt x="7918278" y="3129887"/>
                </a:cubicBezTo>
                <a:cubicBezTo>
                  <a:pt x="7909478" y="3147789"/>
                  <a:pt x="7895614" y="3152430"/>
                  <a:pt x="7878857" y="3149959"/>
                </a:cubicBezTo>
                <a:cubicBezTo>
                  <a:pt x="7859207" y="3147066"/>
                  <a:pt x="7839557" y="3142666"/>
                  <a:pt x="7820630" y="3136758"/>
                </a:cubicBezTo>
                <a:cubicBezTo>
                  <a:pt x="7805380" y="3131996"/>
                  <a:pt x="7791094" y="3124703"/>
                  <a:pt x="7774337" y="3126029"/>
                </a:cubicBezTo>
                <a:cubicBezTo>
                  <a:pt x="7768611" y="3126511"/>
                  <a:pt x="7762523" y="3124341"/>
                  <a:pt x="7756796" y="3122834"/>
                </a:cubicBezTo>
                <a:cubicBezTo>
                  <a:pt x="7745826" y="3119941"/>
                  <a:pt x="7740643" y="3113311"/>
                  <a:pt x="7740040" y="3101255"/>
                </a:cubicBezTo>
                <a:cubicBezTo>
                  <a:pt x="7739015" y="3080882"/>
                  <a:pt x="7736182" y="3060568"/>
                  <a:pt x="7734193" y="3040918"/>
                </a:cubicBezTo>
                <a:cubicBezTo>
                  <a:pt x="7715688" y="3037784"/>
                  <a:pt x="7702367" y="3042925"/>
                  <a:pt x="7694289" y="3056349"/>
                </a:cubicBezTo>
                <a:cubicBezTo>
                  <a:pt x="7678678" y="3082208"/>
                  <a:pt x="7676810" y="3083353"/>
                  <a:pt x="7649202" y="3084559"/>
                </a:cubicBezTo>
                <a:cubicBezTo>
                  <a:pt x="7637268" y="3072021"/>
                  <a:pt x="7635881" y="3057193"/>
                  <a:pt x="7640281" y="3040195"/>
                </a:cubicBezTo>
                <a:cubicBezTo>
                  <a:pt x="7653602" y="3036578"/>
                  <a:pt x="7666502" y="3033082"/>
                  <a:pt x="7679341" y="3029586"/>
                </a:cubicBezTo>
                <a:cubicBezTo>
                  <a:pt x="7679341" y="3027537"/>
                  <a:pt x="7679220" y="3025487"/>
                  <a:pt x="7679160" y="3023438"/>
                </a:cubicBezTo>
                <a:cubicBezTo>
                  <a:pt x="7670782" y="3021991"/>
                  <a:pt x="7662222" y="3018676"/>
                  <a:pt x="7654025" y="3019339"/>
                </a:cubicBezTo>
                <a:cubicBezTo>
                  <a:pt x="7633049" y="3021027"/>
                  <a:pt x="7616773" y="3015541"/>
                  <a:pt x="7609359" y="2992335"/>
                </a:cubicBezTo>
                <a:cubicBezTo>
                  <a:pt x="7595195" y="3001015"/>
                  <a:pt x="7587419" y="3022714"/>
                  <a:pt x="7566684" y="3006440"/>
                </a:cubicBezTo>
                <a:cubicBezTo>
                  <a:pt x="7574580" y="2999146"/>
                  <a:pt x="7582537" y="2991732"/>
                  <a:pt x="7590855" y="2983956"/>
                </a:cubicBezTo>
                <a:cubicBezTo>
                  <a:pt x="7585369" y="2974734"/>
                  <a:pt x="7581391" y="2967923"/>
                  <a:pt x="7576810" y="2960207"/>
                </a:cubicBezTo>
                <a:cubicBezTo>
                  <a:pt x="7580367" y="2956289"/>
                  <a:pt x="7584104" y="2952251"/>
                  <a:pt x="7588986" y="2946886"/>
                </a:cubicBezTo>
                <a:cubicBezTo>
                  <a:pt x="7570119" y="2937001"/>
                  <a:pt x="7558847" y="2923197"/>
                  <a:pt x="7568492" y="2899810"/>
                </a:cubicBezTo>
                <a:cubicBezTo>
                  <a:pt x="7573179" y="2896450"/>
                  <a:pt x="7577666" y="2895236"/>
                  <a:pt x="7582049" y="2895301"/>
                </a:cubicBezTo>
                <a:close/>
                <a:moveTo>
                  <a:pt x="1953407" y="2877146"/>
                </a:moveTo>
                <a:cubicBezTo>
                  <a:pt x="1967390" y="2889925"/>
                  <a:pt x="1981495" y="2901920"/>
                  <a:pt x="1994394" y="2915121"/>
                </a:cubicBezTo>
                <a:cubicBezTo>
                  <a:pt x="1999759" y="2920606"/>
                  <a:pt x="1994936" y="2930069"/>
                  <a:pt x="1986377" y="2933867"/>
                </a:cubicBezTo>
                <a:cubicBezTo>
                  <a:pt x="1954672" y="2947911"/>
                  <a:pt x="1934359" y="2936579"/>
                  <a:pt x="1926463" y="2898846"/>
                </a:cubicBezTo>
                <a:cubicBezTo>
                  <a:pt x="1935384" y="2891673"/>
                  <a:pt x="1943099" y="2885464"/>
                  <a:pt x="1953407" y="2877146"/>
                </a:cubicBezTo>
                <a:close/>
                <a:moveTo>
                  <a:pt x="7428589" y="2860088"/>
                </a:moveTo>
                <a:cubicBezTo>
                  <a:pt x="7426419" y="2882511"/>
                  <a:pt x="7416473" y="2892396"/>
                  <a:pt x="7394774" y="2891914"/>
                </a:cubicBezTo>
                <a:cubicBezTo>
                  <a:pt x="7377775" y="2891553"/>
                  <a:pt x="7360717" y="2889865"/>
                  <a:pt x="7343780" y="2891010"/>
                </a:cubicBezTo>
                <a:cubicBezTo>
                  <a:pt x="7319729" y="2892698"/>
                  <a:pt x="7317740" y="2896073"/>
                  <a:pt x="7317559" y="2924283"/>
                </a:cubicBezTo>
                <a:cubicBezTo>
                  <a:pt x="7339199" y="2928382"/>
                  <a:pt x="7360838" y="2909033"/>
                  <a:pt x="7384949" y="2922957"/>
                </a:cubicBezTo>
                <a:cubicBezTo>
                  <a:pt x="7372954" y="2936338"/>
                  <a:pt x="7354569" y="2943451"/>
                  <a:pt x="7357945" y="2970455"/>
                </a:cubicBezTo>
                <a:cubicBezTo>
                  <a:pt x="7360175" y="2973589"/>
                  <a:pt x="7366564" y="2982390"/>
                  <a:pt x="7372712" y="2991250"/>
                </a:cubicBezTo>
                <a:cubicBezTo>
                  <a:pt x="7384044" y="3007585"/>
                  <a:pt x="7381633" y="3021268"/>
                  <a:pt x="7364575" y="3033685"/>
                </a:cubicBezTo>
                <a:cubicBezTo>
                  <a:pt x="7347276" y="3022414"/>
                  <a:pt x="7345588" y="2996374"/>
                  <a:pt x="7323466" y="2987815"/>
                </a:cubicBezTo>
                <a:cubicBezTo>
                  <a:pt x="7303093" y="3000593"/>
                  <a:pt x="7320030" y="3027718"/>
                  <a:pt x="7300139" y="3042727"/>
                </a:cubicBezTo>
                <a:cubicBezTo>
                  <a:pt x="7296703" y="3037784"/>
                  <a:pt x="7290314" y="3032842"/>
                  <a:pt x="7290254" y="3027778"/>
                </a:cubicBezTo>
                <a:cubicBezTo>
                  <a:pt x="7290013" y="3012227"/>
                  <a:pt x="7283141" y="2999026"/>
                  <a:pt x="7279404" y="2984741"/>
                </a:cubicBezTo>
                <a:cubicBezTo>
                  <a:pt x="7275787" y="2971058"/>
                  <a:pt x="7276511" y="2955084"/>
                  <a:pt x="7279645" y="2941040"/>
                </a:cubicBezTo>
                <a:cubicBezTo>
                  <a:pt x="7284346" y="2920003"/>
                  <a:pt x="7292785" y="2899810"/>
                  <a:pt x="7300742" y="2876122"/>
                </a:cubicBezTo>
                <a:lnTo>
                  <a:pt x="7300862" y="2876122"/>
                </a:lnTo>
                <a:cubicBezTo>
                  <a:pt x="7320211" y="2864247"/>
                  <a:pt x="7343719" y="2861293"/>
                  <a:pt x="7370904" y="2866297"/>
                </a:cubicBezTo>
                <a:cubicBezTo>
                  <a:pt x="7389228" y="2869672"/>
                  <a:pt x="7409481" y="2862499"/>
                  <a:pt x="7428589" y="2860088"/>
                </a:cubicBezTo>
                <a:close/>
                <a:moveTo>
                  <a:pt x="7506528" y="2825926"/>
                </a:moveTo>
                <a:cubicBezTo>
                  <a:pt x="7511998" y="2824992"/>
                  <a:pt x="7518945" y="2826393"/>
                  <a:pt x="7526841" y="2829045"/>
                </a:cubicBezTo>
                <a:lnTo>
                  <a:pt x="7526781" y="2829045"/>
                </a:lnTo>
                <a:cubicBezTo>
                  <a:pt x="7529855" y="2843994"/>
                  <a:pt x="7533652" y="2858460"/>
                  <a:pt x="7535460" y="2873168"/>
                </a:cubicBezTo>
                <a:cubicBezTo>
                  <a:pt x="7536244" y="2879557"/>
                  <a:pt x="7534978" y="2888478"/>
                  <a:pt x="7531000" y="2892697"/>
                </a:cubicBezTo>
                <a:cubicBezTo>
                  <a:pt x="7523767" y="2900232"/>
                  <a:pt x="7524188" y="2908610"/>
                  <a:pt x="7522621" y="2917411"/>
                </a:cubicBezTo>
                <a:cubicBezTo>
                  <a:pt x="7518583" y="2940195"/>
                  <a:pt x="7511289" y="2944656"/>
                  <a:pt x="7483983" y="2942124"/>
                </a:cubicBezTo>
                <a:cubicBezTo>
                  <a:pt x="7474822" y="2905777"/>
                  <a:pt x="7484888" y="2871118"/>
                  <a:pt x="7495075" y="2836821"/>
                </a:cubicBezTo>
                <a:cubicBezTo>
                  <a:pt x="7497064" y="2830130"/>
                  <a:pt x="7501057" y="2826860"/>
                  <a:pt x="7506528" y="2825926"/>
                </a:cubicBezTo>
                <a:close/>
                <a:moveTo>
                  <a:pt x="6988870" y="2786308"/>
                </a:moveTo>
                <a:cubicBezTo>
                  <a:pt x="7009062" y="2783717"/>
                  <a:pt x="7018405" y="2787333"/>
                  <a:pt x="7020756" y="2798183"/>
                </a:cubicBezTo>
                <a:cubicBezTo>
                  <a:pt x="7022564" y="2806622"/>
                  <a:pt x="7017139" y="2812228"/>
                  <a:pt x="6998273" y="2819822"/>
                </a:cubicBezTo>
                <a:cubicBezTo>
                  <a:pt x="6991884" y="2808430"/>
                  <a:pt x="6982722" y="2799389"/>
                  <a:pt x="6988870" y="2786308"/>
                </a:cubicBezTo>
                <a:close/>
                <a:moveTo>
                  <a:pt x="7469698" y="2784380"/>
                </a:moveTo>
                <a:cubicBezTo>
                  <a:pt x="7478439" y="2785405"/>
                  <a:pt x="7480247" y="2792156"/>
                  <a:pt x="7480609" y="2799389"/>
                </a:cubicBezTo>
                <a:cubicBezTo>
                  <a:pt x="7481091" y="2809274"/>
                  <a:pt x="7477595" y="2817110"/>
                  <a:pt x="7467107" y="2819099"/>
                </a:cubicBezTo>
                <a:cubicBezTo>
                  <a:pt x="7461561" y="2820185"/>
                  <a:pt x="7455594" y="2819280"/>
                  <a:pt x="7446010" y="2819280"/>
                </a:cubicBezTo>
                <a:cubicBezTo>
                  <a:pt x="7446914" y="2809817"/>
                  <a:pt x="7446010" y="2802644"/>
                  <a:pt x="7448421" y="2796797"/>
                </a:cubicBezTo>
                <a:cubicBezTo>
                  <a:pt x="7452038" y="2788177"/>
                  <a:pt x="7459633" y="2783174"/>
                  <a:pt x="7469698" y="2784380"/>
                </a:cubicBezTo>
                <a:close/>
                <a:moveTo>
                  <a:pt x="7225542" y="2747584"/>
                </a:moveTo>
                <a:cubicBezTo>
                  <a:pt x="7230170" y="2748681"/>
                  <a:pt x="7235584" y="2750957"/>
                  <a:pt x="7242033" y="2754302"/>
                </a:cubicBezTo>
                <a:cubicBezTo>
                  <a:pt x="7244564" y="2755628"/>
                  <a:pt x="7246673" y="2757918"/>
                  <a:pt x="7250410" y="2760872"/>
                </a:cubicBezTo>
                <a:cubicBezTo>
                  <a:pt x="7245287" y="2771601"/>
                  <a:pt x="7237150" y="2783054"/>
                  <a:pt x="7249446" y="2794687"/>
                </a:cubicBezTo>
                <a:cubicBezTo>
                  <a:pt x="7250833" y="2796013"/>
                  <a:pt x="7247517" y="2802041"/>
                  <a:pt x="7246734" y="2805959"/>
                </a:cubicBezTo>
                <a:cubicBezTo>
                  <a:pt x="7243419" y="2822294"/>
                  <a:pt x="7243901" y="2837846"/>
                  <a:pt x="7255474" y="2851468"/>
                </a:cubicBezTo>
                <a:cubicBezTo>
                  <a:pt x="7261742" y="2858822"/>
                  <a:pt x="7263853" y="2867381"/>
                  <a:pt x="7259091" y="2876483"/>
                </a:cubicBezTo>
                <a:cubicBezTo>
                  <a:pt x="7250351" y="2893119"/>
                  <a:pt x="7243238" y="2911082"/>
                  <a:pt x="7232087" y="2925910"/>
                </a:cubicBezTo>
                <a:cubicBezTo>
                  <a:pt x="7221116" y="2940557"/>
                  <a:pt x="7209543" y="2953276"/>
                  <a:pt x="7210085" y="2973408"/>
                </a:cubicBezTo>
                <a:cubicBezTo>
                  <a:pt x="7210266" y="2980581"/>
                  <a:pt x="7204479" y="2987935"/>
                  <a:pt x="7201466" y="2995168"/>
                </a:cubicBezTo>
                <a:cubicBezTo>
                  <a:pt x="7165601" y="2992576"/>
                  <a:pt x="7130821" y="2990949"/>
                  <a:pt x="7096283" y="2986971"/>
                </a:cubicBezTo>
                <a:cubicBezTo>
                  <a:pt x="7084951" y="2985644"/>
                  <a:pt x="7071449" y="2980883"/>
                  <a:pt x="7064035" y="2972926"/>
                </a:cubicBezTo>
                <a:cubicBezTo>
                  <a:pt x="7047579" y="2955205"/>
                  <a:pt x="7033294" y="2935796"/>
                  <a:pt x="7020455" y="2914518"/>
                </a:cubicBezTo>
                <a:cubicBezTo>
                  <a:pt x="7003336" y="2886127"/>
                  <a:pt x="7007977" y="2864367"/>
                  <a:pt x="7026482" y="2850926"/>
                </a:cubicBezTo>
                <a:lnTo>
                  <a:pt x="7026543" y="2850986"/>
                </a:lnTo>
                <a:cubicBezTo>
                  <a:pt x="7041250" y="2840317"/>
                  <a:pt x="7057404" y="2838569"/>
                  <a:pt x="7071328" y="2834289"/>
                </a:cubicBezTo>
                <a:cubicBezTo>
                  <a:pt x="7074463" y="2833325"/>
                  <a:pt x="7078501" y="2835977"/>
                  <a:pt x="7082238" y="2836520"/>
                </a:cubicBezTo>
                <a:cubicBezTo>
                  <a:pt x="7102371" y="2839413"/>
                  <a:pt x="7122081" y="2840076"/>
                  <a:pt x="7139441" y="2826453"/>
                </a:cubicBezTo>
                <a:cubicBezTo>
                  <a:pt x="7143239" y="2823500"/>
                  <a:pt x="7148060" y="2821450"/>
                  <a:pt x="7152702" y="2820064"/>
                </a:cubicBezTo>
                <a:cubicBezTo>
                  <a:pt x="7177235" y="2813012"/>
                  <a:pt x="7191098" y="2796074"/>
                  <a:pt x="7198391" y="2772445"/>
                </a:cubicBezTo>
                <a:cubicBezTo>
                  <a:pt x="7204856" y="2751604"/>
                  <a:pt x="7211660" y="2744292"/>
                  <a:pt x="7225542" y="2747584"/>
                </a:cubicBezTo>
                <a:close/>
                <a:moveTo>
                  <a:pt x="6694839" y="2737123"/>
                </a:moveTo>
                <a:cubicBezTo>
                  <a:pt x="6706050" y="2745019"/>
                  <a:pt x="6710692" y="2762620"/>
                  <a:pt x="6728413" y="2762439"/>
                </a:cubicBezTo>
                <a:cubicBezTo>
                  <a:pt x="6729799" y="2762439"/>
                  <a:pt x="6731789" y="2764850"/>
                  <a:pt x="6732512" y="2766538"/>
                </a:cubicBezTo>
                <a:cubicBezTo>
                  <a:pt x="6746375" y="2800534"/>
                  <a:pt x="6780733" y="2814338"/>
                  <a:pt x="6804061" y="2838931"/>
                </a:cubicBezTo>
                <a:cubicBezTo>
                  <a:pt x="6809666" y="2844838"/>
                  <a:pt x="6818949" y="2847490"/>
                  <a:pt x="6826906" y="2850745"/>
                </a:cubicBezTo>
                <a:cubicBezTo>
                  <a:pt x="6851980" y="2860992"/>
                  <a:pt x="6876574" y="2871601"/>
                  <a:pt x="6881155" y="2902945"/>
                </a:cubicBezTo>
                <a:cubicBezTo>
                  <a:pt x="6883807" y="2921148"/>
                  <a:pt x="6899117" y="2930913"/>
                  <a:pt x="6910148" y="2942426"/>
                </a:cubicBezTo>
                <a:cubicBezTo>
                  <a:pt x="6915211" y="2947730"/>
                  <a:pt x="6930461" y="2943330"/>
                  <a:pt x="6942275" y="2943330"/>
                </a:cubicBezTo>
                <a:cubicBezTo>
                  <a:pt x="6959635" y="2963282"/>
                  <a:pt x="6959455" y="2963161"/>
                  <a:pt x="6947881" y="2987453"/>
                </a:cubicBezTo>
                <a:cubicBezTo>
                  <a:pt x="6945410" y="2992637"/>
                  <a:pt x="6944686" y="2998785"/>
                  <a:pt x="6943782" y="3004632"/>
                </a:cubicBezTo>
                <a:cubicBezTo>
                  <a:pt x="6942697" y="3011503"/>
                  <a:pt x="6942335" y="3018556"/>
                  <a:pt x="6941432" y="3025488"/>
                </a:cubicBezTo>
                <a:cubicBezTo>
                  <a:pt x="6940889" y="3029466"/>
                  <a:pt x="6939804" y="3033324"/>
                  <a:pt x="6938719" y="3038206"/>
                </a:cubicBezTo>
                <a:cubicBezTo>
                  <a:pt x="6929075" y="3041099"/>
                  <a:pt x="6919129" y="3044113"/>
                  <a:pt x="6907255" y="3047670"/>
                </a:cubicBezTo>
                <a:lnTo>
                  <a:pt x="6907194" y="3047549"/>
                </a:lnTo>
                <a:cubicBezTo>
                  <a:pt x="6882059" y="3028502"/>
                  <a:pt x="6856140" y="3008670"/>
                  <a:pt x="6829979" y="2989080"/>
                </a:cubicBezTo>
                <a:cubicBezTo>
                  <a:pt x="6823651" y="2984379"/>
                  <a:pt x="6817081" y="2979858"/>
                  <a:pt x="6810149" y="2976241"/>
                </a:cubicBezTo>
                <a:cubicBezTo>
                  <a:pt x="6803337" y="2972685"/>
                  <a:pt x="6794477" y="2972022"/>
                  <a:pt x="6789052" y="2967200"/>
                </a:cubicBezTo>
                <a:cubicBezTo>
                  <a:pt x="6769039" y="2949418"/>
                  <a:pt x="6768437" y="2947610"/>
                  <a:pt x="6759034" y="2925609"/>
                </a:cubicBezTo>
                <a:cubicBezTo>
                  <a:pt x="6761505" y="2922474"/>
                  <a:pt x="6764338" y="2918677"/>
                  <a:pt x="6767412" y="2915000"/>
                </a:cubicBezTo>
                <a:cubicBezTo>
                  <a:pt x="6769944" y="2911986"/>
                  <a:pt x="6772596" y="2909093"/>
                  <a:pt x="6776453" y="2904753"/>
                </a:cubicBezTo>
                <a:cubicBezTo>
                  <a:pt x="6769039" y="2899027"/>
                  <a:pt x="6763012" y="2891854"/>
                  <a:pt x="6755417" y="2889262"/>
                </a:cubicBezTo>
                <a:cubicBezTo>
                  <a:pt x="6748786" y="2886971"/>
                  <a:pt x="6740408" y="2889925"/>
                  <a:pt x="6731547" y="2890648"/>
                </a:cubicBezTo>
                <a:cubicBezTo>
                  <a:pt x="6715876" y="2868768"/>
                  <a:pt x="6728353" y="2842005"/>
                  <a:pt x="6721421" y="2821511"/>
                </a:cubicBezTo>
                <a:cubicBezTo>
                  <a:pt x="6704001" y="2807044"/>
                  <a:pt x="6687244" y="2795411"/>
                  <a:pt x="6673320" y="2781065"/>
                </a:cubicBezTo>
                <a:cubicBezTo>
                  <a:pt x="6651681" y="2758702"/>
                  <a:pt x="6661626" y="2741101"/>
                  <a:pt x="6685134" y="2738389"/>
                </a:cubicBezTo>
                <a:cubicBezTo>
                  <a:pt x="6688088" y="2738027"/>
                  <a:pt x="6691041" y="2737605"/>
                  <a:pt x="6694839" y="2737123"/>
                </a:cubicBezTo>
                <a:close/>
                <a:moveTo>
                  <a:pt x="6629499" y="2679920"/>
                </a:moveTo>
                <a:cubicBezTo>
                  <a:pt x="6652886" y="2701198"/>
                  <a:pt x="6652946" y="2703609"/>
                  <a:pt x="6632393" y="2721993"/>
                </a:cubicBezTo>
                <a:cubicBezTo>
                  <a:pt x="6614731" y="2703850"/>
                  <a:pt x="6614370" y="2700113"/>
                  <a:pt x="6629499" y="2679920"/>
                </a:cubicBezTo>
                <a:close/>
                <a:moveTo>
                  <a:pt x="2461729" y="2565379"/>
                </a:moveTo>
                <a:cubicBezTo>
                  <a:pt x="2472096" y="2565153"/>
                  <a:pt x="2482463" y="2566690"/>
                  <a:pt x="2492590" y="2568589"/>
                </a:cubicBezTo>
                <a:cubicBezTo>
                  <a:pt x="2507901" y="2571482"/>
                  <a:pt x="2522608" y="2579861"/>
                  <a:pt x="2536351" y="2587878"/>
                </a:cubicBezTo>
                <a:cubicBezTo>
                  <a:pt x="2542379" y="2591373"/>
                  <a:pt x="2545333" y="2600114"/>
                  <a:pt x="2551178" y="2608613"/>
                </a:cubicBezTo>
                <a:cubicBezTo>
                  <a:pt x="2582282" y="2607106"/>
                  <a:pt x="2614470" y="2613857"/>
                  <a:pt x="2647441" y="2602826"/>
                </a:cubicBezTo>
                <a:cubicBezTo>
                  <a:pt x="2662329" y="2597823"/>
                  <a:pt x="2681076" y="2602404"/>
                  <a:pt x="2697651" y="2605177"/>
                </a:cubicBezTo>
                <a:cubicBezTo>
                  <a:pt x="2710069" y="2607226"/>
                  <a:pt x="2725258" y="2599933"/>
                  <a:pt x="2736168" y="2616449"/>
                </a:cubicBezTo>
                <a:cubicBezTo>
                  <a:pt x="2736891" y="2626816"/>
                  <a:pt x="2737857" y="2639655"/>
                  <a:pt x="2738520" y="2649300"/>
                </a:cubicBezTo>
                <a:cubicBezTo>
                  <a:pt x="2767453" y="2671542"/>
                  <a:pt x="2794637" y="2691313"/>
                  <a:pt x="2820436" y="2712831"/>
                </a:cubicBezTo>
                <a:cubicBezTo>
                  <a:pt x="2830501" y="2721270"/>
                  <a:pt x="2840749" y="2723681"/>
                  <a:pt x="2853045" y="2725068"/>
                </a:cubicBezTo>
                <a:cubicBezTo>
                  <a:pt x="2881617" y="2728323"/>
                  <a:pt x="2910791" y="2728624"/>
                  <a:pt x="2936108" y="2747069"/>
                </a:cubicBezTo>
                <a:cubicBezTo>
                  <a:pt x="2942861" y="2751951"/>
                  <a:pt x="2950391" y="2756110"/>
                  <a:pt x="2957325" y="2761716"/>
                </a:cubicBezTo>
                <a:cubicBezTo>
                  <a:pt x="2988909" y="2787153"/>
                  <a:pt x="3004883" y="2823259"/>
                  <a:pt x="3017419" y="2858882"/>
                </a:cubicBezTo>
                <a:cubicBezTo>
                  <a:pt x="3029115" y="2892035"/>
                  <a:pt x="3054009" y="2900835"/>
                  <a:pt x="3080651" y="2903608"/>
                </a:cubicBezTo>
                <a:cubicBezTo>
                  <a:pt x="3101569" y="2905838"/>
                  <a:pt x="3119168" y="2911203"/>
                  <a:pt x="3136708" y="2921208"/>
                </a:cubicBezTo>
                <a:cubicBezTo>
                  <a:pt x="3164076" y="2936820"/>
                  <a:pt x="3193731" y="2945199"/>
                  <a:pt x="3225196" y="2947007"/>
                </a:cubicBezTo>
                <a:cubicBezTo>
                  <a:pt x="3254128" y="2948695"/>
                  <a:pt x="3279203" y="2955868"/>
                  <a:pt x="3299277" y="2980280"/>
                </a:cubicBezTo>
                <a:cubicBezTo>
                  <a:pt x="3309343" y="2992516"/>
                  <a:pt x="3326944" y="2999568"/>
                  <a:pt x="3342374" y="3006078"/>
                </a:cubicBezTo>
                <a:cubicBezTo>
                  <a:pt x="3384689" y="3023981"/>
                  <a:pt x="3403856" y="3074372"/>
                  <a:pt x="3388546" y="3117832"/>
                </a:cubicBezTo>
                <a:cubicBezTo>
                  <a:pt x="3379263" y="3144233"/>
                  <a:pt x="3364557" y="3164727"/>
                  <a:pt x="3345509" y="3183594"/>
                </a:cubicBezTo>
                <a:cubicBezTo>
                  <a:pt x="3344062" y="3184980"/>
                  <a:pt x="3342073" y="3186186"/>
                  <a:pt x="3341410" y="3187934"/>
                </a:cubicBezTo>
                <a:cubicBezTo>
                  <a:pt x="3332128" y="3211442"/>
                  <a:pt x="3318565" y="3231393"/>
                  <a:pt x="3298915" y="3247969"/>
                </a:cubicBezTo>
                <a:cubicBezTo>
                  <a:pt x="3293852" y="3252249"/>
                  <a:pt x="3293128" y="3265148"/>
                  <a:pt x="3294696" y="3273286"/>
                </a:cubicBezTo>
                <a:cubicBezTo>
                  <a:pt x="3299637" y="3299024"/>
                  <a:pt x="3294937" y="3323074"/>
                  <a:pt x="3286377" y="3347004"/>
                </a:cubicBezTo>
                <a:cubicBezTo>
                  <a:pt x="3284025" y="3353574"/>
                  <a:pt x="3281132" y="3360205"/>
                  <a:pt x="3280288" y="3367076"/>
                </a:cubicBezTo>
                <a:cubicBezTo>
                  <a:pt x="3276310" y="3398601"/>
                  <a:pt x="3260698" y="3424701"/>
                  <a:pt x="3243399" y="3450258"/>
                </a:cubicBezTo>
                <a:cubicBezTo>
                  <a:pt x="3240204" y="3454960"/>
                  <a:pt x="3239844" y="3461530"/>
                  <a:pt x="3237191" y="3466714"/>
                </a:cubicBezTo>
                <a:cubicBezTo>
                  <a:pt x="3233755" y="3473646"/>
                  <a:pt x="3230681" y="3481422"/>
                  <a:pt x="3225315" y="3486485"/>
                </a:cubicBezTo>
                <a:cubicBezTo>
                  <a:pt x="3195358" y="3514574"/>
                  <a:pt x="3192224" y="3515056"/>
                  <a:pt x="3139241" y="3507341"/>
                </a:cubicBezTo>
                <a:cubicBezTo>
                  <a:pt x="3129958" y="3517106"/>
                  <a:pt x="3120614" y="3527051"/>
                  <a:pt x="3104220" y="3530125"/>
                </a:cubicBezTo>
                <a:cubicBezTo>
                  <a:pt x="3093731" y="3532054"/>
                  <a:pt x="3085111" y="3545074"/>
                  <a:pt x="3076131" y="3553633"/>
                </a:cubicBezTo>
                <a:cubicBezTo>
                  <a:pt x="3068295" y="3561108"/>
                  <a:pt x="3061060" y="3569366"/>
                  <a:pt x="3051054" y="3579974"/>
                </a:cubicBezTo>
                <a:cubicBezTo>
                  <a:pt x="3051054" y="3587750"/>
                  <a:pt x="3050453" y="3598720"/>
                  <a:pt x="3051177" y="3609570"/>
                </a:cubicBezTo>
                <a:cubicBezTo>
                  <a:pt x="3052682" y="3632476"/>
                  <a:pt x="3045328" y="3650619"/>
                  <a:pt x="3026159" y="3664181"/>
                </a:cubicBezTo>
                <a:cubicBezTo>
                  <a:pt x="3020916" y="3667918"/>
                  <a:pt x="3015973" y="3674127"/>
                  <a:pt x="3014166" y="3680215"/>
                </a:cubicBezTo>
                <a:cubicBezTo>
                  <a:pt x="3005003" y="3710655"/>
                  <a:pt x="2984629" y="3731510"/>
                  <a:pt x="2959314" y="3748870"/>
                </a:cubicBezTo>
                <a:cubicBezTo>
                  <a:pt x="2954792" y="3751944"/>
                  <a:pt x="2949006" y="3757550"/>
                  <a:pt x="2948945" y="3762011"/>
                </a:cubicBezTo>
                <a:cubicBezTo>
                  <a:pt x="2948766" y="3796368"/>
                  <a:pt x="2918990" y="3809388"/>
                  <a:pt x="2899580" y="3828677"/>
                </a:cubicBezTo>
                <a:cubicBezTo>
                  <a:pt x="2891322" y="3836874"/>
                  <a:pt x="2873239" y="3835367"/>
                  <a:pt x="2859496" y="3837899"/>
                </a:cubicBezTo>
                <a:lnTo>
                  <a:pt x="2840622" y="3839876"/>
                </a:lnTo>
                <a:lnTo>
                  <a:pt x="2840569" y="3839708"/>
                </a:lnTo>
                <a:lnTo>
                  <a:pt x="2840507" y="3839888"/>
                </a:lnTo>
                <a:lnTo>
                  <a:pt x="2840622" y="3839876"/>
                </a:lnTo>
                <a:lnTo>
                  <a:pt x="2846235" y="3857489"/>
                </a:lnTo>
                <a:cubicBezTo>
                  <a:pt x="2855879" y="3892932"/>
                  <a:pt x="2803497" y="3951400"/>
                  <a:pt x="2766549" y="3944167"/>
                </a:cubicBezTo>
                <a:cubicBezTo>
                  <a:pt x="2756121" y="3942118"/>
                  <a:pt x="2751358" y="3945493"/>
                  <a:pt x="2743522" y="3951702"/>
                </a:cubicBezTo>
                <a:cubicBezTo>
                  <a:pt x="2735264" y="3958272"/>
                  <a:pt x="2721944" y="3958332"/>
                  <a:pt x="2708139" y="3961949"/>
                </a:cubicBezTo>
                <a:cubicBezTo>
                  <a:pt x="2702654" y="3987084"/>
                  <a:pt x="2699461" y="4017283"/>
                  <a:pt x="2661123" y="4020176"/>
                </a:cubicBezTo>
                <a:cubicBezTo>
                  <a:pt x="2663233" y="4049953"/>
                  <a:pt x="2654614" y="4072979"/>
                  <a:pt x="2624175" y="4082322"/>
                </a:cubicBezTo>
                <a:cubicBezTo>
                  <a:pt x="2624175" y="4088591"/>
                  <a:pt x="2623872" y="4093473"/>
                  <a:pt x="2624175" y="4098355"/>
                </a:cubicBezTo>
                <a:cubicBezTo>
                  <a:pt x="2625379" y="4115414"/>
                  <a:pt x="2617784" y="4127108"/>
                  <a:pt x="2603018" y="4134943"/>
                </a:cubicBezTo>
                <a:cubicBezTo>
                  <a:pt x="2598617" y="4137294"/>
                  <a:pt x="2594338" y="4140067"/>
                  <a:pt x="2590419" y="4143201"/>
                </a:cubicBezTo>
                <a:cubicBezTo>
                  <a:pt x="2577882" y="4153087"/>
                  <a:pt x="2578485" y="4166167"/>
                  <a:pt x="2591805" y="4174485"/>
                </a:cubicBezTo>
                <a:cubicBezTo>
                  <a:pt x="2594277" y="4176052"/>
                  <a:pt x="2597833" y="4175932"/>
                  <a:pt x="2600244" y="4177559"/>
                </a:cubicBezTo>
                <a:cubicBezTo>
                  <a:pt x="2616036" y="4188288"/>
                  <a:pt x="2619291" y="4206130"/>
                  <a:pt x="2607778" y="4221441"/>
                </a:cubicBezTo>
                <a:cubicBezTo>
                  <a:pt x="2603018" y="4227770"/>
                  <a:pt x="2596507" y="4232712"/>
                  <a:pt x="2591142" y="4238680"/>
                </a:cubicBezTo>
                <a:cubicBezTo>
                  <a:pt x="2578786" y="4252363"/>
                  <a:pt x="2561787" y="4262610"/>
                  <a:pt x="2559919" y="4283887"/>
                </a:cubicBezTo>
                <a:cubicBezTo>
                  <a:pt x="2559498" y="4288468"/>
                  <a:pt x="2556002" y="4293291"/>
                  <a:pt x="2552747" y="4296907"/>
                </a:cubicBezTo>
                <a:cubicBezTo>
                  <a:pt x="2537255" y="4313966"/>
                  <a:pt x="2537557" y="4333616"/>
                  <a:pt x="2544308" y="4353447"/>
                </a:cubicBezTo>
                <a:cubicBezTo>
                  <a:pt x="2549130" y="4367552"/>
                  <a:pt x="2554856" y="4381958"/>
                  <a:pt x="2563174" y="4394194"/>
                </a:cubicBezTo>
                <a:cubicBezTo>
                  <a:pt x="2572939" y="4408600"/>
                  <a:pt x="2587947" y="4417039"/>
                  <a:pt x="2606392" y="4417160"/>
                </a:cubicBezTo>
                <a:cubicBezTo>
                  <a:pt x="2626645" y="4417280"/>
                  <a:pt x="2646235" y="4420053"/>
                  <a:pt x="2664379" y="4432108"/>
                </a:cubicBezTo>
                <a:cubicBezTo>
                  <a:pt x="2662329" y="4443380"/>
                  <a:pt x="2654915" y="4450312"/>
                  <a:pt x="2646114" y="4454652"/>
                </a:cubicBezTo>
                <a:cubicBezTo>
                  <a:pt x="2624778" y="4465321"/>
                  <a:pt x="2602836" y="4474784"/>
                  <a:pt x="2581258" y="4484911"/>
                </a:cubicBezTo>
                <a:cubicBezTo>
                  <a:pt x="2565405" y="4492325"/>
                  <a:pt x="2549793" y="4492084"/>
                  <a:pt x="2532011" y="4490758"/>
                </a:cubicBezTo>
                <a:cubicBezTo>
                  <a:pt x="2488853" y="4487563"/>
                  <a:pt x="2454073" y="4466225"/>
                  <a:pt x="2418632" y="4445972"/>
                </a:cubicBezTo>
                <a:cubicBezTo>
                  <a:pt x="2395545" y="4432832"/>
                  <a:pt x="2378367" y="4413242"/>
                  <a:pt x="2367396" y="4388468"/>
                </a:cubicBezTo>
                <a:cubicBezTo>
                  <a:pt x="2361067" y="4374122"/>
                  <a:pt x="2351121" y="4360921"/>
                  <a:pt x="2347384" y="4346033"/>
                </a:cubicBezTo>
                <a:cubicBezTo>
                  <a:pt x="2343828" y="4331808"/>
                  <a:pt x="2346480" y="4316075"/>
                  <a:pt x="2345817" y="4301066"/>
                </a:cubicBezTo>
                <a:cubicBezTo>
                  <a:pt x="2345275" y="4289071"/>
                  <a:pt x="2343165" y="4277136"/>
                  <a:pt x="2342984" y="4265141"/>
                </a:cubicBezTo>
                <a:cubicBezTo>
                  <a:pt x="2342864" y="4253267"/>
                  <a:pt x="2342743" y="4240970"/>
                  <a:pt x="2345395" y="4229578"/>
                </a:cubicBezTo>
                <a:cubicBezTo>
                  <a:pt x="2350638" y="4207276"/>
                  <a:pt x="2352689" y="4186359"/>
                  <a:pt x="2331170" y="4168337"/>
                </a:cubicBezTo>
                <a:cubicBezTo>
                  <a:pt x="2337981" y="4161465"/>
                  <a:pt x="2343828" y="4156523"/>
                  <a:pt x="2348590" y="4150676"/>
                </a:cubicBezTo>
                <a:cubicBezTo>
                  <a:pt x="2364262" y="4131628"/>
                  <a:pt x="2368602" y="4108723"/>
                  <a:pt x="2369687" y="4084914"/>
                </a:cubicBezTo>
                <a:cubicBezTo>
                  <a:pt x="2370229" y="4073883"/>
                  <a:pt x="2369988" y="4062852"/>
                  <a:pt x="2370229" y="4051761"/>
                </a:cubicBezTo>
                <a:cubicBezTo>
                  <a:pt x="2370350" y="4045734"/>
                  <a:pt x="2369205" y="4038983"/>
                  <a:pt x="2371495" y="4033859"/>
                </a:cubicBezTo>
                <a:cubicBezTo>
                  <a:pt x="2389337" y="3993353"/>
                  <a:pt x="2387106" y="3950617"/>
                  <a:pt x="2388432" y="3907941"/>
                </a:cubicBezTo>
                <a:cubicBezTo>
                  <a:pt x="2388975" y="3890521"/>
                  <a:pt x="2396088" y="3873040"/>
                  <a:pt x="2401573" y="3856042"/>
                </a:cubicBezTo>
                <a:cubicBezTo>
                  <a:pt x="2404948" y="3845675"/>
                  <a:pt x="2410675" y="3835970"/>
                  <a:pt x="2415737" y="3826205"/>
                </a:cubicBezTo>
                <a:cubicBezTo>
                  <a:pt x="2434363" y="3790341"/>
                  <a:pt x="2438945" y="3752185"/>
                  <a:pt x="2433459" y="3712764"/>
                </a:cubicBezTo>
                <a:cubicBezTo>
                  <a:pt x="2432012" y="3702156"/>
                  <a:pt x="2431289" y="3691667"/>
                  <a:pt x="2438824" y="3684495"/>
                </a:cubicBezTo>
                <a:cubicBezTo>
                  <a:pt x="2448166" y="3675634"/>
                  <a:pt x="2448769" y="3665568"/>
                  <a:pt x="2448227" y="3654416"/>
                </a:cubicBezTo>
                <a:cubicBezTo>
                  <a:pt x="2447022" y="3630908"/>
                  <a:pt x="2453591" y="3608847"/>
                  <a:pt x="2460101" y="3586665"/>
                </a:cubicBezTo>
                <a:cubicBezTo>
                  <a:pt x="2463175" y="3576117"/>
                  <a:pt x="2466551" y="3565267"/>
                  <a:pt x="2466973" y="3554417"/>
                </a:cubicBezTo>
                <a:cubicBezTo>
                  <a:pt x="2469082" y="3500348"/>
                  <a:pt x="2470589" y="3446280"/>
                  <a:pt x="2471675" y="3392212"/>
                </a:cubicBezTo>
                <a:cubicBezTo>
                  <a:pt x="2471976" y="3376661"/>
                  <a:pt x="2453591" y="3352550"/>
                  <a:pt x="2438582" y="3350018"/>
                </a:cubicBezTo>
                <a:cubicBezTo>
                  <a:pt x="2426346" y="3347908"/>
                  <a:pt x="2414774" y="3346763"/>
                  <a:pt x="2407359" y="3335250"/>
                </a:cubicBezTo>
                <a:cubicBezTo>
                  <a:pt x="2406335" y="3333683"/>
                  <a:pt x="2404346" y="3331875"/>
                  <a:pt x="2402657" y="3331754"/>
                </a:cubicBezTo>
                <a:cubicBezTo>
                  <a:pt x="2375232" y="3329946"/>
                  <a:pt x="2362212" y="3308307"/>
                  <a:pt x="2345636" y="3291188"/>
                </a:cubicBezTo>
                <a:cubicBezTo>
                  <a:pt x="2326830" y="3271779"/>
                  <a:pt x="2315075" y="3253274"/>
                  <a:pt x="2303142" y="3226933"/>
                </a:cubicBezTo>
                <a:cubicBezTo>
                  <a:pt x="2287409" y="3192274"/>
                  <a:pt x="2271315" y="3157735"/>
                  <a:pt x="2253473" y="3124161"/>
                </a:cubicBezTo>
                <a:cubicBezTo>
                  <a:pt x="2245637" y="3109393"/>
                  <a:pt x="2235210" y="3094444"/>
                  <a:pt x="2222251" y="3084197"/>
                </a:cubicBezTo>
                <a:cubicBezTo>
                  <a:pt x="2196271" y="3063582"/>
                  <a:pt x="2193499" y="3036639"/>
                  <a:pt x="2198381" y="3008429"/>
                </a:cubicBezTo>
                <a:cubicBezTo>
                  <a:pt x="2201937" y="2987634"/>
                  <a:pt x="2206036" y="2967923"/>
                  <a:pt x="2202962" y="2946344"/>
                </a:cubicBezTo>
                <a:cubicBezTo>
                  <a:pt x="2201154" y="2933264"/>
                  <a:pt x="2206036" y="2918797"/>
                  <a:pt x="2209954" y="2905536"/>
                </a:cubicBezTo>
                <a:cubicBezTo>
                  <a:pt x="2214172" y="2891372"/>
                  <a:pt x="2220201" y="2877628"/>
                  <a:pt x="2226470" y="2864247"/>
                </a:cubicBezTo>
                <a:cubicBezTo>
                  <a:pt x="2234788" y="2846465"/>
                  <a:pt x="2250701" y="2832541"/>
                  <a:pt x="2267276" y="2827779"/>
                </a:cubicBezTo>
                <a:cubicBezTo>
                  <a:pt x="2292894" y="2820426"/>
                  <a:pt x="2301996" y="2803186"/>
                  <a:pt x="2302056" y="2782090"/>
                </a:cubicBezTo>
                <a:cubicBezTo>
                  <a:pt x="2302237" y="2753337"/>
                  <a:pt x="2299344" y="2723681"/>
                  <a:pt x="2277463" y="2700716"/>
                </a:cubicBezTo>
                <a:cubicBezTo>
                  <a:pt x="2270290" y="2693181"/>
                  <a:pt x="2265107" y="2684863"/>
                  <a:pt x="2269326" y="2672386"/>
                </a:cubicBezTo>
                <a:cubicBezTo>
                  <a:pt x="2276138" y="2670698"/>
                  <a:pt x="2283612" y="2668829"/>
                  <a:pt x="2292352" y="2666720"/>
                </a:cubicBezTo>
                <a:cubicBezTo>
                  <a:pt x="2289098" y="2659908"/>
                  <a:pt x="2286264" y="2654061"/>
                  <a:pt x="2282888" y="2647069"/>
                </a:cubicBezTo>
                <a:cubicBezTo>
                  <a:pt x="2287229" y="2647069"/>
                  <a:pt x="2290424" y="2646225"/>
                  <a:pt x="2293015" y="2647190"/>
                </a:cubicBezTo>
                <a:cubicBezTo>
                  <a:pt x="2312966" y="2654664"/>
                  <a:pt x="2325564" y="2646647"/>
                  <a:pt x="2334244" y="2628806"/>
                </a:cubicBezTo>
                <a:cubicBezTo>
                  <a:pt x="2342803" y="2611205"/>
                  <a:pt x="2358957" y="2603610"/>
                  <a:pt x="2376136" y="2596919"/>
                </a:cubicBezTo>
                <a:cubicBezTo>
                  <a:pt x="2394702" y="2589626"/>
                  <a:pt x="2413086" y="2581789"/>
                  <a:pt x="2430867" y="2572748"/>
                </a:cubicBezTo>
                <a:cubicBezTo>
                  <a:pt x="2440994" y="2567595"/>
                  <a:pt x="2451360" y="2565605"/>
                  <a:pt x="2461729" y="2565379"/>
                </a:cubicBezTo>
                <a:close/>
                <a:moveTo>
                  <a:pt x="5634477" y="2553729"/>
                </a:moveTo>
                <a:lnTo>
                  <a:pt x="5652953" y="2572386"/>
                </a:lnTo>
                <a:cubicBezTo>
                  <a:pt x="5654280" y="2580644"/>
                  <a:pt x="5648252" y="2591373"/>
                  <a:pt x="5642646" y="2599028"/>
                </a:cubicBezTo>
                <a:cubicBezTo>
                  <a:pt x="5639451" y="2603308"/>
                  <a:pt x="5630350" y="2605900"/>
                  <a:pt x="5624623" y="2604996"/>
                </a:cubicBezTo>
                <a:cubicBezTo>
                  <a:pt x="5616365" y="2603670"/>
                  <a:pt x="5611543" y="2596858"/>
                  <a:pt x="5612387" y="2587154"/>
                </a:cubicBezTo>
                <a:cubicBezTo>
                  <a:pt x="5612990" y="2580222"/>
                  <a:pt x="5614603" y="2573998"/>
                  <a:pt x="5618024" y="2568438"/>
                </a:cubicBezTo>
                <a:close/>
                <a:moveTo>
                  <a:pt x="5634448" y="2553700"/>
                </a:moveTo>
                <a:lnTo>
                  <a:pt x="5634509" y="2553700"/>
                </a:lnTo>
                <a:lnTo>
                  <a:pt x="5634477" y="2553729"/>
                </a:lnTo>
                <a:close/>
                <a:moveTo>
                  <a:pt x="6622386" y="2541283"/>
                </a:moveTo>
                <a:cubicBezTo>
                  <a:pt x="6638902" y="2541283"/>
                  <a:pt x="6650596" y="2557497"/>
                  <a:pt x="6640107" y="2569191"/>
                </a:cubicBezTo>
                <a:cubicBezTo>
                  <a:pt x="6623893" y="2587335"/>
                  <a:pt x="6622326" y="2608190"/>
                  <a:pt x="6619915" y="2629769"/>
                </a:cubicBezTo>
                <a:cubicBezTo>
                  <a:pt x="6618830" y="2639414"/>
                  <a:pt x="6612561" y="2640137"/>
                  <a:pt x="6601651" y="2636219"/>
                </a:cubicBezTo>
                <a:lnTo>
                  <a:pt x="6601711" y="2636219"/>
                </a:lnTo>
                <a:cubicBezTo>
                  <a:pt x="6599722" y="2614158"/>
                  <a:pt x="6595683" y="2590710"/>
                  <a:pt x="6596106" y="2567383"/>
                </a:cubicBezTo>
                <a:cubicBezTo>
                  <a:pt x="6596407" y="2548818"/>
                  <a:pt x="6606715" y="2541283"/>
                  <a:pt x="6622386" y="2541283"/>
                </a:cubicBezTo>
                <a:close/>
                <a:moveTo>
                  <a:pt x="2459746" y="2464786"/>
                </a:moveTo>
                <a:lnTo>
                  <a:pt x="2459859" y="2464912"/>
                </a:lnTo>
                <a:lnTo>
                  <a:pt x="2459738" y="2464792"/>
                </a:lnTo>
                <a:close/>
                <a:moveTo>
                  <a:pt x="2712594" y="2457499"/>
                </a:moveTo>
                <a:cubicBezTo>
                  <a:pt x="2716030" y="2462623"/>
                  <a:pt x="2720852" y="2467143"/>
                  <a:pt x="2722299" y="2472508"/>
                </a:cubicBezTo>
                <a:cubicBezTo>
                  <a:pt x="2728748" y="2496980"/>
                  <a:pt x="2734233" y="2521754"/>
                  <a:pt x="2739598" y="2544418"/>
                </a:cubicBezTo>
                <a:cubicBezTo>
                  <a:pt x="2728748" y="2558463"/>
                  <a:pt x="2718802" y="2571422"/>
                  <a:pt x="2708857" y="2584261"/>
                </a:cubicBezTo>
                <a:cubicBezTo>
                  <a:pt x="2708436" y="2581669"/>
                  <a:pt x="2706808" y="2577209"/>
                  <a:pt x="2707170" y="2572929"/>
                </a:cubicBezTo>
                <a:cubicBezTo>
                  <a:pt x="2709580" y="2545985"/>
                  <a:pt x="2709158" y="2519825"/>
                  <a:pt x="2696742" y="2494509"/>
                </a:cubicBezTo>
                <a:cubicBezTo>
                  <a:pt x="2693305" y="2487517"/>
                  <a:pt x="2695717" y="2476968"/>
                  <a:pt x="2697646" y="2468530"/>
                </a:cubicBezTo>
                <a:cubicBezTo>
                  <a:pt x="2698430" y="2465094"/>
                  <a:pt x="2704940" y="2462924"/>
                  <a:pt x="2712594" y="2457499"/>
                </a:cubicBezTo>
                <a:close/>
                <a:moveTo>
                  <a:pt x="3643271" y="2445744"/>
                </a:moveTo>
                <a:cubicBezTo>
                  <a:pt x="3648093" y="2446227"/>
                  <a:pt x="3652915" y="2446769"/>
                  <a:pt x="3657135" y="2447191"/>
                </a:cubicBezTo>
                <a:cubicBezTo>
                  <a:pt x="3660751" y="2459789"/>
                  <a:pt x="3663945" y="2470759"/>
                  <a:pt x="3667744" y="2483960"/>
                </a:cubicBezTo>
                <a:cubicBezTo>
                  <a:pt x="3678051" y="2477450"/>
                  <a:pt x="3685405" y="2472748"/>
                  <a:pt x="3695471" y="2466419"/>
                </a:cubicBezTo>
                <a:cubicBezTo>
                  <a:pt x="3701800" y="2474496"/>
                  <a:pt x="3707586" y="2481971"/>
                  <a:pt x="3714518" y="2490831"/>
                </a:cubicBezTo>
                <a:cubicBezTo>
                  <a:pt x="3698304" y="2505057"/>
                  <a:pt x="3683295" y="2518197"/>
                  <a:pt x="3665875" y="2533507"/>
                </a:cubicBezTo>
                <a:lnTo>
                  <a:pt x="3665935" y="2533447"/>
                </a:lnTo>
                <a:cubicBezTo>
                  <a:pt x="3653458" y="2528022"/>
                  <a:pt x="3642366" y="2519764"/>
                  <a:pt x="3641403" y="2501561"/>
                </a:cubicBezTo>
                <a:cubicBezTo>
                  <a:pt x="3641101" y="2496256"/>
                  <a:pt x="3634169" y="2490048"/>
                  <a:pt x="3628744" y="2486552"/>
                </a:cubicBezTo>
                <a:cubicBezTo>
                  <a:pt x="3618497" y="2479861"/>
                  <a:pt x="3616026" y="2471181"/>
                  <a:pt x="3620004" y="2460753"/>
                </a:cubicBezTo>
                <a:cubicBezTo>
                  <a:pt x="3623922" y="2450627"/>
                  <a:pt x="3631577" y="2444539"/>
                  <a:pt x="3643271" y="2445744"/>
                </a:cubicBezTo>
                <a:close/>
                <a:moveTo>
                  <a:pt x="2573174" y="2402827"/>
                </a:moveTo>
                <a:cubicBezTo>
                  <a:pt x="2591317" y="2397222"/>
                  <a:pt x="2613680" y="2410543"/>
                  <a:pt x="2615489" y="2429168"/>
                </a:cubicBezTo>
                <a:cubicBezTo>
                  <a:pt x="2615971" y="2434051"/>
                  <a:pt x="2612716" y="2441646"/>
                  <a:pt x="2608737" y="2444177"/>
                </a:cubicBezTo>
                <a:cubicBezTo>
                  <a:pt x="2591680" y="2455027"/>
                  <a:pt x="2573656" y="2464310"/>
                  <a:pt x="2552560" y="2446408"/>
                </a:cubicBezTo>
                <a:lnTo>
                  <a:pt x="2552560" y="2446468"/>
                </a:lnTo>
                <a:cubicBezTo>
                  <a:pt x="2550812" y="2417173"/>
                  <a:pt x="2555031" y="2408433"/>
                  <a:pt x="2573174" y="2402827"/>
                </a:cubicBezTo>
                <a:close/>
                <a:moveTo>
                  <a:pt x="7345996" y="2396589"/>
                </a:moveTo>
                <a:cubicBezTo>
                  <a:pt x="7359754" y="2399000"/>
                  <a:pt x="7373256" y="2408041"/>
                  <a:pt x="7379283" y="2421995"/>
                </a:cubicBezTo>
                <a:cubicBezTo>
                  <a:pt x="7388928" y="2444358"/>
                  <a:pt x="7395558" y="2466721"/>
                  <a:pt x="7381513" y="2491012"/>
                </a:cubicBezTo>
                <a:cubicBezTo>
                  <a:pt x="7373316" y="2505177"/>
                  <a:pt x="7378199" y="2514219"/>
                  <a:pt x="7394654" y="2516690"/>
                </a:cubicBezTo>
                <a:cubicBezTo>
                  <a:pt x="7420030" y="2520488"/>
                  <a:pt x="7434376" y="2533869"/>
                  <a:pt x="7439199" y="2558462"/>
                </a:cubicBezTo>
                <a:cubicBezTo>
                  <a:pt x="7439380" y="2559427"/>
                  <a:pt x="7439319" y="2560692"/>
                  <a:pt x="7439862" y="2561355"/>
                </a:cubicBezTo>
                <a:cubicBezTo>
                  <a:pt x="7455112" y="2580523"/>
                  <a:pt x="7465901" y="2600957"/>
                  <a:pt x="7459090" y="2626696"/>
                </a:cubicBezTo>
                <a:cubicBezTo>
                  <a:pt x="7458668" y="2628323"/>
                  <a:pt x="7459693" y="2631457"/>
                  <a:pt x="7461019" y="2632181"/>
                </a:cubicBezTo>
                <a:cubicBezTo>
                  <a:pt x="7483020" y="2645020"/>
                  <a:pt x="7477474" y="2671180"/>
                  <a:pt x="7488806" y="2689263"/>
                </a:cubicBezTo>
                <a:cubicBezTo>
                  <a:pt x="7496220" y="2701077"/>
                  <a:pt x="7496341" y="2712469"/>
                  <a:pt x="7485431" y="2724585"/>
                </a:cubicBezTo>
                <a:cubicBezTo>
                  <a:pt x="7473556" y="2737725"/>
                  <a:pt x="7464877" y="2753639"/>
                  <a:pt x="7454087" y="2769311"/>
                </a:cubicBezTo>
                <a:lnTo>
                  <a:pt x="7454147" y="2769371"/>
                </a:lnTo>
                <a:cubicBezTo>
                  <a:pt x="7418222" y="2770938"/>
                  <a:pt x="7392966" y="2752192"/>
                  <a:pt x="7383201" y="2716448"/>
                </a:cubicBezTo>
                <a:cubicBezTo>
                  <a:pt x="7370483" y="2724826"/>
                  <a:pt x="7358428" y="2732723"/>
                  <a:pt x="7342937" y="2742909"/>
                </a:cubicBezTo>
                <a:cubicBezTo>
                  <a:pt x="7343600" y="2728684"/>
                  <a:pt x="7344021" y="2718196"/>
                  <a:pt x="7344564" y="2706743"/>
                </a:cubicBezTo>
                <a:cubicBezTo>
                  <a:pt x="7324311" y="2710601"/>
                  <a:pt x="7336306" y="2730131"/>
                  <a:pt x="7328168" y="2739353"/>
                </a:cubicBezTo>
                <a:cubicBezTo>
                  <a:pt x="7299296" y="2746526"/>
                  <a:pt x="7266264" y="2733084"/>
                  <a:pt x="7216295" y="2693121"/>
                </a:cubicBezTo>
                <a:cubicBezTo>
                  <a:pt x="7224493" y="2676484"/>
                  <a:pt x="7234257" y="2660933"/>
                  <a:pt x="7249025" y="2648636"/>
                </a:cubicBezTo>
                <a:cubicBezTo>
                  <a:pt x="7253485" y="2644959"/>
                  <a:pt x="7256741" y="2639715"/>
                  <a:pt x="7260116" y="2634833"/>
                </a:cubicBezTo>
                <a:cubicBezTo>
                  <a:pt x="7270363" y="2620065"/>
                  <a:pt x="7280369" y="2605116"/>
                  <a:pt x="7290435" y="2590228"/>
                </a:cubicBezTo>
                <a:cubicBezTo>
                  <a:pt x="7302732" y="2572145"/>
                  <a:pt x="7311291" y="2554122"/>
                  <a:pt x="7296945" y="2532362"/>
                </a:cubicBezTo>
                <a:cubicBezTo>
                  <a:pt x="7291641" y="2524285"/>
                  <a:pt x="7290435" y="2513556"/>
                  <a:pt x="7287542" y="2503972"/>
                </a:cubicBezTo>
                <a:cubicBezTo>
                  <a:pt x="7286397" y="2500174"/>
                  <a:pt x="7283865" y="2495714"/>
                  <a:pt x="7284830" y="2492399"/>
                </a:cubicBezTo>
                <a:cubicBezTo>
                  <a:pt x="7292846" y="2464913"/>
                  <a:pt x="7297488" y="2435377"/>
                  <a:pt x="7311171" y="2410965"/>
                </a:cubicBezTo>
                <a:cubicBezTo>
                  <a:pt x="7318223" y="2398397"/>
                  <a:pt x="7332238" y="2394178"/>
                  <a:pt x="7345996" y="2396589"/>
                </a:cubicBezTo>
                <a:close/>
                <a:moveTo>
                  <a:pt x="2182466" y="2278174"/>
                </a:moveTo>
                <a:cubicBezTo>
                  <a:pt x="2210796" y="2274558"/>
                  <a:pt x="2237981" y="2276668"/>
                  <a:pt x="2261247" y="2298006"/>
                </a:cubicBezTo>
                <a:cubicBezTo>
                  <a:pt x="2274207" y="2309880"/>
                  <a:pt x="2290180" y="2317354"/>
                  <a:pt x="2309108" y="2320489"/>
                </a:cubicBezTo>
                <a:cubicBezTo>
                  <a:pt x="2324116" y="2322960"/>
                  <a:pt x="2337799" y="2333810"/>
                  <a:pt x="2352084" y="2340923"/>
                </a:cubicBezTo>
                <a:cubicBezTo>
                  <a:pt x="2361548" y="2345624"/>
                  <a:pt x="2371011" y="2350145"/>
                  <a:pt x="2382223" y="2355630"/>
                </a:cubicBezTo>
                <a:cubicBezTo>
                  <a:pt x="2387225" y="2343876"/>
                  <a:pt x="2390842" y="2335317"/>
                  <a:pt x="2394941" y="2325673"/>
                </a:cubicBezTo>
                <a:cubicBezTo>
                  <a:pt x="2421643" y="2331339"/>
                  <a:pt x="2434845" y="2349181"/>
                  <a:pt x="2444548" y="2371483"/>
                </a:cubicBezTo>
                <a:cubicBezTo>
                  <a:pt x="2452203" y="2368529"/>
                  <a:pt x="2459016" y="2363949"/>
                  <a:pt x="2465886" y="2363828"/>
                </a:cubicBezTo>
                <a:cubicBezTo>
                  <a:pt x="2472276" y="2363707"/>
                  <a:pt x="2478966" y="2368047"/>
                  <a:pt x="2485175" y="2371061"/>
                </a:cubicBezTo>
                <a:cubicBezTo>
                  <a:pt x="2501028" y="2378596"/>
                  <a:pt x="2516880" y="2386251"/>
                  <a:pt x="2528996" y="2399512"/>
                </a:cubicBezTo>
                <a:cubicBezTo>
                  <a:pt x="2532974" y="2403852"/>
                  <a:pt x="2537375" y="2408252"/>
                  <a:pt x="2539725" y="2413436"/>
                </a:cubicBezTo>
                <a:cubicBezTo>
                  <a:pt x="2546657" y="2428686"/>
                  <a:pt x="2539424" y="2441645"/>
                  <a:pt x="2523210" y="2444539"/>
                </a:cubicBezTo>
                <a:cubicBezTo>
                  <a:pt x="2522244" y="2444719"/>
                  <a:pt x="2521220" y="2444780"/>
                  <a:pt x="2520196" y="2444780"/>
                </a:cubicBezTo>
                <a:cubicBezTo>
                  <a:pt x="2509165" y="2445202"/>
                  <a:pt x="2497592" y="2443574"/>
                  <a:pt x="2487345" y="2446528"/>
                </a:cubicBezTo>
                <a:cubicBezTo>
                  <a:pt x="2482914" y="2447824"/>
                  <a:pt x="2478876" y="2450431"/>
                  <a:pt x="2474514" y="2453694"/>
                </a:cubicBezTo>
                <a:lnTo>
                  <a:pt x="2459746" y="2464786"/>
                </a:lnTo>
                <a:lnTo>
                  <a:pt x="2446357" y="2449850"/>
                </a:lnTo>
                <a:cubicBezTo>
                  <a:pt x="2441204" y="2446965"/>
                  <a:pt x="2435357" y="2446076"/>
                  <a:pt x="2428696" y="2446769"/>
                </a:cubicBezTo>
                <a:cubicBezTo>
                  <a:pt x="2423753" y="2447311"/>
                  <a:pt x="2418691" y="2446769"/>
                  <a:pt x="2413687" y="2446468"/>
                </a:cubicBezTo>
                <a:cubicBezTo>
                  <a:pt x="2377823" y="2444780"/>
                  <a:pt x="2375653" y="2443092"/>
                  <a:pt x="2365587" y="2409096"/>
                </a:cubicBezTo>
                <a:cubicBezTo>
                  <a:pt x="2361186" y="2408795"/>
                  <a:pt x="2356303" y="2408131"/>
                  <a:pt x="2351483" y="2408192"/>
                </a:cubicBezTo>
                <a:cubicBezTo>
                  <a:pt x="2346660" y="2408192"/>
                  <a:pt x="2341837" y="2408915"/>
                  <a:pt x="2337196" y="2409337"/>
                </a:cubicBezTo>
                <a:cubicBezTo>
                  <a:pt x="2336473" y="2422357"/>
                  <a:pt x="2337196" y="2434050"/>
                  <a:pt x="2334966" y="2445202"/>
                </a:cubicBezTo>
                <a:cubicBezTo>
                  <a:pt x="2331470" y="2462682"/>
                  <a:pt x="2320198" y="2469192"/>
                  <a:pt x="2304466" y="2462139"/>
                </a:cubicBezTo>
                <a:cubicBezTo>
                  <a:pt x="2293737" y="2457317"/>
                  <a:pt x="2283731" y="2449903"/>
                  <a:pt x="2274931" y="2441886"/>
                </a:cubicBezTo>
                <a:cubicBezTo>
                  <a:pt x="2264924" y="2432845"/>
                  <a:pt x="2265949" y="2425130"/>
                  <a:pt x="2275895" y="2414219"/>
                </a:cubicBezTo>
                <a:cubicBezTo>
                  <a:pt x="2290301" y="2398487"/>
                  <a:pt x="2290120" y="2393123"/>
                  <a:pt x="2272399" y="2379259"/>
                </a:cubicBezTo>
                <a:cubicBezTo>
                  <a:pt x="2260705" y="2370097"/>
                  <a:pt x="2248470" y="2361296"/>
                  <a:pt x="2235449" y="2354244"/>
                </a:cubicBezTo>
                <a:cubicBezTo>
                  <a:pt x="2218090" y="2344901"/>
                  <a:pt x="2200911" y="2344057"/>
                  <a:pt x="2187650" y="2362562"/>
                </a:cubicBezTo>
                <a:cubicBezTo>
                  <a:pt x="2186023" y="2364792"/>
                  <a:pt x="2182888" y="2365998"/>
                  <a:pt x="2180960" y="2367264"/>
                </a:cubicBezTo>
                <a:cubicBezTo>
                  <a:pt x="2156969" y="2361899"/>
                  <a:pt x="2133642" y="2356776"/>
                  <a:pt x="2108748" y="2351230"/>
                </a:cubicBezTo>
                <a:cubicBezTo>
                  <a:pt x="2101514" y="2333207"/>
                  <a:pt x="2108446" y="2318741"/>
                  <a:pt x="2120502" y="2305540"/>
                </a:cubicBezTo>
                <a:cubicBezTo>
                  <a:pt x="2137078" y="2287457"/>
                  <a:pt x="2159561" y="2281068"/>
                  <a:pt x="2182466" y="2278174"/>
                </a:cubicBezTo>
                <a:close/>
                <a:moveTo>
                  <a:pt x="7430156" y="2245445"/>
                </a:moveTo>
                <a:cubicBezTo>
                  <a:pt x="7433471" y="2252015"/>
                  <a:pt x="7435943" y="2256234"/>
                  <a:pt x="7437751" y="2260755"/>
                </a:cubicBezTo>
                <a:cubicBezTo>
                  <a:pt x="7438836" y="2263347"/>
                  <a:pt x="7438836" y="2266421"/>
                  <a:pt x="7439319" y="2268893"/>
                </a:cubicBezTo>
                <a:cubicBezTo>
                  <a:pt x="7429192" y="2284384"/>
                  <a:pt x="7415750" y="2285348"/>
                  <a:pt x="7398812" y="2279622"/>
                </a:cubicBezTo>
                <a:lnTo>
                  <a:pt x="7398812" y="2248097"/>
                </a:lnTo>
                <a:cubicBezTo>
                  <a:pt x="7410204" y="2247133"/>
                  <a:pt x="7418885" y="2246409"/>
                  <a:pt x="7430156" y="2245445"/>
                </a:cubicBezTo>
                <a:close/>
                <a:moveTo>
                  <a:pt x="5161336" y="2204676"/>
                </a:moveTo>
                <a:cubicBezTo>
                  <a:pt x="5157599" y="2203734"/>
                  <a:pt x="5153018" y="2205181"/>
                  <a:pt x="5146990" y="2210123"/>
                </a:cubicBezTo>
                <a:cubicBezTo>
                  <a:pt x="5152776" y="2222480"/>
                  <a:pt x="5159286" y="2234656"/>
                  <a:pt x="5164229" y="2247434"/>
                </a:cubicBezTo>
                <a:cubicBezTo>
                  <a:pt x="5168086" y="2257380"/>
                  <a:pt x="5175018" y="2270038"/>
                  <a:pt x="5171884" y="2278055"/>
                </a:cubicBezTo>
                <a:cubicBezTo>
                  <a:pt x="5166218" y="2292582"/>
                  <a:pt x="5171643" y="2300960"/>
                  <a:pt x="5179780" y="2310062"/>
                </a:cubicBezTo>
                <a:cubicBezTo>
                  <a:pt x="5195693" y="2327723"/>
                  <a:pt x="5205759" y="2347132"/>
                  <a:pt x="5205278" y="2372027"/>
                </a:cubicBezTo>
                <a:cubicBezTo>
                  <a:pt x="5204916" y="2392641"/>
                  <a:pt x="5213716" y="2411387"/>
                  <a:pt x="5227640" y="2426336"/>
                </a:cubicBezTo>
                <a:cubicBezTo>
                  <a:pt x="5241504" y="2441224"/>
                  <a:pt x="5254222" y="2456053"/>
                  <a:pt x="5258502" y="2476788"/>
                </a:cubicBezTo>
                <a:cubicBezTo>
                  <a:pt x="5259406" y="2481188"/>
                  <a:pt x="5263143" y="2486432"/>
                  <a:pt x="5267061" y="2488481"/>
                </a:cubicBezTo>
                <a:cubicBezTo>
                  <a:pt x="5286772" y="2498729"/>
                  <a:pt x="5300816" y="2515968"/>
                  <a:pt x="5318357" y="2528686"/>
                </a:cubicBezTo>
                <a:cubicBezTo>
                  <a:pt x="5326012" y="2534232"/>
                  <a:pt x="5335716" y="2537004"/>
                  <a:pt x="5345964" y="2541706"/>
                </a:cubicBezTo>
                <a:lnTo>
                  <a:pt x="5345964" y="2541646"/>
                </a:lnTo>
                <a:cubicBezTo>
                  <a:pt x="5350484" y="2521875"/>
                  <a:pt x="5350002" y="2507047"/>
                  <a:pt x="5338972" y="2491013"/>
                </a:cubicBezTo>
                <a:cubicBezTo>
                  <a:pt x="5327218" y="2474015"/>
                  <a:pt x="5319743" y="2453883"/>
                  <a:pt x="5311485" y="2434715"/>
                </a:cubicBezTo>
                <a:cubicBezTo>
                  <a:pt x="5303408" y="2415908"/>
                  <a:pt x="5292799" y="2398910"/>
                  <a:pt x="5274958" y="2388844"/>
                </a:cubicBezTo>
                <a:cubicBezTo>
                  <a:pt x="5257658" y="2379139"/>
                  <a:pt x="5249159" y="2365818"/>
                  <a:pt x="5245301" y="2346590"/>
                </a:cubicBezTo>
                <a:cubicBezTo>
                  <a:pt x="5240238" y="2321515"/>
                  <a:pt x="5236079" y="2295294"/>
                  <a:pt x="5211607" y="2279260"/>
                </a:cubicBezTo>
                <a:cubicBezTo>
                  <a:pt x="5206905" y="2276186"/>
                  <a:pt x="5203831" y="2270098"/>
                  <a:pt x="5200757" y="2264975"/>
                </a:cubicBezTo>
                <a:cubicBezTo>
                  <a:pt x="5190510" y="2247977"/>
                  <a:pt x="5180564" y="2230798"/>
                  <a:pt x="5170618" y="2213559"/>
                </a:cubicBezTo>
                <a:cubicBezTo>
                  <a:pt x="5167966" y="2208948"/>
                  <a:pt x="5165073" y="2205617"/>
                  <a:pt x="5161336" y="2204676"/>
                </a:cubicBezTo>
                <a:close/>
                <a:moveTo>
                  <a:pt x="7525335" y="2144903"/>
                </a:moveTo>
                <a:lnTo>
                  <a:pt x="7552639" y="2144903"/>
                </a:lnTo>
                <a:lnTo>
                  <a:pt x="7552700" y="2144903"/>
                </a:lnTo>
                <a:cubicBezTo>
                  <a:pt x="7556437" y="2159128"/>
                  <a:pt x="7553725" y="2169134"/>
                  <a:pt x="7543839" y="2174077"/>
                </a:cubicBezTo>
                <a:cubicBezTo>
                  <a:pt x="7526961" y="2182456"/>
                  <a:pt x="7522501" y="2195777"/>
                  <a:pt x="7522561" y="2213136"/>
                </a:cubicBezTo>
                <a:cubicBezTo>
                  <a:pt x="7522561" y="2219466"/>
                  <a:pt x="7517980" y="2225795"/>
                  <a:pt x="7515449" y="2232244"/>
                </a:cubicBezTo>
                <a:lnTo>
                  <a:pt x="7485612" y="2232244"/>
                </a:lnTo>
                <a:cubicBezTo>
                  <a:pt x="7472773" y="2198308"/>
                  <a:pt x="7475305" y="2193607"/>
                  <a:pt x="7515991" y="2174137"/>
                </a:cubicBezTo>
                <a:cubicBezTo>
                  <a:pt x="7518885" y="2165096"/>
                  <a:pt x="7521898" y="2155693"/>
                  <a:pt x="7525335" y="2144903"/>
                </a:cubicBezTo>
                <a:close/>
                <a:moveTo>
                  <a:pt x="3602458" y="1874019"/>
                </a:moveTo>
                <a:cubicBezTo>
                  <a:pt x="3630607" y="1873235"/>
                  <a:pt x="3637117" y="1876912"/>
                  <a:pt x="3635911" y="1891861"/>
                </a:cubicBezTo>
                <a:cubicBezTo>
                  <a:pt x="3635128" y="1901385"/>
                  <a:pt x="3626447" y="1907895"/>
                  <a:pt x="3614935" y="1907593"/>
                </a:cubicBezTo>
                <a:cubicBezTo>
                  <a:pt x="3602217" y="1907231"/>
                  <a:pt x="3599262" y="1899938"/>
                  <a:pt x="3602458" y="1874019"/>
                </a:cubicBezTo>
                <a:close/>
                <a:moveTo>
                  <a:pt x="3564482" y="1854233"/>
                </a:moveTo>
                <a:cubicBezTo>
                  <a:pt x="3569756" y="1854519"/>
                  <a:pt x="3574488" y="1856538"/>
                  <a:pt x="3578406" y="1861842"/>
                </a:cubicBezTo>
                <a:cubicBezTo>
                  <a:pt x="3581179" y="1865640"/>
                  <a:pt x="3581721" y="1874500"/>
                  <a:pt x="3579129" y="1878177"/>
                </a:cubicBezTo>
                <a:cubicBezTo>
                  <a:pt x="3571595" y="1889027"/>
                  <a:pt x="3560021" y="1885652"/>
                  <a:pt x="3547302" y="1883904"/>
                </a:cubicBezTo>
                <a:lnTo>
                  <a:pt x="3547302" y="1857020"/>
                </a:lnTo>
                <a:cubicBezTo>
                  <a:pt x="3553391" y="1855393"/>
                  <a:pt x="3559208" y="1853946"/>
                  <a:pt x="3564482" y="1854233"/>
                </a:cubicBezTo>
                <a:close/>
                <a:moveTo>
                  <a:pt x="4457965" y="1736226"/>
                </a:moveTo>
                <a:cubicBezTo>
                  <a:pt x="4436868" y="1750994"/>
                  <a:pt x="4414445" y="1755274"/>
                  <a:pt x="4389490" y="1748583"/>
                </a:cubicBezTo>
                <a:cubicBezTo>
                  <a:pt x="4380449" y="1746172"/>
                  <a:pt x="4375024" y="1752380"/>
                  <a:pt x="4370503" y="1759915"/>
                </a:cubicBezTo>
                <a:cubicBezTo>
                  <a:pt x="4362607" y="1773116"/>
                  <a:pt x="4353927" y="1785774"/>
                  <a:pt x="4344042" y="1801024"/>
                </a:cubicBezTo>
                <a:cubicBezTo>
                  <a:pt x="4354047" y="1804339"/>
                  <a:pt x="4365259" y="1807413"/>
                  <a:pt x="4375928" y="1811693"/>
                </a:cubicBezTo>
                <a:cubicBezTo>
                  <a:pt x="4392022" y="1818203"/>
                  <a:pt x="4394975" y="1829595"/>
                  <a:pt x="4382136" y="1841349"/>
                </a:cubicBezTo>
                <a:cubicBezTo>
                  <a:pt x="4364475" y="1857503"/>
                  <a:pt x="4346272" y="1873175"/>
                  <a:pt x="4319569" y="1872994"/>
                </a:cubicBezTo>
                <a:cubicBezTo>
                  <a:pt x="4309925" y="1872934"/>
                  <a:pt x="4298352" y="1874622"/>
                  <a:pt x="4291058" y="1880047"/>
                </a:cubicBezTo>
                <a:cubicBezTo>
                  <a:pt x="4274120" y="1892765"/>
                  <a:pt x="4259232" y="1908256"/>
                  <a:pt x="4243560" y="1922663"/>
                </a:cubicBezTo>
                <a:cubicBezTo>
                  <a:pt x="4253988" y="1927123"/>
                  <a:pt x="4263994" y="1929233"/>
                  <a:pt x="4270684" y="1925435"/>
                </a:cubicBezTo>
                <a:cubicBezTo>
                  <a:pt x="4308237" y="1904278"/>
                  <a:pt x="4348562" y="1901746"/>
                  <a:pt x="4390093" y="1904037"/>
                </a:cubicBezTo>
                <a:cubicBezTo>
                  <a:pt x="4398893" y="1904519"/>
                  <a:pt x="4408960" y="1904640"/>
                  <a:pt x="4416615" y="1901023"/>
                </a:cubicBezTo>
                <a:cubicBezTo>
                  <a:pt x="4452238" y="1884085"/>
                  <a:pt x="4489670" y="1892584"/>
                  <a:pt x="4526198" y="1892765"/>
                </a:cubicBezTo>
                <a:cubicBezTo>
                  <a:pt x="4547295" y="1892826"/>
                  <a:pt x="4555131" y="1906267"/>
                  <a:pt x="4558386" y="1928148"/>
                </a:cubicBezTo>
                <a:cubicBezTo>
                  <a:pt x="4562304" y="1954549"/>
                  <a:pt x="4567910" y="1980709"/>
                  <a:pt x="4573154" y="2008859"/>
                </a:cubicBezTo>
                <a:cubicBezTo>
                  <a:pt x="4584365" y="2010245"/>
                  <a:pt x="4597747" y="2009883"/>
                  <a:pt x="4609742" y="2013741"/>
                </a:cubicBezTo>
                <a:cubicBezTo>
                  <a:pt x="4631984" y="2020974"/>
                  <a:pt x="4657421" y="2023506"/>
                  <a:pt x="4670441" y="2047617"/>
                </a:cubicBezTo>
                <a:cubicBezTo>
                  <a:pt x="4698108" y="2055151"/>
                  <a:pt x="4724027" y="2069196"/>
                  <a:pt x="4755190" y="2070883"/>
                </a:cubicBezTo>
                <a:cubicBezTo>
                  <a:pt x="4756275" y="2063168"/>
                  <a:pt x="4755974" y="2055995"/>
                  <a:pt x="4758385" y="2049907"/>
                </a:cubicBezTo>
                <a:cubicBezTo>
                  <a:pt x="4761157" y="2042915"/>
                  <a:pt x="4764894" y="2033331"/>
                  <a:pt x="4770681" y="2031101"/>
                </a:cubicBezTo>
                <a:cubicBezTo>
                  <a:pt x="4796721" y="2020974"/>
                  <a:pt x="4822700" y="2011571"/>
                  <a:pt x="4852055" y="2022240"/>
                </a:cubicBezTo>
                <a:cubicBezTo>
                  <a:pt x="4889547" y="2035862"/>
                  <a:pt x="4928366" y="2045868"/>
                  <a:pt x="4966099" y="2059009"/>
                </a:cubicBezTo>
                <a:cubicBezTo>
                  <a:pt x="4985146" y="2065639"/>
                  <a:pt x="5002506" y="2066724"/>
                  <a:pt x="5021011" y="2057984"/>
                </a:cubicBezTo>
                <a:cubicBezTo>
                  <a:pt x="5039576" y="2049244"/>
                  <a:pt x="5059046" y="2047255"/>
                  <a:pt x="5079660" y="2051595"/>
                </a:cubicBezTo>
                <a:cubicBezTo>
                  <a:pt x="5090992" y="2054006"/>
                  <a:pt x="5103289" y="2052017"/>
                  <a:pt x="5116550" y="2052017"/>
                </a:cubicBezTo>
                <a:cubicBezTo>
                  <a:pt x="5123904" y="2031824"/>
                  <a:pt x="5140420" y="2016031"/>
                  <a:pt x="5144880" y="1989208"/>
                </a:cubicBezTo>
                <a:lnTo>
                  <a:pt x="5144699" y="1989208"/>
                </a:lnTo>
                <a:cubicBezTo>
                  <a:pt x="5130474" y="1992704"/>
                  <a:pt x="5121071" y="1995778"/>
                  <a:pt x="5111486" y="1997165"/>
                </a:cubicBezTo>
                <a:cubicBezTo>
                  <a:pt x="5101722" y="1998551"/>
                  <a:pt x="5091595" y="1999636"/>
                  <a:pt x="5081891" y="1998491"/>
                </a:cubicBezTo>
                <a:cubicBezTo>
                  <a:pt x="5067605" y="1996803"/>
                  <a:pt x="5062662" y="1990534"/>
                  <a:pt x="5065435" y="1976068"/>
                </a:cubicBezTo>
                <a:cubicBezTo>
                  <a:pt x="5067304" y="1966303"/>
                  <a:pt x="5068509" y="1958527"/>
                  <a:pt x="5061155" y="1954187"/>
                </a:cubicBezTo>
                <a:cubicBezTo>
                  <a:pt x="5040058" y="1955574"/>
                  <a:pt x="5021131" y="1958527"/>
                  <a:pt x="5002446" y="1957563"/>
                </a:cubicBezTo>
                <a:cubicBezTo>
                  <a:pt x="4980806" y="1956478"/>
                  <a:pt x="4963025" y="1961481"/>
                  <a:pt x="4949221" y="1978599"/>
                </a:cubicBezTo>
                <a:cubicBezTo>
                  <a:pt x="4947353" y="1980890"/>
                  <a:pt x="4944459" y="1982337"/>
                  <a:pt x="4942531" y="1984687"/>
                </a:cubicBezTo>
                <a:cubicBezTo>
                  <a:pt x="4924146" y="2007171"/>
                  <a:pt x="4873694" y="2006146"/>
                  <a:pt x="4853803" y="1977695"/>
                </a:cubicBezTo>
                <a:cubicBezTo>
                  <a:pt x="4836443" y="1952861"/>
                  <a:pt x="4807390" y="1940987"/>
                  <a:pt x="4793767" y="1914043"/>
                </a:cubicBezTo>
                <a:cubicBezTo>
                  <a:pt x="4772188" y="1905001"/>
                  <a:pt x="4768632" y="1884809"/>
                  <a:pt x="4763207" y="1865460"/>
                </a:cubicBezTo>
                <a:cubicBezTo>
                  <a:pt x="4757963" y="1846895"/>
                  <a:pt x="4744822" y="1842133"/>
                  <a:pt x="4729512" y="1854007"/>
                </a:cubicBezTo>
                <a:cubicBezTo>
                  <a:pt x="4719385" y="1861843"/>
                  <a:pt x="4709982" y="1871126"/>
                  <a:pt x="4701905" y="1881072"/>
                </a:cubicBezTo>
                <a:cubicBezTo>
                  <a:pt x="4684787" y="1902349"/>
                  <a:pt x="4672309" y="1927304"/>
                  <a:pt x="4648922" y="1946412"/>
                </a:cubicBezTo>
                <a:cubicBezTo>
                  <a:pt x="4625474" y="1941228"/>
                  <a:pt x="4603774" y="1928630"/>
                  <a:pt x="4582195" y="1916394"/>
                </a:cubicBezTo>
                <a:cubicBezTo>
                  <a:pt x="4571466" y="1910306"/>
                  <a:pt x="4570984" y="1897949"/>
                  <a:pt x="4572069" y="1886738"/>
                </a:cubicBezTo>
                <a:cubicBezTo>
                  <a:pt x="4573274" y="1874441"/>
                  <a:pt x="4583281" y="1870764"/>
                  <a:pt x="4593226" y="1868715"/>
                </a:cubicBezTo>
                <a:cubicBezTo>
                  <a:pt x="4602690" y="1866786"/>
                  <a:pt x="4612515" y="1866424"/>
                  <a:pt x="4623907" y="1865219"/>
                </a:cubicBezTo>
                <a:cubicBezTo>
                  <a:pt x="4621074" y="1848582"/>
                  <a:pt x="4618663" y="1834176"/>
                  <a:pt x="4616131" y="1819227"/>
                </a:cubicBezTo>
                <a:cubicBezTo>
                  <a:pt x="4590996" y="1815490"/>
                  <a:pt x="4572672" y="1802772"/>
                  <a:pt x="4555915" y="1786015"/>
                </a:cubicBezTo>
                <a:cubicBezTo>
                  <a:pt x="4548320" y="1778360"/>
                  <a:pt x="4540785" y="1767630"/>
                  <a:pt x="4523184" y="1767329"/>
                </a:cubicBezTo>
                <a:cubicBezTo>
                  <a:pt x="4525354" y="1777878"/>
                  <a:pt x="4525837" y="1786678"/>
                  <a:pt x="4529031" y="1794333"/>
                </a:cubicBezTo>
                <a:cubicBezTo>
                  <a:pt x="4537711" y="1815490"/>
                  <a:pt x="4535179" y="1835382"/>
                  <a:pt x="4525475" y="1855273"/>
                </a:cubicBezTo>
                <a:cubicBezTo>
                  <a:pt x="4515047" y="1876551"/>
                  <a:pt x="4483221" y="1884989"/>
                  <a:pt x="4464354" y="1870583"/>
                </a:cubicBezTo>
                <a:cubicBezTo>
                  <a:pt x="4460075" y="1867268"/>
                  <a:pt x="4454770" y="1860517"/>
                  <a:pt x="4455494" y="1856237"/>
                </a:cubicBezTo>
                <a:cubicBezTo>
                  <a:pt x="4459110" y="1833573"/>
                  <a:pt x="4445548" y="1808016"/>
                  <a:pt x="4466705" y="1788125"/>
                </a:cubicBezTo>
                <a:cubicBezTo>
                  <a:pt x="4469056" y="1785955"/>
                  <a:pt x="4468935" y="1780711"/>
                  <a:pt x="4469236" y="1776853"/>
                </a:cubicBezTo>
                <a:cubicBezTo>
                  <a:pt x="4470080" y="1764436"/>
                  <a:pt x="4470502" y="1752019"/>
                  <a:pt x="4471165" y="1737793"/>
                </a:cubicBezTo>
                <a:cubicBezTo>
                  <a:pt x="4466765" y="1737191"/>
                  <a:pt x="4460677" y="1734297"/>
                  <a:pt x="4457965" y="1736226"/>
                </a:cubicBezTo>
                <a:close/>
                <a:moveTo>
                  <a:pt x="7870126" y="1667148"/>
                </a:moveTo>
                <a:cubicBezTo>
                  <a:pt x="7874790" y="1667645"/>
                  <a:pt x="7879099" y="1669770"/>
                  <a:pt x="7882957" y="1674140"/>
                </a:cubicBezTo>
                <a:cubicBezTo>
                  <a:pt x="7899111" y="1692404"/>
                  <a:pt x="7919545" y="1696383"/>
                  <a:pt x="7942571" y="1693369"/>
                </a:cubicBezTo>
                <a:cubicBezTo>
                  <a:pt x="7949322" y="1692464"/>
                  <a:pt x="7956314" y="1693248"/>
                  <a:pt x="7962763" y="1693248"/>
                </a:cubicBezTo>
                <a:cubicBezTo>
                  <a:pt x="7969093" y="1722362"/>
                  <a:pt x="7965175" y="1728691"/>
                  <a:pt x="7930033" y="1748401"/>
                </a:cubicBezTo>
                <a:cubicBezTo>
                  <a:pt x="7935278" y="1755785"/>
                  <a:pt x="7933017" y="1764194"/>
                  <a:pt x="7923327" y="1772249"/>
                </a:cubicBezTo>
                <a:lnTo>
                  <a:pt x="7872169" y="1793919"/>
                </a:lnTo>
                <a:lnTo>
                  <a:pt x="7872167" y="1793911"/>
                </a:lnTo>
                <a:lnTo>
                  <a:pt x="7872046" y="1793971"/>
                </a:lnTo>
                <a:lnTo>
                  <a:pt x="7872169" y="1793919"/>
                </a:lnTo>
                <a:lnTo>
                  <a:pt x="7878195" y="1815912"/>
                </a:lnTo>
                <a:cubicBezTo>
                  <a:pt x="7887598" y="1831342"/>
                  <a:pt x="7886513" y="1846472"/>
                  <a:pt x="7879521" y="1861842"/>
                </a:cubicBezTo>
                <a:cubicBezTo>
                  <a:pt x="7874157" y="1873657"/>
                  <a:pt x="7868972" y="1885833"/>
                  <a:pt x="7861558" y="1896321"/>
                </a:cubicBezTo>
                <a:cubicBezTo>
                  <a:pt x="7851854" y="1910185"/>
                  <a:pt x="7848599" y="1924289"/>
                  <a:pt x="7849503" y="1941227"/>
                </a:cubicBezTo>
                <a:cubicBezTo>
                  <a:pt x="7851673" y="1980106"/>
                  <a:pt x="7840461" y="1991076"/>
                  <a:pt x="7801824" y="1993547"/>
                </a:cubicBezTo>
                <a:cubicBezTo>
                  <a:pt x="7784886" y="1994632"/>
                  <a:pt x="7767949" y="1996923"/>
                  <a:pt x="7751192" y="1999696"/>
                </a:cubicBezTo>
                <a:cubicBezTo>
                  <a:pt x="7745525" y="2000600"/>
                  <a:pt x="7738774" y="2003131"/>
                  <a:pt x="7735279" y="2007291"/>
                </a:cubicBezTo>
                <a:cubicBezTo>
                  <a:pt x="7715447" y="2030919"/>
                  <a:pt x="7685550" y="2018020"/>
                  <a:pt x="7662223" y="2028327"/>
                </a:cubicBezTo>
                <a:cubicBezTo>
                  <a:pt x="7643718" y="2011510"/>
                  <a:pt x="7630517" y="2026459"/>
                  <a:pt x="7615508" y="2035259"/>
                </a:cubicBezTo>
                <a:cubicBezTo>
                  <a:pt x="7604478" y="2041769"/>
                  <a:pt x="7597787" y="2049062"/>
                  <a:pt x="7594954" y="2062504"/>
                </a:cubicBezTo>
                <a:cubicBezTo>
                  <a:pt x="7591277" y="2079623"/>
                  <a:pt x="7580910" y="2081250"/>
                  <a:pt x="7567046" y="2069316"/>
                </a:cubicBezTo>
                <a:cubicBezTo>
                  <a:pt x="7531965" y="2039177"/>
                  <a:pt x="7534135" y="2016694"/>
                  <a:pt x="7573857" y="1993125"/>
                </a:cubicBezTo>
                <a:cubicBezTo>
                  <a:pt x="7590011" y="1983541"/>
                  <a:pt x="7606708" y="1974440"/>
                  <a:pt x="7621234" y="1962746"/>
                </a:cubicBezTo>
                <a:cubicBezTo>
                  <a:pt x="7633229" y="1953041"/>
                  <a:pt x="7646129" y="1948882"/>
                  <a:pt x="7660113" y="1950751"/>
                </a:cubicBezTo>
                <a:cubicBezTo>
                  <a:pt x="7688082" y="1954428"/>
                  <a:pt x="7706526" y="1939660"/>
                  <a:pt x="7720089" y="1919226"/>
                </a:cubicBezTo>
                <a:cubicBezTo>
                  <a:pt x="7730335" y="1903735"/>
                  <a:pt x="7743295" y="1894513"/>
                  <a:pt x="7760113" y="1890112"/>
                </a:cubicBezTo>
                <a:cubicBezTo>
                  <a:pt x="7776628" y="1885772"/>
                  <a:pt x="7785067" y="1874862"/>
                  <a:pt x="7789166" y="1859311"/>
                </a:cubicBezTo>
                <a:cubicBezTo>
                  <a:pt x="7796037" y="1833211"/>
                  <a:pt x="7803451" y="1807533"/>
                  <a:pt x="7797002" y="1779685"/>
                </a:cubicBezTo>
                <a:cubicBezTo>
                  <a:pt x="7793988" y="1766665"/>
                  <a:pt x="7796460" y="1752380"/>
                  <a:pt x="7796460" y="1736828"/>
                </a:cubicBezTo>
                <a:cubicBezTo>
                  <a:pt x="7816471" y="1736045"/>
                  <a:pt x="7833470" y="1731705"/>
                  <a:pt x="7841185" y="1715189"/>
                </a:cubicBezTo>
                <a:cubicBezTo>
                  <a:pt x="7847816" y="1701024"/>
                  <a:pt x="7850649" y="1685111"/>
                  <a:pt x="7855169" y="1669921"/>
                </a:cubicBezTo>
                <a:cubicBezTo>
                  <a:pt x="7860444" y="1667781"/>
                  <a:pt x="7865462" y="1666651"/>
                  <a:pt x="7870126" y="1667148"/>
                </a:cubicBezTo>
                <a:close/>
                <a:moveTo>
                  <a:pt x="5062421" y="1655094"/>
                </a:moveTo>
                <a:lnTo>
                  <a:pt x="5062470" y="1655193"/>
                </a:lnTo>
                <a:lnTo>
                  <a:pt x="5034679" y="1670005"/>
                </a:lnTo>
                <a:cubicBezTo>
                  <a:pt x="5028471" y="1677502"/>
                  <a:pt x="5024387" y="1686438"/>
                  <a:pt x="5019564" y="1693490"/>
                </a:cubicBezTo>
                <a:cubicBezTo>
                  <a:pt x="5006906" y="1712115"/>
                  <a:pt x="5002084" y="1736045"/>
                  <a:pt x="4992862" y="1760337"/>
                </a:cubicBezTo>
                <a:cubicBezTo>
                  <a:pt x="5018419" y="1766425"/>
                  <a:pt x="5040179" y="1772875"/>
                  <a:pt x="5062301" y="1760337"/>
                </a:cubicBezTo>
                <a:cubicBezTo>
                  <a:pt x="5090751" y="1744243"/>
                  <a:pt x="5121734" y="1744002"/>
                  <a:pt x="5152957" y="1746051"/>
                </a:cubicBezTo>
                <a:cubicBezTo>
                  <a:pt x="5159467" y="1746473"/>
                  <a:pt x="5166761" y="1748523"/>
                  <a:pt x="5172005" y="1752260"/>
                </a:cubicBezTo>
                <a:cubicBezTo>
                  <a:pt x="5199250" y="1771488"/>
                  <a:pt x="5227881" y="1785292"/>
                  <a:pt x="5262541" y="1782097"/>
                </a:cubicBezTo>
                <a:cubicBezTo>
                  <a:pt x="5280141" y="1780530"/>
                  <a:pt x="5280202" y="1781253"/>
                  <a:pt x="5286832" y="1758830"/>
                </a:cubicBezTo>
                <a:cubicBezTo>
                  <a:pt x="5279780" y="1754189"/>
                  <a:pt x="5271582" y="1750271"/>
                  <a:pt x="5265253" y="1744303"/>
                </a:cubicBezTo>
                <a:cubicBezTo>
                  <a:pt x="5258020" y="1737552"/>
                  <a:pt x="5253800" y="1727064"/>
                  <a:pt x="5245844" y="1721639"/>
                </a:cubicBezTo>
                <a:cubicBezTo>
                  <a:pt x="5229328" y="1710367"/>
                  <a:pt x="5211426" y="1700964"/>
                  <a:pt x="5193644" y="1691682"/>
                </a:cubicBezTo>
                <a:cubicBezTo>
                  <a:pt x="5189726" y="1689632"/>
                  <a:pt x="5183457" y="1690175"/>
                  <a:pt x="5178816" y="1691561"/>
                </a:cubicBezTo>
                <a:cubicBezTo>
                  <a:pt x="5166459" y="1695238"/>
                  <a:pt x="5154283" y="1699518"/>
                  <a:pt x="5142348" y="1704460"/>
                </a:cubicBezTo>
                <a:cubicBezTo>
                  <a:pt x="5129509" y="1709765"/>
                  <a:pt x="5117574" y="1713502"/>
                  <a:pt x="5107569" y="1699578"/>
                </a:cubicBezTo>
                <a:cubicBezTo>
                  <a:pt x="5105881" y="1697227"/>
                  <a:pt x="5103409" y="1694032"/>
                  <a:pt x="5100998" y="1693791"/>
                </a:cubicBezTo>
                <a:cubicBezTo>
                  <a:pt x="5089757" y="1692706"/>
                  <a:pt x="5081665" y="1688306"/>
                  <a:pt x="5075607" y="1681540"/>
                </a:cubicBezTo>
                <a:lnTo>
                  <a:pt x="5062470" y="1655193"/>
                </a:lnTo>
                <a:lnTo>
                  <a:pt x="5062542" y="1655154"/>
                </a:lnTo>
                <a:close/>
                <a:moveTo>
                  <a:pt x="8018194" y="1644518"/>
                </a:moveTo>
                <a:lnTo>
                  <a:pt x="8028223" y="1661784"/>
                </a:lnTo>
                <a:cubicBezTo>
                  <a:pt x="8022919" y="1677155"/>
                  <a:pt x="8011888" y="1682941"/>
                  <a:pt x="7993383" y="1679023"/>
                </a:cubicBezTo>
                <a:cubicBezTo>
                  <a:pt x="7998808" y="1670102"/>
                  <a:pt x="8002968" y="1663231"/>
                  <a:pt x="8010442" y="1650874"/>
                </a:cubicBezTo>
                <a:cubicBezTo>
                  <a:pt x="7998387" y="1656600"/>
                  <a:pt x="7992299" y="1659493"/>
                  <a:pt x="7982051" y="1664316"/>
                </a:cubicBezTo>
                <a:cubicBezTo>
                  <a:pt x="7986813" y="1654611"/>
                  <a:pt x="7992359" y="1649261"/>
                  <a:pt x="7998499" y="1646534"/>
                </a:cubicBezTo>
                <a:close/>
                <a:moveTo>
                  <a:pt x="8017697" y="1643663"/>
                </a:moveTo>
                <a:lnTo>
                  <a:pt x="8018519" y="1644484"/>
                </a:lnTo>
                <a:lnTo>
                  <a:pt x="8018194" y="1644518"/>
                </a:lnTo>
                <a:close/>
                <a:moveTo>
                  <a:pt x="8017614" y="1643520"/>
                </a:moveTo>
                <a:lnTo>
                  <a:pt x="8017650" y="1643582"/>
                </a:lnTo>
                <a:lnTo>
                  <a:pt x="8019866" y="1643668"/>
                </a:lnTo>
                <a:lnTo>
                  <a:pt x="8018580" y="1644484"/>
                </a:lnTo>
                <a:lnTo>
                  <a:pt x="8018519" y="1644484"/>
                </a:lnTo>
                <a:lnTo>
                  <a:pt x="8017696" y="1643661"/>
                </a:lnTo>
                <a:lnTo>
                  <a:pt x="8017697" y="1643663"/>
                </a:lnTo>
                <a:lnTo>
                  <a:pt x="8017614" y="1643580"/>
                </a:lnTo>
                <a:close/>
                <a:moveTo>
                  <a:pt x="5576884" y="1633153"/>
                </a:moveTo>
                <a:cubicBezTo>
                  <a:pt x="5535414" y="1629114"/>
                  <a:pt x="5511183" y="1657023"/>
                  <a:pt x="5480261" y="1675829"/>
                </a:cubicBezTo>
                <a:lnTo>
                  <a:pt x="5480200" y="1675889"/>
                </a:lnTo>
                <a:cubicBezTo>
                  <a:pt x="5482491" y="1706389"/>
                  <a:pt x="5479356" y="1735985"/>
                  <a:pt x="5505938" y="1756961"/>
                </a:cubicBezTo>
                <a:cubicBezTo>
                  <a:pt x="5511002" y="1760940"/>
                  <a:pt x="5512690" y="1769077"/>
                  <a:pt x="5516668" y="1774683"/>
                </a:cubicBezTo>
                <a:cubicBezTo>
                  <a:pt x="5520525" y="1780047"/>
                  <a:pt x="5524685" y="1785593"/>
                  <a:pt x="5529929" y="1789511"/>
                </a:cubicBezTo>
                <a:cubicBezTo>
                  <a:pt x="5547831" y="1802892"/>
                  <a:pt x="5551086" y="1812416"/>
                  <a:pt x="5541743" y="1832730"/>
                </a:cubicBezTo>
                <a:cubicBezTo>
                  <a:pt x="5538488" y="1839842"/>
                  <a:pt x="5532701" y="1845749"/>
                  <a:pt x="5528301" y="1852380"/>
                </a:cubicBezTo>
                <a:cubicBezTo>
                  <a:pt x="5520646" y="1863953"/>
                  <a:pt x="5519380" y="1879504"/>
                  <a:pt x="5527638" y="1885351"/>
                </a:cubicBezTo>
                <a:cubicBezTo>
                  <a:pt x="5548916" y="1900420"/>
                  <a:pt x="5571519" y="1912958"/>
                  <a:pt x="5598282" y="1907292"/>
                </a:cubicBezTo>
                <a:cubicBezTo>
                  <a:pt x="5609253" y="1891078"/>
                  <a:pt x="5609795" y="1876792"/>
                  <a:pt x="5601176" y="1860698"/>
                </a:cubicBezTo>
                <a:cubicBezTo>
                  <a:pt x="5593701" y="1846774"/>
                  <a:pt x="5587192" y="1831645"/>
                  <a:pt x="5583876" y="1816334"/>
                </a:cubicBezTo>
                <a:cubicBezTo>
                  <a:pt x="5579536" y="1796262"/>
                  <a:pt x="5578813" y="1775406"/>
                  <a:pt x="5576763" y="1757203"/>
                </a:cubicBezTo>
                <a:cubicBezTo>
                  <a:pt x="5545299" y="1742435"/>
                  <a:pt x="5538970" y="1713442"/>
                  <a:pt x="5525528" y="1693671"/>
                </a:cubicBezTo>
                <a:cubicBezTo>
                  <a:pt x="5527457" y="1659313"/>
                  <a:pt x="5566396" y="1661181"/>
                  <a:pt x="5576884" y="1633153"/>
                </a:cubicBezTo>
                <a:close/>
                <a:moveTo>
                  <a:pt x="8101279" y="1590717"/>
                </a:moveTo>
                <a:cubicBezTo>
                  <a:pt x="8127078" y="1593851"/>
                  <a:pt x="8127922" y="1594816"/>
                  <a:pt x="8129489" y="1623688"/>
                </a:cubicBezTo>
                <a:cubicBezTo>
                  <a:pt x="8120628" y="1626521"/>
                  <a:pt x="8111285" y="1629475"/>
                  <a:pt x="8106162" y="1631163"/>
                </a:cubicBezTo>
                <a:cubicBezTo>
                  <a:pt x="8093082" y="1646352"/>
                  <a:pt x="8083799" y="1660698"/>
                  <a:pt x="8070960" y="1670524"/>
                </a:cubicBezTo>
                <a:cubicBezTo>
                  <a:pt x="8063908" y="1675948"/>
                  <a:pt x="8051009" y="1673718"/>
                  <a:pt x="8040339" y="1672814"/>
                </a:cubicBezTo>
                <a:cubicBezTo>
                  <a:pt x="8059267" y="1664255"/>
                  <a:pt x="8082955" y="1663049"/>
                  <a:pt x="8084643" y="1633694"/>
                </a:cubicBezTo>
                <a:cubicBezTo>
                  <a:pt x="8070659" y="1630138"/>
                  <a:pt x="8057398" y="1624834"/>
                  <a:pt x="8045885" y="1638215"/>
                </a:cubicBezTo>
                <a:cubicBezTo>
                  <a:pt x="8041877" y="1642857"/>
                  <a:pt x="8037220" y="1644047"/>
                  <a:pt x="8032360" y="1644153"/>
                </a:cubicBezTo>
                <a:lnTo>
                  <a:pt x="8019866" y="1643668"/>
                </a:lnTo>
                <a:lnTo>
                  <a:pt x="8049396" y="1624917"/>
                </a:lnTo>
                <a:cubicBezTo>
                  <a:pt x="8060186" y="1620027"/>
                  <a:pt x="8071864" y="1617872"/>
                  <a:pt x="8085547" y="1621760"/>
                </a:cubicBezTo>
                <a:cubicBezTo>
                  <a:pt x="8091696" y="1609644"/>
                  <a:pt x="8096578" y="1600000"/>
                  <a:pt x="8101279" y="1590717"/>
                </a:cubicBezTo>
                <a:close/>
                <a:moveTo>
                  <a:pt x="2051672" y="1557776"/>
                </a:moveTo>
                <a:cubicBezTo>
                  <a:pt x="2045803" y="1557641"/>
                  <a:pt x="2039850" y="1559133"/>
                  <a:pt x="2034245" y="1562026"/>
                </a:cubicBezTo>
                <a:cubicBezTo>
                  <a:pt x="2022008" y="1568355"/>
                  <a:pt x="2010676" y="1576372"/>
                  <a:pt x="1994040" y="1586800"/>
                </a:cubicBezTo>
                <a:cubicBezTo>
                  <a:pt x="2003745" y="1592827"/>
                  <a:pt x="2010856" y="1600784"/>
                  <a:pt x="2018332" y="1601085"/>
                </a:cubicBezTo>
                <a:cubicBezTo>
                  <a:pt x="2033220" y="1601688"/>
                  <a:pt x="2044854" y="1607475"/>
                  <a:pt x="2057271" y="1614467"/>
                </a:cubicBezTo>
                <a:cubicBezTo>
                  <a:pt x="2079211" y="1626884"/>
                  <a:pt x="2095124" y="1619530"/>
                  <a:pt x="2105556" y="1592405"/>
                </a:cubicBezTo>
                <a:cubicBezTo>
                  <a:pt x="2093617" y="1582882"/>
                  <a:pt x="2081682" y="1572273"/>
                  <a:pt x="2068603" y="1563292"/>
                </a:cubicBezTo>
                <a:cubicBezTo>
                  <a:pt x="2063327" y="1559675"/>
                  <a:pt x="2057542" y="1557912"/>
                  <a:pt x="2051672" y="1557776"/>
                </a:cubicBezTo>
                <a:close/>
                <a:moveTo>
                  <a:pt x="8913812" y="1442316"/>
                </a:moveTo>
                <a:cubicBezTo>
                  <a:pt x="8917910" y="1442075"/>
                  <a:pt x="8923215" y="1447500"/>
                  <a:pt x="8926349" y="1451598"/>
                </a:cubicBezTo>
                <a:cubicBezTo>
                  <a:pt x="8927555" y="1453226"/>
                  <a:pt x="8925144" y="1460519"/>
                  <a:pt x="8922853" y="1461424"/>
                </a:cubicBezTo>
                <a:cubicBezTo>
                  <a:pt x="8908989" y="1466848"/>
                  <a:pt x="8894523" y="1472093"/>
                  <a:pt x="8880237" y="1463172"/>
                </a:cubicBezTo>
                <a:cubicBezTo>
                  <a:pt x="8876862" y="1461062"/>
                  <a:pt x="8875415" y="1455878"/>
                  <a:pt x="8871437" y="1449549"/>
                </a:cubicBezTo>
                <a:lnTo>
                  <a:pt x="8871497" y="1449489"/>
                </a:lnTo>
                <a:cubicBezTo>
                  <a:pt x="8888917" y="1446294"/>
                  <a:pt x="8901334" y="1443099"/>
                  <a:pt x="8913812" y="1442316"/>
                </a:cubicBezTo>
                <a:close/>
                <a:moveTo>
                  <a:pt x="8823276" y="1435324"/>
                </a:moveTo>
                <a:cubicBezTo>
                  <a:pt x="8828580" y="1449489"/>
                  <a:pt x="8827315" y="1461846"/>
                  <a:pt x="8815018" y="1471249"/>
                </a:cubicBezTo>
                <a:cubicBezTo>
                  <a:pt x="8803324" y="1470224"/>
                  <a:pt x="8792656" y="1469561"/>
                  <a:pt x="8782047" y="1468295"/>
                </a:cubicBezTo>
                <a:cubicBezTo>
                  <a:pt x="8776199" y="1467572"/>
                  <a:pt x="8770111" y="1466668"/>
                  <a:pt x="8764867" y="1464317"/>
                </a:cubicBezTo>
                <a:cubicBezTo>
                  <a:pt x="8758418" y="1461484"/>
                  <a:pt x="8751305" y="1456481"/>
                  <a:pt x="8755344" y="1448464"/>
                </a:cubicBezTo>
                <a:cubicBezTo>
                  <a:pt x="8758116" y="1442919"/>
                  <a:pt x="8764627" y="1436047"/>
                  <a:pt x="8769931" y="1435565"/>
                </a:cubicBezTo>
                <a:cubicBezTo>
                  <a:pt x="8787110" y="1434058"/>
                  <a:pt x="8804530" y="1435203"/>
                  <a:pt x="8823276" y="1435324"/>
                </a:cubicBezTo>
                <a:close/>
                <a:moveTo>
                  <a:pt x="8969447" y="1421882"/>
                </a:moveTo>
                <a:cubicBezTo>
                  <a:pt x="8984516" y="1420556"/>
                  <a:pt x="8998320" y="1423811"/>
                  <a:pt x="9012725" y="1434420"/>
                </a:cubicBezTo>
                <a:cubicBezTo>
                  <a:pt x="9002660" y="1439965"/>
                  <a:pt x="8995366" y="1444847"/>
                  <a:pt x="8987409" y="1448102"/>
                </a:cubicBezTo>
                <a:cubicBezTo>
                  <a:pt x="8982105" y="1450272"/>
                  <a:pt x="8975836" y="1450996"/>
                  <a:pt x="8970110" y="1450694"/>
                </a:cubicBezTo>
                <a:cubicBezTo>
                  <a:pt x="8959863" y="1450212"/>
                  <a:pt x="8950761" y="1442075"/>
                  <a:pt x="8951967" y="1434841"/>
                </a:cubicBezTo>
                <a:cubicBezTo>
                  <a:pt x="8953534" y="1425378"/>
                  <a:pt x="8961249" y="1422605"/>
                  <a:pt x="8969447" y="1421882"/>
                </a:cubicBezTo>
                <a:close/>
                <a:moveTo>
                  <a:pt x="8640538" y="1397485"/>
                </a:moveTo>
                <a:cubicBezTo>
                  <a:pt x="8646905" y="1395767"/>
                  <a:pt x="8652903" y="1396716"/>
                  <a:pt x="8659322" y="1402111"/>
                </a:cubicBezTo>
                <a:cubicBezTo>
                  <a:pt x="8675536" y="1415673"/>
                  <a:pt x="8687471" y="1430742"/>
                  <a:pt x="8675958" y="1454732"/>
                </a:cubicBezTo>
                <a:cubicBezTo>
                  <a:pt x="8656489" y="1455757"/>
                  <a:pt x="8643228" y="1442315"/>
                  <a:pt x="8629424" y="1432370"/>
                </a:cubicBezTo>
                <a:cubicBezTo>
                  <a:pt x="8623638" y="1428211"/>
                  <a:pt x="8622794" y="1417240"/>
                  <a:pt x="8619539" y="1408862"/>
                </a:cubicBezTo>
                <a:cubicBezTo>
                  <a:pt x="8627436" y="1403588"/>
                  <a:pt x="8634172" y="1399202"/>
                  <a:pt x="8640538" y="1397485"/>
                </a:cubicBezTo>
                <a:close/>
                <a:moveTo>
                  <a:pt x="9123507" y="1378393"/>
                </a:moveTo>
                <a:cubicBezTo>
                  <a:pt x="9127689" y="1378649"/>
                  <a:pt x="9131773" y="1380322"/>
                  <a:pt x="9135690" y="1383185"/>
                </a:cubicBezTo>
                <a:cubicBezTo>
                  <a:pt x="9144129" y="1389393"/>
                  <a:pt x="9145636" y="1397591"/>
                  <a:pt x="9140271" y="1406753"/>
                </a:cubicBezTo>
                <a:cubicBezTo>
                  <a:pt x="9135389" y="1415071"/>
                  <a:pt x="9130446" y="1423389"/>
                  <a:pt x="9124057" y="1434239"/>
                </a:cubicBezTo>
                <a:lnTo>
                  <a:pt x="9123997" y="1434239"/>
                </a:lnTo>
                <a:cubicBezTo>
                  <a:pt x="9107541" y="1416397"/>
                  <a:pt x="9091869" y="1425981"/>
                  <a:pt x="9076197" y="1431707"/>
                </a:cubicBezTo>
                <a:cubicBezTo>
                  <a:pt x="9073062" y="1427789"/>
                  <a:pt x="9069627" y="1425077"/>
                  <a:pt x="9068481" y="1421641"/>
                </a:cubicBezTo>
                <a:cubicBezTo>
                  <a:pt x="9067035" y="1417181"/>
                  <a:pt x="9067457" y="1412117"/>
                  <a:pt x="9067276" y="1410249"/>
                </a:cubicBezTo>
                <a:cubicBezTo>
                  <a:pt x="9083069" y="1400002"/>
                  <a:pt x="9096932" y="1391081"/>
                  <a:pt x="9110735" y="1382100"/>
                </a:cubicBezTo>
                <a:cubicBezTo>
                  <a:pt x="9115045" y="1379297"/>
                  <a:pt x="9119325" y="1378137"/>
                  <a:pt x="9123507" y="1378393"/>
                </a:cubicBezTo>
                <a:close/>
                <a:moveTo>
                  <a:pt x="7886354" y="1371724"/>
                </a:moveTo>
                <a:cubicBezTo>
                  <a:pt x="7890913" y="1373661"/>
                  <a:pt x="7894921" y="1377820"/>
                  <a:pt x="7896760" y="1383365"/>
                </a:cubicBezTo>
                <a:cubicBezTo>
                  <a:pt x="7900737" y="1395421"/>
                  <a:pt x="7903028" y="1408621"/>
                  <a:pt x="7902968" y="1421340"/>
                </a:cubicBezTo>
                <a:cubicBezTo>
                  <a:pt x="7902907" y="1440689"/>
                  <a:pt x="7905319" y="1458290"/>
                  <a:pt x="7915144" y="1475830"/>
                </a:cubicBezTo>
                <a:cubicBezTo>
                  <a:pt x="7927078" y="1497108"/>
                  <a:pt x="7930876" y="1520917"/>
                  <a:pt x="7925934" y="1547499"/>
                </a:cubicBezTo>
                <a:cubicBezTo>
                  <a:pt x="7918097" y="1551779"/>
                  <a:pt x="7909237" y="1556119"/>
                  <a:pt x="7900918" y="1561303"/>
                </a:cubicBezTo>
                <a:cubicBezTo>
                  <a:pt x="7884824" y="1571309"/>
                  <a:pt x="7882956" y="1579084"/>
                  <a:pt x="7891998" y="1596263"/>
                </a:cubicBezTo>
                <a:cubicBezTo>
                  <a:pt x="7896036" y="1603979"/>
                  <a:pt x="7900437" y="1611513"/>
                  <a:pt x="7905319" y="1620314"/>
                </a:cubicBezTo>
                <a:cubicBezTo>
                  <a:pt x="7898206" y="1624593"/>
                  <a:pt x="7893625" y="1628692"/>
                  <a:pt x="7888260" y="1630440"/>
                </a:cubicBezTo>
                <a:cubicBezTo>
                  <a:pt x="7867766" y="1637071"/>
                  <a:pt x="7858363" y="1630862"/>
                  <a:pt x="7856012" y="1609283"/>
                </a:cubicBezTo>
                <a:cubicBezTo>
                  <a:pt x="7854083" y="1591441"/>
                  <a:pt x="7851974" y="1573539"/>
                  <a:pt x="7851431" y="1555576"/>
                </a:cubicBezTo>
                <a:cubicBezTo>
                  <a:pt x="7851190" y="1547981"/>
                  <a:pt x="7854686" y="1540266"/>
                  <a:pt x="7857881" y="1526523"/>
                </a:cubicBezTo>
                <a:lnTo>
                  <a:pt x="7857881" y="1526463"/>
                </a:lnTo>
                <a:cubicBezTo>
                  <a:pt x="7860895" y="1542195"/>
                  <a:pt x="7862522" y="1550453"/>
                  <a:pt x="7864089" y="1558711"/>
                </a:cubicBezTo>
                <a:cubicBezTo>
                  <a:pt x="7883016" y="1512418"/>
                  <a:pt x="7867043" y="1467572"/>
                  <a:pt x="7861920" y="1422365"/>
                </a:cubicBezTo>
                <a:cubicBezTo>
                  <a:pt x="7853360" y="1418386"/>
                  <a:pt x="7843535" y="1415855"/>
                  <a:pt x="7836603" y="1409947"/>
                </a:cubicBezTo>
                <a:cubicBezTo>
                  <a:pt x="7830093" y="1404402"/>
                  <a:pt x="7826597" y="1395300"/>
                  <a:pt x="7820449" y="1385656"/>
                </a:cubicBezTo>
                <a:cubicBezTo>
                  <a:pt x="7839918" y="1385294"/>
                  <a:pt x="7857338" y="1386078"/>
                  <a:pt x="7872649" y="1373420"/>
                </a:cubicBezTo>
                <a:cubicBezTo>
                  <a:pt x="7876688" y="1370075"/>
                  <a:pt x="7881796" y="1369788"/>
                  <a:pt x="7886354" y="1371724"/>
                </a:cubicBezTo>
                <a:close/>
                <a:moveTo>
                  <a:pt x="8506641" y="1290238"/>
                </a:moveTo>
                <a:lnTo>
                  <a:pt x="8506641" y="1290298"/>
                </a:lnTo>
                <a:lnTo>
                  <a:pt x="8506618" y="1290250"/>
                </a:lnTo>
                <a:close/>
                <a:moveTo>
                  <a:pt x="8443471" y="1287103"/>
                </a:moveTo>
                <a:cubicBezTo>
                  <a:pt x="8448835" y="1297832"/>
                  <a:pt x="8452150" y="1304342"/>
                  <a:pt x="8455888" y="1311816"/>
                </a:cubicBezTo>
                <a:cubicBezTo>
                  <a:pt x="8470474" y="1312901"/>
                  <a:pt x="8485243" y="1313986"/>
                  <a:pt x="8500312" y="1315071"/>
                </a:cubicBezTo>
                <a:cubicBezTo>
                  <a:pt x="8515019" y="1339484"/>
                  <a:pt x="8495369" y="1367633"/>
                  <a:pt x="8511342" y="1391924"/>
                </a:cubicBezTo>
                <a:lnTo>
                  <a:pt x="8467521" y="1391924"/>
                </a:lnTo>
                <a:cubicBezTo>
                  <a:pt x="8466918" y="1384691"/>
                  <a:pt x="8466376" y="1378422"/>
                  <a:pt x="8465653" y="1370165"/>
                </a:cubicBezTo>
                <a:lnTo>
                  <a:pt x="8465712" y="1370165"/>
                </a:lnTo>
                <a:cubicBezTo>
                  <a:pt x="8454742" y="1364137"/>
                  <a:pt x="8445219" y="1358832"/>
                  <a:pt x="8434248" y="1352805"/>
                </a:cubicBezTo>
                <a:cubicBezTo>
                  <a:pt x="8437081" y="1332491"/>
                  <a:pt x="8439914" y="1312359"/>
                  <a:pt x="8443471" y="1287103"/>
                </a:cubicBezTo>
                <a:close/>
                <a:moveTo>
                  <a:pt x="8484439" y="1260277"/>
                </a:moveTo>
                <a:cubicBezTo>
                  <a:pt x="8490233" y="1261908"/>
                  <a:pt x="8494300" y="1265567"/>
                  <a:pt x="8498287" y="1272327"/>
                </a:cubicBezTo>
                <a:lnTo>
                  <a:pt x="8506618" y="1290250"/>
                </a:lnTo>
                <a:lnTo>
                  <a:pt x="8493228" y="1297158"/>
                </a:lnTo>
                <a:cubicBezTo>
                  <a:pt x="8481664" y="1297833"/>
                  <a:pt x="8474770" y="1282869"/>
                  <a:pt x="8464689" y="1280111"/>
                </a:cubicBezTo>
                <a:cubicBezTo>
                  <a:pt x="8455105" y="1277519"/>
                  <a:pt x="8456491" y="1268116"/>
                  <a:pt x="8460228" y="1260401"/>
                </a:cubicBezTo>
                <a:cubicBezTo>
                  <a:pt x="8471123" y="1259045"/>
                  <a:pt x="8478645" y="1258646"/>
                  <a:pt x="8484439" y="1260277"/>
                </a:cubicBezTo>
                <a:close/>
                <a:moveTo>
                  <a:pt x="4272795" y="1124174"/>
                </a:moveTo>
                <a:lnTo>
                  <a:pt x="4272795" y="1124235"/>
                </a:lnTo>
                <a:lnTo>
                  <a:pt x="4272771" y="1124222"/>
                </a:lnTo>
                <a:close/>
                <a:moveTo>
                  <a:pt x="8990905" y="1114590"/>
                </a:moveTo>
                <a:cubicBezTo>
                  <a:pt x="9008084" y="1125983"/>
                  <a:pt x="9019055" y="1133216"/>
                  <a:pt x="9031050" y="1141172"/>
                </a:cubicBezTo>
                <a:cubicBezTo>
                  <a:pt x="9027794" y="1148828"/>
                  <a:pt x="9025203" y="1154855"/>
                  <a:pt x="9021948" y="1162390"/>
                </a:cubicBezTo>
                <a:cubicBezTo>
                  <a:pt x="9011399" y="1160883"/>
                  <a:pt x="9002057" y="1159497"/>
                  <a:pt x="8990905" y="1157869"/>
                </a:cubicBezTo>
                <a:close/>
                <a:moveTo>
                  <a:pt x="4249106" y="1111155"/>
                </a:moveTo>
                <a:lnTo>
                  <a:pt x="4272771" y="1124222"/>
                </a:lnTo>
                <a:lnTo>
                  <a:pt x="4245067" y="1177881"/>
                </a:lnTo>
                <a:lnTo>
                  <a:pt x="4211493" y="1177881"/>
                </a:lnTo>
                <a:cubicBezTo>
                  <a:pt x="4204742" y="1162450"/>
                  <a:pt x="4206791" y="1146537"/>
                  <a:pt x="4209986" y="1131408"/>
                </a:cubicBezTo>
                <a:cubicBezTo>
                  <a:pt x="4213964" y="1112541"/>
                  <a:pt x="4230480" y="1104283"/>
                  <a:pt x="4249106" y="1111155"/>
                </a:cubicBezTo>
                <a:close/>
                <a:moveTo>
                  <a:pt x="2242130" y="1058895"/>
                </a:moveTo>
                <a:lnTo>
                  <a:pt x="2242190" y="1058955"/>
                </a:lnTo>
                <a:cubicBezTo>
                  <a:pt x="2249966" y="1061186"/>
                  <a:pt x="2255753" y="1062331"/>
                  <a:pt x="2261178" y="1064501"/>
                </a:cubicBezTo>
                <a:cubicBezTo>
                  <a:pt x="2269496" y="1067816"/>
                  <a:pt x="2270641" y="1076315"/>
                  <a:pt x="2267507" y="1082041"/>
                </a:cubicBezTo>
                <a:cubicBezTo>
                  <a:pt x="2263528" y="1089395"/>
                  <a:pt x="2256838" y="1096689"/>
                  <a:pt x="2249484" y="1100305"/>
                </a:cubicBezTo>
                <a:cubicBezTo>
                  <a:pt x="2244782" y="1102656"/>
                  <a:pt x="2235680" y="1100064"/>
                  <a:pt x="2230557" y="1096628"/>
                </a:cubicBezTo>
                <a:cubicBezTo>
                  <a:pt x="2224348" y="1092530"/>
                  <a:pt x="2223505" y="1084935"/>
                  <a:pt x="2228507" y="1078063"/>
                </a:cubicBezTo>
                <a:cubicBezTo>
                  <a:pt x="2232606" y="1072457"/>
                  <a:pt x="2236524" y="1066791"/>
                  <a:pt x="2242130" y="1058895"/>
                </a:cubicBezTo>
                <a:close/>
                <a:moveTo>
                  <a:pt x="4065690" y="1052988"/>
                </a:moveTo>
                <a:lnTo>
                  <a:pt x="4065750" y="1052988"/>
                </a:lnTo>
                <a:cubicBezTo>
                  <a:pt x="4077263" y="1052988"/>
                  <a:pt x="4086003" y="1052686"/>
                  <a:pt x="4094743" y="1053048"/>
                </a:cubicBezTo>
                <a:cubicBezTo>
                  <a:pt x="4114454" y="1053832"/>
                  <a:pt x="4123556" y="1063536"/>
                  <a:pt x="4123435" y="1083006"/>
                </a:cubicBezTo>
                <a:cubicBezTo>
                  <a:pt x="4123315" y="1104524"/>
                  <a:pt x="4107824" y="1120437"/>
                  <a:pt x="4088595" y="1118931"/>
                </a:cubicBezTo>
                <a:cubicBezTo>
                  <a:pt x="4073827" y="1117785"/>
                  <a:pt x="4066473" y="1112240"/>
                  <a:pt x="4064966" y="1096990"/>
                </a:cubicBezTo>
                <a:cubicBezTo>
                  <a:pt x="4063641" y="1083367"/>
                  <a:pt x="4065328" y="1069504"/>
                  <a:pt x="4065690" y="1052988"/>
                </a:cubicBezTo>
                <a:close/>
                <a:moveTo>
                  <a:pt x="2328930" y="1006393"/>
                </a:moveTo>
                <a:cubicBezTo>
                  <a:pt x="2330256" y="1008624"/>
                  <a:pt x="2332848" y="1011035"/>
                  <a:pt x="2332968" y="1013566"/>
                </a:cubicBezTo>
                <a:cubicBezTo>
                  <a:pt x="2333330" y="1019293"/>
                  <a:pt x="2332546" y="1025079"/>
                  <a:pt x="2332124" y="1031589"/>
                </a:cubicBezTo>
                <a:cubicBezTo>
                  <a:pt x="2312534" y="1039546"/>
                  <a:pt x="2294150" y="1034422"/>
                  <a:pt x="2273295" y="1032674"/>
                </a:cubicBezTo>
                <a:lnTo>
                  <a:pt x="2273354" y="1032674"/>
                </a:lnTo>
                <a:cubicBezTo>
                  <a:pt x="2279020" y="1007117"/>
                  <a:pt x="2284988" y="1004645"/>
                  <a:pt x="2328930" y="1006393"/>
                </a:cubicBezTo>
                <a:close/>
                <a:moveTo>
                  <a:pt x="9048108" y="1004766"/>
                </a:moveTo>
                <a:cubicBezTo>
                  <a:pt x="9075413" y="1002234"/>
                  <a:pt x="9101935" y="1003681"/>
                  <a:pt x="9126709" y="1021583"/>
                </a:cubicBezTo>
                <a:lnTo>
                  <a:pt x="9126709" y="1021643"/>
                </a:lnTo>
                <a:cubicBezTo>
                  <a:pt x="9114292" y="1049009"/>
                  <a:pt x="9114172" y="1049974"/>
                  <a:pt x="9091447" y="1047683"/>
                </a:cubicBezTo>
                <a:cubicBezTo>
                  <a:pt x="9075715" y="1046116"/>
                  <a:pt x="9060223" y="1041896"/>
                  <a:pt x="9044793" y="1037978"/>
                </a:cubicBezTo>
                <a:cubicBezTo>
                  <a:pt x="9035209" y="1035567"/>
                  <a:pt x="9029301" y="1029540"/>
                  <a:pt x="9031050" y="1018268"/>
                </a:cubicBezTo>
                <a:cubicBezTo>
                  <a:pt x="9032557" y="1008141"/>
                  <a:pt x="9039850" y="1005549"/>
                  <a:pt x="9048108" y="1004766"/>
                </a:cubicBezTo>
                <a:close/>
                <a:moveTo>
                  <a:pt x="4852296" y="940150"/>
                </a:moveTo>
                <a:cubicBezTo>
                  <a:pt x="4831923" y="960041"/>
                  <a:pt x="4826076" y="986503"/>
                  <a:pt x="4807932" y="1004646"/>
                </a:cubicBezTo>
                <a:cubicBezTo>
                  <a:pt x="4804557" y="1008021"/>
                  <a:pt x="4802146" y="1015255"/>
                  <a:pt x="4798891" y="1015496"/>
                </a:cubicBezTo>
                <a:cubicBezTo>
                  <a:pt x="4782013" y="1016701"/>
                  <a:pt x="4773816" y="1031650"/>
                  <a:pt x="4760856" y="1037738"/>
                </a:cubicBezTo>
                <a:cubicBezTo>
                  <a:pt x="4725835" y="1054194"/>
                  <a:pt x="4718361" y="1082885"/>
                  <a:pt x="4721013" y="1116942"/>
                </a:cubicBezTo>
                <a:cubicBezTo>
                  <a:pt x="4721495" y="1123211"/>
                  <a:pt x="4724991" y="1130444"/>
                  <a:pt x="4729392" y="1135025"/>
                </a:cubicBezTo>
                <a:cubicBezTo>
                  <a:pt x="4753623" y="1159799"/>
                  <a:pt x="4754346" y="1171251"/>
                  <a:pt x="4733189" y="1200666"/>
                </a:cubicBezTo>
                <a:cubicBezTo>
                  <a:pt x="4726438" y="1210009"/>
                  <a:pt x="4723605" y="1222065"/>
                  <a:pt x="4712212" y="1228213"/>
                </a:cubicBezTo>
                <a:cubicBezTo>
                  <a:pt x="4710766" y="1228996"/>
                  <a:pt x="4712032" y="1234663"/>
                  <a:pt x="4712032" y="1238822"/>
                </a:cubicBezTo>
                <a:cubicBezTo>
                  <a:pt x="4721194" y="1236591"/>
                  <a:pt x="4727824" y="1234241"/>
                  <a:pt x="4734636" y="1233397"/>
                </a:cubicBezTo>
                <a:cubicBezTo>
                  <a:pt x="4743436" y="1232372"/>
                  <a:pt x="4754708" y="1230081"/>
                  <a:pt x="4758445" y="1240449"/>
                </a:cubicBezTo>
                <a:cubicBezTo>
                  <a:pt x="4761157" y="1247984"/>
                  <a:pt x="4759892" y="1257869"/>
                  <a:pt x="4757722" y="1266006"/>
                </a:cubicBezTo>
                <a:cubicBezTo>
                  <a:pt x="4754527" y="1277821"/>
                  <a:pt x="4745666" y="1284632"/>
                  <a:pt x="4732767" y="1282944"/>
                </a:cubicBezTo>
                <a:cubicBezTo>
                  <a:pt x="4714744" y="1280593"/>
                  <a:pt x="4702026" y="1287827"/>
                  <a:pt x="4692141" y="1302534"/>
                </a:cubicBezTo>
                <a:cubicBezTo>
                  <a:pt x="4688885" y="1307356"/>
                  <a:pt x="4684124" y="1312058"/>
                  <a:pt x="4679000" y="1314590"/>
                </a:cubicBezTo>
                <a:cubicBezTo>
                  <a:pt x="4672581" y="1317755"/>
                  <a:pt x="4668693" y="1322034"/>
                  <a:pt x="4666320" y="1328160"/>
                </a:cubicBezTo>
                <a:lnTo>
                  <a:pt x="4662738" y="1352720"/>
                </a:lnTo>
                <a:lnTo>
                  <a:pt x="4662665" y="1352745"/>
                </a:lnTo>
                <a:lnTo>
                  <a:pt x="4662725" y="1352805"/>
                </a:lnTo>
                <a:lnTo>
                  <a:pt x="4662738" y="1352720"/>
                </a:lnTo>
                <a:lnTo>
                  <a:pt x="4705439" y="1337796"/>
                </a:lnTo>
                <a:cubicBezTo>
                  <a:pt x="4719461" y="1335792"/>
                  <a:pt x="4733340" y="1336079"/>
                  <a:pt x="4747354" y="1336591"/>
                </a:cubicBezTo>
                <a:cubicBezTo>
                  <a:pt x="4774418" y="1337555"/>
                  <a:pt x="4778999" y="1331226"/>
                  <a:pt x="4781893" y="1302896"/>
                </a:cubicBezTo>
                <a:cubicBezTo>
                  <a:pt x="4783399" y="1288128"/>
                  <a:pt x="4784123" y="1271853"/>
                  <a:pt x="4790934" y="1259436"/>
                </a:cubicBezTo>
                <a:cubicBezTo>
                  <a:pt x="4799072" y="1244729"/>
                  <a:pt x="4801362" y="1229479"/>
                  <a:pt x="4804738" y="1213988"/>
                </a:cubicBezTo>
                <a:cubicBezTo>
                  <a:pt x="4806184" y="1207357"/>
                  <a:pt x="4807269" y="1200666"/>
                  <a:pt x="4809138" y="1190901"/>
                </a:cubicBezTo>
                <a:cubicBezTo>
                  <a:pt x="4817516" y="1195422"/>
                  <a:pt x="4823725" y="1198737"/>
                  <a:pt x="4831681" y="1203077"/>
                </a:cubicBezTo>
                <a:cubicBezTo>
                  <a:pt x="4860313" y="1176857"/>
                  <a:pt x="4896178" y="1176616"/>
                  <a:pt x="4932766" y="1179811"/>
                </a:cubicBezTo>
                <a:cubicBezTo>
                  <a:pt x="4935780" y="1180052"/>
                  <a:pt x="4938793" y="1180233"/>
                  <a:pt x="4941807" y="1180233"/>
                </a:cubicBezTo>
                <a:cubicBezTo>
                  <a:pt x="4966400" y="1180413"/>
                  <a:pt x="4971825" y="1175651"/>
                  <a:pt x="4979239" y="1146779"/>
                </a:cubicBezTo>
                <a:cubicBezTo>
                  <a:pt x="4966943" y="1139787"/>
                  <a:pt x="4954285" y="1142620"/>
                  <a:pt x="4941687" y="1145694"/>
                </a:cubicBezTo>
                <a:cubicBezTo>
                  <a:pt x="4926135" y="1149491"/>
                  <a:pt x="4910343" y="1152565"/>
                  <a:pt x="4895153" y="1157629"/>
                </a:cubicBezTo>
                <a:cubicBezTo>
                  <a:pt x="4874779" y="1164440"/>
                  <a:pt x="4855551" y="1160703"/>
                  <a:pt x="4836443" y="1154012"/>
                </a:cubicBezTo>
                <a:cubicBezTo>
                  <a:pt x="4814623" y="1146357"/>
                  <a:pt x="4805823" y="1132312"/>
                  <a:pt x="4805280" y="1108744"/>
                </a:cubicBezTo>
                <a:cubicBezTo>
                  <a:pt x="4805039" y="1096990"/>
                  <a:pt x="4802869" y="1085176"/>
                  <a:pt x="4800759" y="1073542"/>
                </a:cubicBezTo>
                <a:cubicBezTo>
                  <a:pt x="4797504" y="1055459"/>
                  <a:pt x="4801242" y="1042620"/>
                  <a:pt x="4816733" y="1029058"/>
                </a:cubicBezTo>
                <a:cubicBezTo>
                  <a:pt x="4838854" y="1009709"/>
                  <a:pt x="4856998" y="985478"/>
                  <a:pt x="4875322" y="962151"/>
                </a:cubicBezTo>
                <a:cubicBezTo>
                  <a:pt x="4882676" y="952748"/>
                  <a:pt x="4877492" y="943706"/>
                  <a:pt x="4864773" y="940331"/>
                </a:cubicBezTo>
                <a:cubicBezTo>
                  <a:pt x="4860252" y="939125"/>
                  <a:pt x="4855129" y="940150"/>
                  <a:pt x="4852296" y="940150"/>
                </a:cubicBezTo>
                <a:close/>
                <a:moveTo>
                  <a:pt x="3852412" y="883211"/>
                </a:moveTo>
                <a:cubicBezTo>
                  <a:pt x="3861853" y="881259"/>
                  <a:pt x="3871995" y="881591"/>
                  <a:pt x="3883537" y="883851"/>
                </a:cubicBezTo>
                <a:cubicBezTo>
                  <a:pt x="3921030" y="891204"/>
                  <a:pt x="3937185" y="915436"/>
                  <a:pt x="3947613" y="947503"/>
                </a:cubicBezTo>
                <a:cubicBezTo>
                  <a:pt x="3950866" y="957509"/>
                  <a:pt x="3947914" y="965224"/>
                  <a:pt x="3941103" y="974567"/>
                </a:cubicBezTo>
                <a:cubicBezTo>
                  <a:pt x="3925852" y="995604"/>
                  <a:pt x="3902767" y="1004103"/>
                  <a:pt x="3882272" y="1016520"/>
                </a:cubicBezTo>
                <a:cubicBezTo>
                  <a:pt x="3869253" y="1024416"/>
                  <a:pt x="3868228" y="1022849"/>
                  <a:pt x="3863044" y="1034603"/>
                </a:cubicBezTo>
                <a:lnTo>
                  <a:pt x="3862984" y="1034663"/>
                </a:lnTo>
                <a:cubicBezTo>
                  <a:pt x="3845263" y="1041595"/>
                  <a:pt x="3832062" y="1045393"/>
                  <a:pt x="3820187" y="1051661"/>
                </a:cubicBezTo>
                <a:cubicBezTo>
                  <a:pt x="3798307" y="1063295"/>
                  <a:pt x="3775221" y="1059919"/>
                  <a:pt x="3752375" y="1058895"/>
                </a:cubicBezTo>
                <a:cubicBezTo>
                  <a:pt x="3748277" y="1058714"/>
                  <a:pt x="3742489" y="1054736"/>
                  <a:pt x="3740862" y="1050998"/>
                </a:cubicBezTo>
                <a:cubicBezTo>
                  <a:pt x="3734292" y="1036110"/>
                  <a:pt x="3721635" y="1032252"/>
                  <a:pt x="3707468" y="1028937"/>
                </a:cubicBezTo>
                <a:cubicBezTo>
                  <a:pt x="3682273" y="1022970"/>
                  <a:pt x="3680524" y="1020378"/>
                  <a:pt x="3677451" y="995363"/>
                </a:cubicBezTo>
                <a:cubicBezTo>
                  <a:pt x="3676969" y="991505"/>
                  <a:pt x="3676426" y="987647"/>
                  <a:pt x="3675945" y="984272"/>
                </a:cubicBezTo>
                <a:cubicBezTo>
                  <a:pt x="3664069" y="980113"/>
                  <a:pt x="3649422" y="979450"/>
                  <a:pt x="3643575" y="971855"/>
                </a:cubicBezTo>
                <a:cubicBezTo>
                  <a:pt x="3635800" y="961789"/>
                  <a:pt x="3634835" y="946418"/>
                  <a:pt x="3631159" y="934001"/>
                </a:cubicBezTo>
                <a:cubicBezTo>
                  <a:pt x="3649422" y="918450"/>
                  <a:pt x="3665636" y="905370"/>
                  <a:pt x="3681007" y="891325"/>
                </a:cubicBezTo>
                <a:cubicBezTo>
                  <a:pt x="3690170" y="882947"/>
                  <a:pt x="3700899" y="883128"/>
                  <a:pt x="3708554" y="889276"/>
                </a:cubicBezTo>
                <a:cubicBezTo>
                  <a:pt x="3739959" y="914230"/>
                  <a:pt x="3775943" y="900608"/>
                  <a:pt x="3809940" y="902959"/>
                </a:cubicBezTo>
                <a:cubicBezTo>
                  <a:pt x="3815002" y="903320"/>
                  <a:pt x="3821152" y="899703"/>
                  <a:pt x="3825492" y="896268"/>
                </a:cubicBezTo>
                <a:cubicBezTo>
                  <a:pt x="3834232" y="889397"/>
                  <a:pt x="3842972" y="885162"/>
                  <a:pt x="3852412" y="883211"/>
                </a:cubicBezTo>
                <a:close/>
                <a:moveTo>
                  <a:pt x="8842866" y="664684"/>
                </a:moveTo>
                <a:cubicBezTo>
                  <a:pt x="8863360" y="663780"/>
                  <a:pt x="8882166" y="672099"/>
                  <a:pt x="8889822" y="695184"/>
                </a:cubicBezTo>
                <a:cubicBezTo>
                  <a:pt x="8883071" y="709289"/>
                  <a:pt x="8871497" y="714473"/>
                  <a:pt x="8855946" y="713870"/>
                </a:cubicBezTo>
                <a:cubicBezTo>
                  <a:pt x="8842986" y="713388"/>
                  <a:pt x="8829906" y="715498"/>
                  <a:pt x="8817067" y="714352"/>
                </a:cubicBezTo>
                <a:cubicBezTo>
                  <a:pt x="8806760" y="713448"/>
                  <a:pt x="8796814" y="709349"/>
                  <a:pt x="8783975" y="705914"/>
                </a:cubicBezTo>
                <a:lnTo>
                  <a:pt x="8783975" y="705853"/>
                </a:lnTo>
                <a:cubicBezTo>
                  <a:pt x="8795367" y="673424"/>
                  <a:pt x="8818634" y="665769"/>
                  <a:pt x="8842866" y="664684"/>
                </a:cubicBezTo>
                <a:close/>
                <a:moveTo>
                  <a:pt x="5772272" y="609124"/>
                </a:moveTo>
                <a:cubicBezTo>
                  <a:pt x="5780490" y="607687"/>
                  <a:pt x="5789803" y="607702"/>
                  <a:pt x="5800209" y="609169"/>
                </a:cubicBezTo>
                <a:lnTo>
                  <a:pt x="5800270" y="609169"/>
                </a:lnTo>
                <a:cubicBezTo>
                  <a:pt x="5799727" y="620261"/>
                  <a:pt x="5799305" y="629784"/>
                  <a:pt x="5798763" y="640815"/>
                </a:cubicBezTo>
                <a:cubicBezTo>
                  <a:pt x="5788395" y="641660"/>
                  <a:pt x="5779716" y="642322"/>
                  <a:pt x="5768323" y="643226"/>
                </a:cubicBezTo>
                <a:cubicBezTo>
                  <a:pt x="5762717" y="634968"/>
                  <a:pt x="5756810" y="626349"/>
                  <a:pt x="5750903" y="617789"/>
                </a:cubicBezTo>
                <a:cubicBezTo>
                  <a:pt x="5756931" y="613449"/>
                  <a:pt x="5764054" y="610560"/>
                  <a:pt x="5772272" y="609124"/>
                </a:cubicBezTo>
                <a:close/>
                <a:moveTo>
                  <a:pt x="7812492" y="594943"/>
                </a:moveTo>
                <a:lnTo>
                  <a:pt x="7812498" y="594944"/>
                </a:lnTo>
                <a:lnTo>
                  <a:pt x="7812492" y="595005"/>
                </a:lnTo>
                <a:close/>
                <a:moveTo>
                  <a:pt x="7833228" y="543467"/>
                </a:moveTo>
                <a:cubicBezTo>
                  <a:pt x="7848055" y="551544"/>
                  <a:pt x="7860713" y="559199"/>
                  <a:pt x="7874096" y="565408"/>
                </a:cubicBezTo>
                <a:cubicBezTo>
                  <a:pt x="7882896" y="569446"/>
                  <a:pt x="7886754" y="575595"/>
                  <a:pt x="7884523" y="584094"/>
                </a:cubicBezTo>
                <a:cubicBezTo>
                  <a:pt x="7881991" y="593919"/>
                  <a:pt x="7874096" y="595245"/>
                  <a:pt x="7865596" y="591688"/>
                </a:cubicBezTo>
                <a:cubicBezTo>
                  <a:pt x="7857218" y="588192"/>
                  <a:pt x="7851974" y="592713"/>
                  <a:pt x="7844560" y="595667"/>
                </a:cubicBezTo>
                <a:cubicBezTo>
                  <a:pt x="7839828" y="597566"/>
                  <a:pt x="7834313" y="597520"/>
                  <a:pt x="7828730" y="596933"/>
                </a:cubicBezTo>
                <a:lnTo>
                  <a:pt x="7812498" y="594944"/>
                </a:lnTo>
                <a:lnTo>
                  <a:pt x="7816712" y="551605"/>
                </a:lnTo>
                <a:cubicBezTo>
                  <a:pt x="7821353" y="549314"/>
                  <a:pt x="7828165" y="545999"/>
                  <a:pt x="7833228" y="543467"/>
                </a:cubicBezTo>
                <a:close/>
                <a:moveTo>
                  <a:pt x="7702586" y="540928"/>
                </a:moveTo>
                <a:cubicBezTo>
                  <a:pt x="7708274" y="539865"/>
                  <a:pt x="7716351" y="543768"/>
                  <a:pt x="7732204" y="551605"/>
                </a:cubicBezTo>
                <a:cubicBezTo>
                  <a:pt x="7723162" y="564423"/>
                  <a:pt x="7708214" y="567236"/>
                  <a:pt x="7687298" y="560043"/>
                </a:cubicBezTo>
                <a:cubicBezTo>
                  <a:pt x="7693597" y="548018"/>
                  <a:pt x="7696897" y="541990"/>
                  <a:pt x="7702586" y="540928"/>
                </a:cubicBezTo>
                <a:close/>
                <a:moveTo>
                  <a:pt x="4718301" y="512003"/>
                </a:moveTo>
                <a:lnTo>
                  <a:pt x="4718294" y="512061"/>
                </a:lnTo>
                <a:lnTo>
                  <a:pt x="4718241" y="512063"/>
                </a:lnTo>
                <a:close/>
                <a:moveTo>
                  <a:pt x="4746111" y="510677"/>
                </a:moveTo>
                <a:cubicBezTo>
                  <a:pt x="4754934" y="511415"/>
                  <a:pt x="4763268" y="514023"/>
                  <a:pt x="4771043" y="520503"/>
                </a:cubicBezTo>
                <a:cubicBezTo>
                  <a:pt x="4785208" y="532316"/>
                  <a:pt x="4784123" y="544613"/>
                  <a:pt x="4767728" y="553352"/>
                </a:cubicBezTo>
                <a:cubicBezTo>
                  <a:pt x="4754708" y="560285"/>
                  <a:pt x="4739940" y="562394"/>
                  <a:pt x="4727523" y="554981"/>
                </a:cubicBezTo>
                <a:cubicBezTo>
                  <a:pt x="4719989" y="550490"/>
                  <a:pt x="4716357" y="544326"/>
                  <a:pt x="4715272" y="536995"/>
                </a:cubicBezTo>
                <a:lnTo>
                  <a:pt x="4718294" y="512061"/>
                </a:lnTo>
                <a:close/>
                <a:moveTo>
                  <a:pt x="7839014" y="431473"/>
                </a:moveTo>
                <a:cubicBezTo>
                  <a:pt x="7845825" y="431473"/>
                  <a:pt x="7852878" y="433342"/>
                  <a:pt x="7859448" y="435632"/>
                </a:cubicBezTo>
                <a:cubicBezTo>
                  <a:pt x="7878375" y="442142"/>
                  <a:pt x="7897061" y="449376"/>
                  <a:pt x="7915927" y="456187"/>
                </a:cubicBezTo>
                <a:cubicBezTo>
                  <a:pt x="7951912" y="469207"/>
                  <a:pt x="7988139" y="479936"/>
                  <a:pt x="8027379" y="476922"/>
                </a:cubicBezTo>
                <a:cubicBezTo>
                  <a:pt x="8040158" y="475957"/>
                  <a:pt x="8053480" y="478489"/>
                  <a:pt x="8066138" y="481263"/>
                </a:cubicBezTo>
                <a:cubicBezTo>
                  <a:pt x="8073551" y="482889"/>
                  <a:pt x="8081689" y="486626"/>
                  <a:pt x="8086752" y="492051"/>
                </a:cubicBezTo>
                <a:cubicBezTo>
                  <a:pt x="8100013" y="506277"/>
                  <a:pt x="8096095" y="521950"/>
                  <a:pt x="8076987" y="525687"/>
                </a:cubicBezTo>
                <a:cubicBezTo>
                  <a:pt x="8044257" y="532135"/>
                  <a:pt x="8010924" y="532316"/>
                  <a:pt x="7981267" y="513992"/>
                </a:cubicBezTo>
                <a:cubicBezTo>
                  <a:pt x="7962883" y="502660"/>
                  <a:pt x="7947452" y="501394"/>
                  <a:pt x="7928585" y="513691"/>
                </a:cubicBezTo>
                <a:cubicBezTo>
                  <a:pt x="7916651" y="521466"/>
                  <a:pt x="7901039" y="526530"/>
                  <a:pt x="7886753" y="527375"/>
                </a:cubicBezTo>
                <a:cubicBezTo>
                  <a:pt x="7850768" y="529483"/>
                  <a:pt x="7814542" y="529182"/>
                  <a:pt x="7778436" y="528458"/>
                </a:cubicBezTo>
                <a:cubicBezTo>
                  <a:pt x="7762764" y="528158"/>
                  <a:pt x="7748056" y="524842"/>
                  <a:pt x="7735217" y="512244"/>
                </a:cubicBezTo>
                <a:cubicBezTo>
                  <a:pt x="7717195" y="494643"/>
                  <a:pt x="7715929" y="495909"/>
                  <a:pt x="7689949" y="495909"/>
                </a:cubicBezTo>
                <a:lnTo>
                  <a:pt x="7689829" y="495909"/>
                </a:lnTo>
                <a:cubicBezTo>
                  <a:pt x="7676990" y="470895"/>
                  <a:pt x="7679280" y="464928"/>
                  <a:pt x="7703753" y="462757"/>
                </a:cubicBezTo>
                <a:cubicBezTo>
                  <a:pt x="7720570" y="461311"/>
                  <a:pt x="7737267" y="462576"/>
                  <a:pt x="7745645" y="441780"/>
                </a:cubicBezTo>
                <a:cubicBezTo>
                  <a:pt x="7747815" y="436476"/>
                  <a:pt x="7761317" y="433884"/>
                  <a:pt x="7769877" y="433281"/>
                </a:cubicBezTo>
                <a:cubicBezTo>
                  <a:pt x="7792842" y="431654"/>
                  <a:pt x="7815928" y="431473"/>
                  <a:pt x="7839014" y="431473"/>
                </a:cubicBezTo>
                <a:close/>
                <a:moveTo>
                  <a:pt x="5938787" y="378129"/>
                </a:moveTo>
                <a:cubicBezTo>
                  <a:pt x="5955303" y="378188"/>
                  <a:pt x="5971216" y="377404"/>
                  <a:pt x="5987129" y="388435"/>
                </a:cubicBezTo>
                <a:cubicBezTo>
                  <a:pt x="5998160" y="396090"/>
                  <a:pt x="6015640" y="394584"/>
                  <a:pt x="6031433" y="397416"/>
                </a:cubicBezTo>
                <a:lnTo>
                  <a:pt x="6031433" y="436958"/>
                </a:lnTo>
                <a:cubicBezTo>
                  <a:pt x="6020161" y="447084"/>
                  <a:pt x="6009311" y="456789"/>
                  <a:pt x="5995628" y="469085"/>
                </a:cubicBezTo>
                <a:cubicBezTo>
                  <a:pt x="5991710" y="469085"/>
                  <a:pt x="5983633" y="468181"/>
                  <a:pt x="5975857" y="469327"/>
                </a:cubicBezTo>
                <a:cubicBezTo>
                  <a:pt x="5966153" y="470773"/>
                  <a:pt x="5954760" y="471255"/>
                  <a:pt x="5947587" y="476801"/>
                </a:cubicBezTo>
                <a:cubicBezTo>
                  <a:pt x="5929504" y="490664"/>
                  <a:pt x="5910095" y="494824"/>
                  <a:pt x="5888275" y="492714"/>
                </a:cubicBezTo>
                <a:cubicBezTo>
                  <a:pt x="5883393" y="492232"/>
                  <a:pt x="5878390" y="493317"/>
                  <a:pt x="5872603" y="493679"/>
                </a:cubicBezTo>
                <a:cubicBezTo>
                  <a:pt x="5867419" y="502358"/>
                  <a:pt x="5862356" y="510798"/>
                  <a:pt x="5857232" y="519296"/>
                </a:cubicBezTo>
                <a:cubicBezTo>
                  <a:pt x="5848492" y="516523"/>
                  <a:pt x="5839270" y="510737"/>
                  <a:pt x="5831193" y="511942"/>
                </a:cubicBezTo>
                <a:cubicBezTo>
                  <a:pt x="5823537" y="513087"/>
                  <a:pt x="5816666" y="521286"/>
                  <a:pt x="5810035" y="527072"/>
                </a:cubicBezTo>
                <a:cubicBezTo>
                  <a:pt x="5777486" y="555281"/>
                  <a:pt x="5744997" y="583431"/>
                  <a:pt x="5712869" y="612122"/>
                </a:cubicBezTo>
                <a:cubicBezTo>
                  <a:pt x="5704250" y="619838"/>
                  <a:pt x="5695570" y="628277"/>
                  <a:pt x="5689964" y="638162"/>
                </a:cubicBezTo>
                <a:cubicBezTo>
                  <a:pt x="5686830" y="643708"/>
                  <a:pt x="5687553" y="658053"/>
                  <a:pt x="5690446" y="659380"/>
                </a:cubicBezTo>
                <a:cubicBezTo>
                  <a:pt x="5711242" y="668421"/>
                  <a:pt x="5715461" y="687830"/>
                  <a:pt x="5722996" y="705491"/>
                </a:cubicBezTo>
                <a:cubicBezTo>
                  <a:pt x="5724804" y="709711"/>
                  <a:pt x="5729023" y="712906"/>
                  <a:pt x="5732520" y="717064"/>
                </a:cubicBezTo>
                <a:cubicBezTo>
                  <a:pt x="5717872" y="729542"/>
                  <a:pt x="5702682" y="734546"/>
                  <a:pt x="5684479" y="730868"/>
                </a:cubicBezTo>
                <a:cubicBezTo>
                  <a:pt x="5674714" y="728879"/>
                  <a:pt x="5664407" y="729603"/>
                  <a:pt x="5654582" y="727854"/>
                </a:cubicBezTo>
                <a:cubicBezTo>
                  <a:pt x="5643852" y="725925"/>
                  <a:pt x="5632339" y="724358"/>
                  <a:pt x="5622997" y="719295"/>
                </a:cubicBezTo>
                <a:cubicBezTo>
                  <a:pt x="5607204" y="710735"/>
                  <a:pt x="5592014" y="700548"/>
                  <a:pt x="5578271" y="689036"/>
                </a:cubicBezTo>
                <a:cubicBezTo>
                  <a:pt x="5569591" y="681683"/>
                  <a:pt x="5564046" y="670591"/>
                  <a:pt x="5556933" y="660886"/>
                </a:cubicBezTo>
                <a:lnTo>
                  <a:pt x="5557174" y="660766"/>
                </a:lnTo>
                <a:cubicBezTo>
                  <a:pt x="5570134" y="645214"/>
                  <a:pt x="5580019" y="631170"/>
                  <a:pt x="5569832" y="615317"/>
                </a:cubicBezTo>
                <a:cubicBezTo>
                  <a:pt x="5584359" y="598078"/>
                  <a:pt x="5595812" y="582707"/>
                  <a:pt x="5609133" y="569265"/>
                </a:cubicBezTo>
                <a:cubicBezTo>
                  <a:pt x="5619741" y="558536"/>
                  <a:pt x="5634509" y="552630"/>
                  <a:pt x="5642165" y="537982"/>
                </a:cubicBezTo>
                <a:cubicBezTo>
                  <a:pt x="5648132" y="526650"/>
                  <a:pt x="5657113" y="516886"/>
                  <a:pt x="5664467" y="506216"/>
                </a:cubicBezTo>
                <a:cubicBezTo>
                  <a:pt x="5674533" y="491630"/>
                  <a:pt x="5681043" y="473425"/>
                  <a:pt x="5703767" y="473365"/>
                </a:cubicBezTo>
                <a:cubicBezTo>
                  <a:pt x="5707866" y="473365"/>
                  <a:pt x="5713291" y="468905"/>
                  <a:pt x="5715823" y="465047"/>
                </a:cubicBezTo>
                <a:cubicBezTo>
                  <a:pt x="5730651" y="442564"/>
                  <a:pt x="5751808" y="427675"/>
                  <a:pt x="5773387" y="412365"/>
                </a:cubicBezTo>
                <a:cubicBezTo>
                  <a:pt x="5799668" y="393739"/>
                  <a:pt x="5827697" y="387892"/>
                  <a:pt x="5858679" y="390968"/>
                </a:cubicBezTo>
                <a:cubicBezTo>
                  <a:pt x="5863381" y="391449"/>
                  <a:pt x="5870011" y="393558"/>
                  <a:pt x="5872603" y="391328"/>
                </a:cubicBezTo>
                <a:cubicBezTo>
                  <a:pt x="5892374" y="374270"/>
                  <a:pt x="5916063" y="378008"/>
                  <a:pt x="5938787" y="378129"/>
                </a:cubicBezTo>
                <a:close/>
                <a:moveTo>
                  <a:pt x="1292841" y="373005"/>
                </a:moveTo>
                <a:cubicBezTo>
                  <a:pt x="1316771" y="373427"/>
                  <a:pt x="1339857" y="376199"/>
                  <a:pt x="1341665" y="408267"/>
                </a:cubicBezTo>
                <a:cubicBezTo>
                  <a:pt x="1355229" y="409171"/>
                  <a:pt x="1366982" y="409954"/>
                  <a:pt x="1380123" y="410859"/>
                </a:cubicBezTo>
                <a:cubicBezTo>
                  <a:pt x="1378313" y="419237"/>
                  <a:pt x="1376746" y="426470"/>
                  <a:pt x="1375061" y="434306"/>
                </a:cubicBezTo>
                <a:cubicBezTo>
                  <a:pt x="1398868" y="446000"/>
                  <a:pt x="1426174" y="429304"/>
                  <a:pt x="1446246" y="448712"/>
                </a:cubicBezTo>
                <a:cubicBezTo>
                  <a:pt x="1460307" y="423438"/>
                  <a:pt x="1476161" y="406277"/>
                  <a:pt x="1493805" y="397236"/>
                </a:cubicBezTo>
                <a:cubicBezTo>
                  <a:pt x="1490367" y="403265"/>
                  <a:pt x="1487896" y="407665"/>
                  <a:pt x="1485186" y="412365"/>
                </a:cubicBezTo>
                <a:cubicBezTo>
                  <a:pt x="1504395" y="412526"/>
                  <a:pt x="1523925" y="427275"/>
                  <a:pt x="1543773" y="456609"/>
                </a:cubicBezTo>
                <a:cubicBezTo>
                  <a:pt x="1550884" y="456609"/>
                  <a:pt x="1559745" y="456248"/>
                  <a:pt x="1568546" y="456669"/>
                </a:cubicBezTo>
                <a:cubicBezTo>
                  <a:pt x="1592053" y="457875"/>
                  <a:pt x="1595429" y="461853"/>
                  <a:pt x="1596995" y="488375"/>
                </a:cubicBezTo>
                <a:cubicBezTo>
                  <a:pt x="1590366" y="492353"/>
                  <a:pt x="1583253" y="495668"/>
                  <a:pt x="1577225" y="500370"/>
                </a:cubicBezTo>
                <a:cubicBezTo>
                  <a:pt x="1565171" y="509833"/>
                  <a:pt x="1551306" y="511099"/>
                  <a:pt x="1537263" y="509773"/>
                </a:cubicBezTo>
                <a:cubicBezTo>
                  <a:pt x="1503691" y="506639"/>
                  <a:pt x="1474697" y="520562"/>
                  <a:pt x="1446365" y="534728"/>
                </a:cubicBezTo>
                <a:cubicBezTo>
                  <a:pt x="1429428" y="543227"/>
                  <a:pt x="1412673" y="547206"/>
                  <a:pt x="1394529" y="545758"/>
                </a:cubicBezTo>
                <a:cubicBezTo>
                  <a:pt x="1387959" y="545216"/>
                  <a:pt x="1379097" y="543347"/>
                  <a:pt x="1375663" y="538826"/>
                </a:cubicBezTo>
                <a:cubicBezTo>
                  <a:pt x="1357759" y="515138"/>
                  <a:pt x="1331600" y="514174"/>
                  <a:pt x="1306042" y="511159"/>
                </a:cubicBezTo>
                <a:cubicBezTo>
                  <a:pt x="1290610" y="509351"/>
                  <a:pt x="1273913" y="513148"/>
                  <a:pt x="1263185" y="495909"/>
                </a:cubicBezTo>
                <a:cubicBezTo>
                  <a:pt x="1260532" y="491631"/>
                  <a:pt x="1250284" y="492353"/>
                  <a:pt x="1243714" y="490123"/>
                </a:cubicBezTo>
                <a:cubicBezTo>
                  <a:pt x="1235637" y="487410"/>
                  <a:pt x="1227740" y="486687"/>
                  <a:pt x="1223460" y="475475"/>
                </a:cubicBezTo>
                <a:cubicBezTo>
                  <a:pt x="1218699" y="462817"/>
                  <a:pt x="1203389" y="464807"/>
                  <a:pt x="1191875" y="463721"/>
                </a:cubicBezTo>
                <a:cubicBezTo>
                  <a:pt x="1178132" y="462456"/>
                  <a:pt x="1164269" y="462697"/>
                  <a:pt x="1150345" y="462275"/>
                </a:cubicBezTo>
                <a:lnTo>
                  <a:pt x="1150405" y="462275"/>
                </a:lnTo>
                <a:cubicBezTo>
                  <a:pt x="1143593" y="446964"/>
                  <a:pt x="1147752" y="438948"/>
                  <a:pt x="1155408" y="430931"/>
                </a:cubicBezTo>
                <a:cubicBezTo>
                  <a:pt x="1168247" y="417489"/>
                  <a:pt x="1182653" y="405857"/>
                  <a:pt x="1191151" y="387953"/>
                </a:cubicBezTo>
                <a:cubicBezTo>
                  <a:pt x="1197783" y="373969"/>
                  <a:pt x="1214661" y="375958"/>
                  <a:pt x="1228285" y="375054"/>
                </a:cubicBezTo>
                <a:cubicBezTo>
                  <a:pt x="1235758" y="374513"/>
                  <a:pt x="1243353" y="375295"/>
                  <a:pt x="1250887" y="375054"/>
                </a:cubicBezTo>
                <a:cubicBezTo>
                  <a:pt x="1264873" y="374513"/>
                  <a:pt x="1278857" y="372764"/>
                  <a:pt x="1292841" y="373005"/>
                </a:cubicBezTo>
                <a:close/>
                <a:moveTo>
                  <a:pt x="1657872" y="372824"/>
                </a:moveTo>
                <a:lnTo>
                  <a:pt x="1657916" y="372831"/>
                </a:lnTo>
                <a:lnTo>
                  <a:pt x="1657872" y="372884"/>
                </a:lnTo>
                <a:close/>
                <a:moveTo>
                  <a:pt x="6886881" y="364929"/>
                </a:moveTo>
                <a:cubicBezTo>
                  <a:pt x="6906773" y="365953"/>
                  <a:pt x="6926724" y="365170"/>
                  <a:pt x="6948665" y="365170"/>
                </a:cubicBezTo>
                <a:cubicBezTo>
                  <a:pt x="6950956" y="391148"/>
                  <a:pt x="6967411" y="397537"/>
                  <a:pt x="6988387" y="398744"/>
                </a:cubicBezTo>
                <a:cubicBezTo>
                  <a:pt x="7001347" y="399466"/>
                  <a:pt x="7014186" y="402842"/>
                  <a:pt x="7027146" y="402962"/>
                </a:cubicBezTo>
                <a:cubicBezTo>
                  <a:pt x="7047459" y="403083"/>
                  <a:pt x="7066928" y="403687"/>
                  <a:pt x="7085011" y="415320"/>
                </a:cubicBezTo>
                <a:cubicBezTo>
                  <a:pt x="7091280" y="419359"/>
                  <a:pt x="7100442" y="419056"/>
                  <a:pt x="7108278" y="420624"/>
                </a:cubicBezTo>
                <a:cubicBezTo>
                  <a:pt x="7124794" y="424000"/>
                  <a:pt x="7137814" y="433222"/>
                  <a:pt x="7148181" y="445880"/>
                </a:cubicBezTo>
                <a:cubicBezTo>
                  <a:pt x="7165602" y="467158"/>
                  <a:pt x="7162527" y="486386"/>
                  <a:pt x="7136970" y="516223"/>
                </a:cubicBezTo>
                <a:cubicBezTo>
                  <a:pt x="7145469" y="526590"/>
                  <a:pt x="7153546" y="538044"/>
                  <a:pt x="7143118" y="551906"/>
                </a:cubicBezTo>
                <a:cubicBezTo>
                  <a:pt x="7162166" y="562637"/>
                  <a:pt x="7178922" y="563902"/>
                  <a:pt x="7195861" y="564082"/>
                </a:cubicBezTo>
                <a:cubicBezTo>
                  <a:pt x="7216958" y="564324"/>
                  <a:pt x="7238054" y="564082"/>
                  <a:pt x="7259151" y="564082"/>
                </a:cubicBezTo>
                <a:cubicBezTo>
                  <a:pt x="7270965" y="564082"/>
                  <a:pt x="7281453" y="567217"/>
                  <a:pt x="7286216" y="579092"/>
                </a:cubicBezTo>
                <a:cubicBezTo>
                  <a:pt x="7291460" y="592232"/>
                  <a:pt x="7302550" y="596873"/>
                  <a:pt x="7314606" y="598260"/>
                </a:cubicBezTo>
                <a:cubicBezTo>
                  <a:pt x="7332207" y="600249"/>
                  <a:pt x="7349988" y="600249"/>
                  <a:pt x="7368433" y="601153"/>
                </a:cubicBezTo>
                <a:cubicBezTo>
                  <a:pt x="7370724" y="593558"/>
                  <a:pt x="7373014" y="588977"/>
                  <a:pt x="7373315" y="584276"/>
                </a:cubicBezTo>
                <a:cubicBezTo>
                  <a:pt x="7373978" y="573305"/>
                  <a:pt x="7380549" y="568121"/>
                  <a:pt x="7389952" y="565710"/>
                </a:cubicBezTo>
                <a:cubicBezTo>
                  <a:pt x="7405443" y="561792"/>
                  <a:pt x="7420332" y="558416"/>
                  <a:pt x="7437149" y="562516"/>
                </a:cubicBezTo>
                <a:cubicBezTo>
                  <a:pt x="7458426" y="567700"/>
                  <a:pt x="7480729" y="568362"/>
                  <a:pt x="7502610" y="571255"/>
                </a:cubicBezTo>
                <a:cubicBezTo>
                  <a:pt x="7533772" y="575414"/>
                  <a:pt x="7547274" y="584998"/>
                  <a:pt x="7548722" y="615741"/>
                </a:cubicBezTo>
                <a:cubicBezTo>
                  <a:pt x="7549385" y="629725"/>
                  <a:pt x="7552217" y="643527"/>
                  <a:pt x="7553483" y="657513"/>
                </a:cubicBezTo>
                <a:cubicBezTo>
                  <a:pt x="7556256" y="688132"/>
                  <a:pt x="7562947" y="692653"/>
                  <a:pt x="7595074" y="683611"/>
                </a:cubicBezTo>
                <a:cubicBezTo>
                  <a:pt x="7598510" y="674268"/>
                  <a:pt x="7602187" y="664083"/>
                  <a:pt x="7606527" y="652268"/>
                </a:cubicBezTo>
                <a:cubicBezTo>
                  <a:pt x="7613037" y="651785"/>
                  <a:pt x="7621355" y="648531"/>
                  <a:pt x="7626238" y="651303"/>
                </a:cubicBezTo>
                <a:cubicBezTo>
                  <a:pt x="7662524" y="671979"/>
                  <a:pt x="7701885" y="665891"/>
                  <a:pt x="7740522" y="665649"/>
                </a:cubicBezTo>
                <a:cubicBezTo>
                  <a:pt x="7748478" y="665649"/>
                  <a:pt x="7756375" y="663117"/>
                  <a:pt x="7764331" y="662516"/>
                </a:cubicBezTo>
                <a:cubicBezTo>
                  <a:pt x="7774579" y="661732"/>
                  <a:pt x="7781993" y="657753"/>
                  <a:pt x="7783138" y="646903"/>
                </a:cubicBezTo>
                <a:cubicBezTo>
                  <a:pt x="7784464" y="634305"/>
                  <a:pt x="7793807" y="631050"/>
                  <a:pt x="7803572" y="628097"/>
                </a:cubicBezTo>
                <a:cubicBezTo>
                  <a:pt x="7822861" y="622251"/>
                  <a:pt x="7841667" y="619718"/>
                  <a:pt x="7862523" y="623214"/>
                </a:cubicBezTo>
                <a:cubicBezTo>
                  <a:pt x="7887055" y="627373"/>
                  <a:pt x="7912673" y="624239"/>
                  <a:pt x="7937627" y="626288"/>
                </a:cubicBezTo>
                <a:cubicBezTo>
                  <a:pt x="7971443" y="629061"/>
                  <a:pt x="8005198" y="633160"/>
                  <a:pt x="8038893" y="637801"/>
                </a:cubicBezTo>
                <a:cubicBezTo>
                  <a:pt x="8052877" y="639731"/>
                  <a:pt x="8062762" y="648290"/>
                  <a:pt x="8073190" y="659019"/>
                </a:cubicBezTo>
                <a:cubicBezTo>
                  <a:pt x="8088200" y="674510"/>
                  <a:pt x="8107548" y="687228"/>
                  <a:pt x="8127319" y="696149"/>
                </a:cubicBezTo>
                <a:cubicBezTo>
                  <a:pt x="8138771" y="701333"/>
                  <a:pt x="8155709" y="700007"/>
                  <a:pt x="8168307" y="695849"/>
                </a:cubicBezTo>
                <a:cubicBezTo>
                  <a:pt x="8195914" y="686806"/>
                  <a:pt x="8222798" y="684576"/>
                  <a:pt x="8251067" y="691147"/>
                </a:cubicBezTo>
                <a:cubicBezTo>
                  <a:pt x="8280965" y="698078"/>
                  <a:pt x="8313454" y="694702"/>
                  <a:pt x="8340398" y="713691"/>
                </a:cubicBezTo>
                <a:cubicBezTo>
                  <a:pt x="8342447" y="715136"/>
                  <a:pt x="8346546" y="715317"/>
                  <a:pt x="8349017" y="714354"/>
                </a:cubicBezTo>
                <a:cubicBezTo>
                  <a:pt x="8370114" y="706396"/>
                  <a:pt x="8387413" y="714292"/>
                  <a:pt x="8405316" y="725083"/>
                </a:cubicBezTo>
                <a:cubicBezTo>
                  <a:pt x="8415804" y="731411"/>
                  <a:pt x="8429065" y="733159"/>
                  <a:pt x="8444918" y="738222"/>
                </a:cubicBezTo>
                <a:cubicBezTo>
                  <a:pt x="8420084" y="739428"/>
                  <a:pt x="8399107" y="740452"/>
                  <a:pt x="8378192" y="741477"/>
                </a:cubicBezTo>
                <a:cubicBezTo>
                  <a:pt x="8378192" y="742683"/>
                  <a:pt x="8378192" y="743949"/>
                  <a:pt x="8378192" y="745155"/>
                </a:cubicBezTo>
                <a:cubicBezTo>
                  <a:pt x="8398203" y="745576"/>
                  <a:pt x="8418456" y="744371"/>
                  <a:pt x="8438227" y="746782"/>
                </a:cubicBezTo>
                <a:cubicBezTo>
                  <a:pt x="8465533" y="750098"/>
                  <a:pt x="8491512" y="748590"/>
                  <a:pt x="8518094" y="740874"/>
                </a:cubicBezTo>
                <a:cubicBezTo>
                  <a:pt x="8531777" y="736897"/>
                  <a:pt x="8547569" y="740152"/>
                  <a:pt x="8567581" y="740152"/>
                </a:cubicBezTo>
                <a:cubicBezTo>
                  <a:pt x="8582892" y="722128"/>
                  <a:pt x="8605857" y="723756"/>
                  <a:pt x="8631053" y="734244"/>
                </a:cubicBezTo>
                <a:cubicBezTo>
                  <a:pt x="8641903" y="738765"/>
                  <a:pt x="8654319" y="739910"/>
                  <a:pt x="8666194" y="741116"/>
                </a:cubicBezTo>
                <a:cubicBezTo>
                  <a:pt x="8684157" y="742924"/>
                  <a:pt x="8702180" y="743528"/>
                  <a:pt x="8720263" y="744310"/>
                </a:cubicBezTo>
                <a:cubicBezTo>
                  <a:pt x="8725145" y="744491"/>
                  <a:pt x="8731595" y="745275"/>
                  <a:pt x="8734789" y="742622"/>
                </a:cubicBezTo>
                <a:cubicBezTo>
                  <a:pt x="8752692" y="727795"/>
                  <a:pt x="8768122" y="738705"/>
                  <a:pt x="8781142" y="748531"/>
                </a:cubicBezTo>
                <a:cubicBezTo>
                  <a:pt x="8824240" y="781139"/>
                  <a:pt x="8869448" y="809591"/>
                  <a:pt x="8919779" y="829723"/>
                </a:cubicBezTo>
                <a:cubicBezTo>
                  <a:pt x="8935210" y="835872"/>
                  <a:pt x="8951786" y="841176"/>
                  <a:pt x="8959622" y="859017"/>
                </a:cubicBezTo>
                <a:cubicBezTo>
                  <a:pt x="8964564" y="870289"/>
                  <a:pt x="8976319" y="868541"/>
                  <a:pt x="8986204" y="868481"/>
                </a:cubicBezTo>
                <a:cubicBezTo>
                  <a:pt x="9009531" y="868300"/>
                  <a:pt x="9032256" y="870168"/>
                  <a:pt x="9052147" y="884153"/>
                </a:cubicBezTo>
                <a:cubicBezTo>
                  <a:pt x="9057813" y="888131"/>
                  <a:pt x="9064443" y="891506"/>
                  <a:pt x="9068482" y="896811"/>
                </a:cubicBezTo>
                <a:cubicBezTo>
                  <a:pt x="9074811" y="905129"/>
                  <a:pt x="9090905" y="912604"/>
                  <a:pt x="9083973" y="923031"/>
                </a:cubicBezTo>
                <a:cubicBezTo>
                  <a:pt x="9076800" y="933941"/>
                  <a:pt x="9070049" y="949493"/>
                  <a:pt x="9052448" y="950819"/>
                </a:cubicBezTo>
                <a:cubicBezTo>
                  <a:pt x="9040453" y="951723"/>
                  <a:pt x="9033763" y="957208"/>
                  <a:pt x="9030387" y="970710"/>
                </a:cubicBezTo>
                <a:cubicBezTo>
                  <a:pt x="9025203" y="991506"/>
                  <a:pt x="8994341" y="1005490"/>
                  <a:pt x="8974570" y="997413"/>
                </a:cubicBezTo>
                <a:cubicBezTo>
                  <a:pt x="8963600" y="992952"/>
                  <a:pt x="8954619" y="983127"/>
                  <a:pt x="8943528" y="979691"/>
                </a:cubicBezTo>
                <a:cubicBezTo>
                  <a:pt x="8932979" y="976436"/>
                  <a:pt x="8920683" y="979571"/>
                  <a:pt x="8909472" y="977762"/>
                </a:cubicBezTo>
                <a:cubicBezTo>
                  <a:pt x="8898682" y="976014"/>
                  <a:pt x="8888495" y="971072"/>
                  <a:pt x="8877827" y="968359"/>
                </a:cubicBezTo>
                <a:cubicBezTo>
                  <a:pt x="8854379" y="962392"/>
                  <a:pt x="8834065" y="977220"/>
                  <a:pt x="8832378" y="1001391"/>
                </a:cubicBezTo>
                <a:cubicBezTo>
                  <a:pt x="8831654" y="1012422"/>
                  <a:pt x="8831172" y="1023452"/>
                  <a:pt x="8831232" y="1034483"/>
                </a:cubicBezTo>
                <a:cubicBezTo>
                  <a:pt x="8831353" y="1063476"/>
                  <a:pt x="8819840" y="1084392"/>
                  <a:pt x="8789460" y="1094458"/>
                </a:cubicBezTo>
                <a:cubicBezTo>
                  <a:pt x="8785482" y="1091746"/>
                  <a:pt x="8781022" y="1087165"/>
                  <a:pt x="8775657" y="1085477"/>
                </a:cubicBezTo>
                <a:cubicBezTo>
                  <a:pt x="8765108" y="1082102"/>
                  <a:pt x="8754741" y="1080896"/>
                  <a:pt x="8745579" y="1090782"/>
                </a:cubicBezTo>
                <a:cubicBezTo>
                  <a:pt x="8726471" y="1111336"/>
                  <a:pt x="8701938" y="1124476"/>
                  <a:pt x="8677406" y="1137195"/>
                </a:cubicBezTo>
                <a:cubicBezTo>
                  <a:pt x="8665893" y="1143162"/>
                  <a:pt x="8653476" y="1147502"/>
                  <a:pt x="8641059" y="1151360"/>
                </a:cubicBezTo>
                <a:cubicBezTo>
                  <a:pt x="8623096" y="1156966"/>
                  <a:pt x="8605074" y="1160462"/>
                  <a:pt x="8590607" y="1175350"/>
                </a:cubicBezTo>
                <a:cubicBezTo>
                  <a:pt x="8582530" y="1183608"/>
                  <a:pt x="8569028" y="1181438"/>
                  <a:pt x="8557274" y="1174084"/>
                </a:cubicBezTo>
                <a:cubicBezTo>
                  <a:pt x="8530270" y="1157146"/>
                  <a:pt x="8530692" y="1158894"/>
                  <a:pt x="8504893" y="1176616"/>
                </a:cubicBezTo>
                <a:cubicBezTo>
                  <a:pt x="8494225" y="1183970"/>
                  <a:pt x="8479336" y="1185235"/>
                  <a:pt x="8463423" y="1190238"/>
                </a:cubicBezTo>
                <a:cubicBezTo>
                  <a:pt x="8459806" y="1210913"/>
                  <a:pt x="8445943" y="1227670"/>
                  <a:pt x="8426473" y="1241534"/>
                </a:cubicBezTo>
                <a:cubicBezTo>
                  <a:pt x="8421109" y="1245331"/>
                  <a:pt x="8420325" y="1257628"/>
                  <a:pt x="8420084" y="1266067"/>
                </a:cubicBezTo>
                <a:cubicBezTo>
                  <a:pt x="8419541" y="1283848"/>
                  <a:pt x="8424363" y="1301871"/>
                  <a:pt x="8417251" y="1320858"/>
                </a:cubicBezTo>
                <a:cubicBezTo>
                  <a:pt x="8407486" y="1322606"/>
                  <a:pt x="8398022" y="1324354"/>
                  <a:pt x="8386510" y="1326404"/>
                </a:cubicBezTo>
                <a:cubicBezTo>
                  <a:pt x="8387413" y="1332974"/>
                  <a:pt x="8388077" y="1338580"/>
                  <a:pt x="8388920" y="1344186"/>
                </a:cubicBezTo>
                <a:cubicBezTo>
                  <a:pt x="8391091" y="1358833"/>
                  <a:pt x="8388860" y="1373540"/>
                  <a:pt x="8378613" y="1383486"/>
                </a:cubicBezTo>
                <a:cubicBezTo>
                  <a:pt x="8358782" y="1402654"/>
                  <a:pt x="8345702" y="1425800"/>
                  <a:pt x="8332261" y="1449248"/>
                </a:cubicBezTo>
                <a:cubicBezTo>
                  <a:pt x="8326715" y="1458953"/>
                  <a:pt x="8317131" y="1467572"/>
                  <a:pt x="8307486" y="1473419"/>
                </a:cubicBezTo>
                <a:cubicBezTo>
                  <a:pt x="8287053" y="1485776"/>
                  <a:pt x="8265292" y="1495842"/>
                  <a:pt x="8244256" y="1507174"/>
                </a:cubicBezTo>
                <a:cubicBezTo>
                  <a:pt x="8240097" y="1509404"/>
                  <a:pt x="8236179" y="1512780"/>
                  <a:pt x="8233346" y="1516577"/>
                </a:cubicBezTo>
                <a:cubicBezTo>
                  <a:pt x="8218518" y="1536228"/>
                  <a:pt x="8197481" y="1546535"/>
                  <a:pt x="8175661" y="1558349"/>
                </a:cubicBezTo>
                <a:cubicBezTo>
                  <a:pt x="8159205" y="1528512"/>
                  <a:pt x="8180302" y="1507415"/>
                  <a:pt x="8187113" y="1484209"/>
                </a:cubicBezTo>
                <a:cubicBezTo>
                  <a:pt x="8217373" y="1476915"/>
                  <a:pt x="8219603" y="1473660"/>
                  <a:pt x="8214117" y="1446415"/>
                </a:cubicBezTo>
                <a:cubicBezTo>
                  <a:pt x="8207789" y="1415252"/>
                  <a:pt x="8200736" y="1384209"/>
                  <a:pt x="8195432" y="1352865"/>
                </a:cubicBezTo>
                <a:cubicBezTo>
                  <a:pt x="8191755" y="1331045"/>
                  <a:pt x="8189766" y="1308924"/>
                  <a:pt x="8205679" y="1289635"/>
                </a:cubicBezTo>
                <a:cubicBezTo>
                  <a:pt x="8209115" y="1285416"/>
                  <a:pt x="8208693" y="1278182"/>
                  <a:pt x="8210863" y="1272637"/>
                </a:cubicBezTo>
                <a:cubicBezTo>
                  <a:pt x="8213394" y="1266187"/>
                  <a:pt x="8215082" y="1257206"/>
                  <a:pt x="8220085" y="1254252"/>
                </a:cubicBezTo>
                <a:cubicBezTo>
                  <a:pt x="8239675" y="1242740"/>
                  <a:pt x="8251911" y="1220919"/>
                  <a:pt x="8275419" y="1215253"/>
                </a:cubicBezTo>
                <a:cubicBezTo>
                  <a:pt x="8282652" y="1213505"/>
                  <a:pt x="8286450" y="1209286"/>
                  <a:pt x="8289825" y="1201992"/>
                </a:cubicBezTo>
                <a:cubicBezTo>
                  <a:pt x="8293744" y="1193554"/>
                  <a:pt x="8302122" y="1187225"/>
                  <a:pt x="8309958" y="1178424"/>
                </a:cubicBezTo>
                <a:cubicBezTo>
                  <a:pt x="8311827" y="1186260"/>
                  <a:pt x="8312911" y="1190901"/>
                  <a:pt x="8314780" y="1198737"/>
                </a:cubicBezTo>
                <a:cubicBezTo>
                  <a:pt x="8328885" y="1185718"/>
                  <a:pt x="8341844" y="1173723"/>
                  <a:pt x="8355889" y="1160763"/>
                </a:cubicBezTo>
                <a:cubicBezTo>
                  <a:pt x="8363604" y="1167273"/>
                  <a:pt x="8370898" y="1173421"/>
                  <a:pt x="8381024" y="1181920"/>
                </a:cubicBezTo>
                <a:cubicBezTo>
                  <a:pt x="8375238" y="1187647"/>
                  <a:pt x="8370536" y="1193493"/>
                  <a:pt x="8364690" y="1197833"/>
                </a:cubicBezTo>
                <a:cubicBezTo>
                  <a:pt x="8355045" y="1204946"/>
                  <a:pt x="8351489" y="1214590"/>
                  <a:pt x="8357577" y="1223993"/>
                </a:cubicBezTo>
                <a:cubicBezTo>
                  <a:pt x="8370657" y="1244307"/>
                  <a:pt x="8367160" y="1266308"/>
                  <a:pt x="8368125" y="1289273"/>
                </a:cubicBezTo>
                <a:cubicBezTo>
                  <a:pt x="8346245" y="1299219"/>
                  <a:pt x="8341905" y="1317181"/>
                  <a:pt x="8346184" y="1344668"/>
                </a:cubicBezTo>
                <a:cubicBezTo>
                  <a:pt x="8353116" y="1329116"/>
                  <a:pt x="8355708" y="1316277"/>
                  <a:pt x="8363363" y="1308321"/>
                </a:cubicBezTo>
                <a:cubicBezTo>
                  <a:pt x="8371139" y="1300244"/>
                  <a:pt x="8383978" y="1296989"/>
                  <a:pt x="8396877" y="1290419"/>
                </a:cubicBezTo>
                <a:cubicBezTo>
                  <a:pt x="8398626" y="1268779"/>
                  <a:pt x="8394345" y="1247080"/>
                  <a:pt x="8380241" y="1226646"/>
                </a:cubicBezTo>
                <a:cubicBezTo>
                  <a:pt x="8391633" y="1206272"/>
                  <a:pt x="8402784" y="1186260"/>
                  <a:pt x="8415985" y="1162571"/>
                </a:cubicBezTo>
                <a:cubicBezTo>
                  <a:pt x="8433525" y="1162149"/>
                  <a:pt x="8453296" y="1161245"/>
                  <a:pt x="8473128" y="1161305"/>
                </a:cubicBezTo>
                <a:cubicBezTo>
                  <a:pt x="8484218" y="1161305"/>
                  <a:pt x="8492898" y="1161004"/>
                  <a:pt x="8502181" y="1151058"/>
                </a:cubicBezTo>
                <a:cubicBezTo>
                  <a:pt x="8518697" y="1133337"/>
                  <a:pt x="8538106" y="1133578"/>
                  <a:pt x="8559022" y="1146779"/>
                </a:cubicBezTo>
                <a:cubicBezTo>
                  <a:pt x="8563181" y="1149431"/>
                  <a:pt x="8567159" y="1152385"/>
                  <a:pt x="8570716" y="1154856"/>
                </a:cubicBezTo>
                <a:cubicBezTo>
                  <a:pt x="8601457" y="1144127"/>
                  <a:pt x="8615441" y="1135869"/>
                  <a:pt x="8628883" y="1118630"/>
                </a:cubicBezTo>
                <a:cubicBezTo>
                  <a:pt x="8612668" y="1126164"/>
                  <a:pt x="8600191" y="1130866"/>
                  <a:pt x="8588859" y="1137496"/>
                </a:cubicBezTo>
                <a:cubicBezTo>
                  <a:pt x="8579215" y="1143162"/>
                  <a:pt x="8571138" y="1145332"/>
                  <a:pt x="8561313" y="1138220"/>
                </a:cubicBezTo>
                <a:cubicBezTo>
                  <a:pt x="8539612" y="1122548"/>
                  <a:pt x="8519059" y="1124959"/>
                  <a:pt x="8498383" y="1141836"/>
                </a:cubicBezTo>
                <a:cubicBezTo>
                  <a:pt x="8492235" y="1146839"/>
                  <a:pt x="8481988" y="1149371"/>
                  <a:pt x="8473791" y="1148949"/>
                </a:cubicBezTo>
                <a:cubicBezTo>
                  <a:pt x="8457033" y="1148045"/>
                  <a:pt x="8440457" y="1144428"/>
                  <a:pt x="8423158" y="1141836"/>
                </a:cubicBezTo>
                <a:cubicBezTo>
                  <a:pt x="8426593" y="1125682"/>
                  <a:pt x="8441904" y="1115555"/>
                  <a:pt x="8437925" y="1097653"/>
                </a:cubicBezTo>
                <a:cubicBezTo>
                  <a:pt x="8424484" y="1111818"/>
                  <a:pt x="8411886" y="1125139"/>
                  <a:pt x="8398263" y="1139485"/>
                </a:cubicBezTo>
                <a:cubicBezTo>
                  <a:pt x="8384339" y="1134000"/>
                  <a:pt x="8372344" y="1127129"/>
                  <a:pt x="8359565" y="1124898"/>
                </a:cubicBezTo>
                <a:cubicBezTo>
                  <a:pt x="8347510" y="1122789"/>
                  <a:pt x="8334551" y="1125561"/>
                  <a:pt x="8323520" y="1126104"/>
                </a:cubicBezTo>
                <a:cubicBezTo>
                  <a:pt x="8320506" y="1123452"/>
                  <a:pt x="8318759" y="1122306"/>
                  <a:pt x="8317613" y="1120800"/>
                </a:cubicBezTo>
                <a:cubicBezTo>
                  <a:pt x="8309053" y="1109528"/>
                  <a:pt x="8310380" y="1089516"/>
                  <a:pt x="8290428" y="1088431"/>
                </a:cubicBezTo>
                <a:cubicBezTo>
                  <a:pt x="8268367" y="1087225"/>
                  <a:pt x="8246064" y="1086140"/>
                  <a:pt x="8229307" y="1105308"/>
                </a:cubicBezTo>
                <a:cubicBezTo>
                  <a:pt x="8208271" y="1129359"/>
                  <a:pt x="8185607" y="1152083"/>
                  <a:pt x="8166198" y="1177399"/>
                </a:cubicBezTo>
                <a:cubicBezTo>
                  <a:pt x="8154745" y="1192408"/>
                  <a:pt x="8138892" y="1196929"/>
                  <a:pt x="8115143" y="1188551"/>
                </a:cubicBezTo>
                <a:cubicBezTo>
                  <a:pt x="8102907" y="1184271"/>
                  <a:pt x="8091937" y="1176616"/>
                  <a:pt x="8079941" y="1171613"/>
                </a:cubicBezTo>
                <a:cubicBezTo>
                  <a:pt x="8062160" y="1164139"/>
                  <a:pt x="8044921" y="1161969"/>
                  <a:pt x="8032021" y="1181137"/>
                </a:cubicBezTo>
                <a:cubicBezTo>
                  <a:pt x="8026356" y="1189515"/>
                  <a:pt x="8017736" y="1191625"/>
                  <a:pt x="8008152" y="1190841"/>
                </a:cubicBezTo>
                <a:cubicBezTo>
                  <a:pt x="7988200" y="1189214"/>
                  <a:pt x="7968128" y="1188189"/>
                  <a:pt x="7948236" y="1185778"/>
                </a:cubicBezTo>
                <a:cubicBezTo>
                  <a:pt x="7911769" y="1181378"/>
                  <a:pt x="7878978" y="1193071"/>
                  <a:pt x="7846851" y="1207900"/>
                </a:cubicBezTo>
                <a:cubicBezTo>
                  <a:pt x="7841486" y="1210371"/>
                  <a:pt x="7835880" y="1213505"/>
                  <a:pt x="7832082" y="1217845"/>
                </a:cubicBezTo>
                <a:cubicBezTo>
                  <a:pt x="7819485" y="1232251"/>
                  <a:pt x="7806164" y="1245090"/>
                  <a:pt x="7787658" y="1252083"/>
                </a:cubicBezTo>
                <a:cubicBezTo>
                  <a:pt x="7782897" y="1253891"/>
                  <a:pt x="7780004" y="1260521"/>
                  <a:pt x="7776146" y="1264801"/>
                </a:cubicBezTo>
                <a:cubicBezTo>
                  <a:pt x="7759510" y="1283004"/>
                  <a:pt x="7746671" y="1304282"/>
                  <a:pt x="7721174" y="1313987"/>
                </a:cubicBezTo>
                <a:cubicBezTo>
                  <a:pt x="7697786" y="1322847"/>
                  <a:pt x="7698449" y="1346717"/>
                  <a:pt x="7718340" y="1362691"/>
                </a:cubicBezTo>
                <a:cubicBezTo>
                  <a:pt x="7741246" y="1381135"/>
                  <a:pt x="7765598" y="1391081"/>
                  <a:pt x="7795253" y="1385716"/>
                </a:cubicBezTo>
                <a:cubicBezTo>
                  <a:pt x="7805862" y="1383787"/>
                  <a:pt x="7813879" y="1389574"/>
                  <a:pt x="7815808" y="1399158"/>
                </a:cubicBezTo>
                <a:cubicBezTo>
                  <a:pt x="7818943" y="1414649"/>
                  <a:pt x="7821655" y="1430683"/>
                  <a:pt x="7820931" y="1446355"/>
                </a:cubicBezTo>
                <a:cubicBezTo>
                  <a:pt x="7819605" y="1477277"/>
                  <a:pt x="7815989" y="1508139"/>
                  <a:pt x="7812915" y="1539000"/>
                </a:cubicBezTo>
                <a:cubicBezTo>
                  <a:pt x="7812373" y="1544727"/>
                  <a:pt x="7811106" y="1551056"/>
                  <a:pt x="7808153" y="1555757"/>
                </a:cubicBezTo>
                <a:cubicBezTo>
                  <a:pt x="7795073" y="1576493"/>
                  <a:pt x="7794892" y="1577879"/>
                  <a:pt x="7809720" y="1595962"/>
                </a:cubicBezTo>
                <a:cubicBezTo>
                  <a:pt x="7800859" y="1612839"/>
                  <a:pt x="7794651" y="1631284"/>
                  <a:pt x="7783077" y="1645329"/>
                </a:cubicBezTo>
                <a:cubicBezTo>
                  <a:pt x="7763487" y="1669138"/>
                  <a:pt x="7740583" y="1690235"/>
                  <a:pt x="7718823" y="1712236"/>
                </a:cubicBezTo>
                <a:cubicBezTo>
                  <a:pt x="7715447" y="1715672"/>
                  <a:pt x="7707672" y="1717119"/>
                  <a:pt x="7707008" y="1720434"/>
                </a:cubicBezTo>
                <a:cubicBezTo>
                  <a:pt x="7701463" y="1749789"/>
                  <a:pt x="7670541" y="1748282"/>
                  <a:pt x="7654025" y="1764376"/>
                </a:cubicBezTo>
                <a:cubicBezTo>
                  <a:pt x="7643658" y="1774502"/>
                  <a:pt x="7629312" y="1770343"/>
                  <a:pt x="7612012" y="1760277"/>
                </a:cubicBezTo>
                <a:cubicBezTo>
                  <a:pt x="7604417" y="1763411"/>
                  <a:pt x="7595616" y="1765581"/>
                  <a:pt x="7588444" y="1770343"/>
                </a:cubicBezTo>
                <a:cubicBezTo>
                  <a:pt x="7578739" y="1776793"/>
                  <a:pt x="7565237" y="1783604"/>
                  <a:pt x="7562404" y="1793007"/>
                </a:cubicBezTo>
                <a:cubicBezTo>
                  <a:pt x="7556256" y="1813320"/>
                  <a:pt x="7542814" y="1824652"/>
                  <a:pt x="7526720" y="1835261"/>
                </a:cubicBezTo>
                <a:cubicBezTo>
                  <a:pt x="7523526" y="1837371"/>
                  <a:pt x="7521476" y="1841108"/>
                  <a:pt x="7516654" y="1846714"/>
                </a:cubicBezTo>
                <a:cubicBezTo>
                  <a:pt x="7521356" y="1855394"/>
                  <a:pt x="7525032" y="1865701"/>
                  <a:pt x="7531482" y="1873718"/>
                </a:cubicBezTo>
                <a:cubicBezTo>
                  <a:pt x="7553483" y="1900963"/>
                  <a:pt x="7549867" y="1932427"/>
                  <a:pt x="7545587" y="1962988"/>
                </a:cubicBezTo>
                <a:cubicBezTo>
                  <a:pt x="7543718" y="1976188"/>
                  <a:pt x="7533712" y="1989269"/>
                  <a:pt x="7516051" y="1987460"/>
                </a:cubicBezTo>
                <a:cubicBezTo>
                  <a:pt x="7501464" y="1985953"/>
                  <a:pt x="7490373" y="1991197"/>
                  <a:pt x="7482778" y="2003253"/>
                </a:cubicBezTo>
                <a:cubicBezTo>
                  <a:pt x="7478378" y="2010185"/>
                  <a:pt x="7472290" y="2014042"/>
                  <a:pt x="7465419" y="2010124"/>
                </a:cubicBezTo>
                <a:cubicBezTo>
                  <a:pt x="7461199" y="2007713"/>
                  <a:pt x="7457462" y="2001324"/>
                  <a:pt x="7456799" y="1996261"/>
                </a:cubicBezTo>
                <a:cubicBezTo>
                  <a:pt x="7454930" y="1982457"/>
                  <a:pt x="7453484" y="1968352"/>
                  <a:pt x="7454268" y="1954549"/>
                </a:cubicBezTo>
                <a:cubicBezTo>
                  <a:pt x="7455895" y="1925918"/>
                  <a:pt x="7455352" y="1922542"/>
                  <a:pt x="7429734" y="1910909"/>
                </a:cubicBezTo>
                <a:cubicBezTo>
                  <a:pt x="7415811" y="1904579"/>
                  <a:pt x="7409964" y="1895176"/>
                  <a:pt x="7410144" y="1880529"/>
                </a:cubicBezTo>
                <a:cubicBezTo>
                  <a:pt x="7410205" y="1872814"/>
                  <a:pt x="7409060" y="1865098"/>
                  <a:pt x="7408457" y="1858106"/>
                </a:cubicBezTo>
                <a:cubicBezTo>
                  <a:pt x="7383020" y="1851476"/>
                  <a:pt x="7379705" y="1884447"/>
                  <a:pt x="7357764" y="1884025"/>
                </a:cubicBezTo>
                <a:cubicBezTo>
                  <a:pt x="7369940" y="1887582"/>
                  <a:pt x="7382056" y="1891078"/>
                  <a:pt x="7393810" y="1894513"/>
                </a:cubicBezTo>
                <a:cubicBezTo>
                  <a:pt x="7397848" y="1918564"/>
                  <a:pt x="7397909" y="1918684"/>
                  <a:pt x="7381212" y="1928931"/>
                </a:cubicBezTo>
                <a:cubicBezTo>
                  <a:pt x="7365841" y="1938395"/>
                  <a:pt x="7350290" y="1947617"/>
                  <a:pt x="7334739" y="1956840"/>
                </a:cubicBezTo>
                <a:cubicBezTo>
                  <a:pt x="7324371" y="1962988"/>
                  <a:pt x="7320513" y="1972150"/>
                  <a:pt x="7327083" y="1982156"/>
                </a:cubicBezTo>
                <a:cubicBezTo>
                  <a:pt x="7342393" y="2005362"/>
                  <a:pt x="7349988" y="2033090"/>
                  <a:pt x="7369217" y="2054006"/>
                </a:cubicBezTo>
                <a:cubicBezTo>
                  <a:pt x="7371206" y="2056176"/>
                  <a:pt x="7373617" y="2058768"/>
                  <a:pt x="7374039" y="2061420"/>
                </a:cubicBezTo>
                <a:cubicBezTo>
                  <a:pt x="7377475" y="2083059"/>
                  <a:pt x="7384286" y="2105060"/>
                  <a:pt x="7382538" y="2126278"/>
                </a:cubicBezTo>
                <a:cubicBezTo>
                  <a:pt x="7380790" y="2147736"/>
                  <a:pt x="7370845" y="2168773"/>
                  <a:pt x="7353906" y="2184566"/>
                </a:cubicBezTo>
                <a:cubicBezTo>
                  <a:pt x="7349506" y="2188664"/>
                  <a:pt x="7344684" y="2192522"/>
                  <a:pt x="7341369" y="2197344"/>
                </a:cubicBezTo>
                <a:cubicBezTo>
                  <a:pt x="7334196" y="2207832"/>
                  <a:pt x="7336486" y="2219104"/>
                  <a:pt x="7348421" y="2220671"/>
                </a:cubicBezTo>
                <a:cubicBezTo>
                  <a:pt x="7367348" y="2223143"/>
                  <a:pt x="7368433" y="2237428"/>
                  <a:pt x="7373978" y="2249785"/>
                </a:cubicBezTo>
                <a:cubicBezTo>
                  <a:pt x="7379946" y="2263167"/>
                  <a:pt x="7378138" y="2273655"/>
                  <a:pt x="7368373" y="2285469"/>
                </a:cubicBezTo>
                <a:cubicBezTo>
                  <a:pt x="7361139" y="2294209"/>
                  <a:pt x="7358487" y="2307048"/>
                  <a:pt x="7354509" y="2318320"/>
                </a:cubicBezTo>
                <a:cubicBezTo>
                  <a:pt x="7349808" y="2331581"/>
                  <a:pt x="7342574" y="2341587"/>
                  <a:pt x="7327384" y="2342792"/>
                </a:cubicBezTo>
                <a:cubicBezTo>
                  <a:pt x="7313340" y="2343877"/>
                  <a:pt x="7304419" y="2334715"/>
                  <a:pt x="7298392" y="2324468"/>
                </a:cubicBezTo>
                <a:cubicBezTo>
                  <a:pt x="7291399" y="2312594"/>
                  <a:pt x="7287300" y="2299031"/>
                  <a:pt x="7281272" y="2284504"/>
                </a:cubicBezTo>
                <a:cubicBezTo>
                  <a:pt x="7261864" y="2289508"/>
                  <a:pt x="7247759" y="2302588"/>
                  <a:pt x="7232690" y="2313257"/>
                </a:cubicBezTo>
                <a:cubicBezTo>
                  <a:pt x="7209302" y="2329833"/>
                  <a:pt x="7185011" y="2342672"/>
                  <a:pt x="7155716" y="2344360"/>
                </a:cubicBezTo>
                <a:cubicBezTo>
                  <a:pt x="7149869" y="2344721"/>
                  <a:pt x="7143781" y="2346529"/>
                  <a:pt x="7138417" y="2349001"/>
                </a:cubicBezTo>
                <a:cubicBezTo>
                  <a:pt x="7123227" y="2355993"/>
                  <a:pt x="7108278" y="2363648"/>
                  <a:pt x="7091400" y="2371966"/>
                </a:cubicBezTo>
                <a:cubicBezTo>
                  <a:pt x="7091099" y="2378898"/>
                  <a:pt x="7091039" y="2387759"/>
                  <a:pt x="7090255" y="2396619"/>
                </a:cubicBezTo>
                <a:cubicBezTo>
                  <a:pt x="7086880" y="2433268"/>
                  <a:pt x="7058007" y="2454063"/>
                  <a:pt x="7022384" y="2445323"/>
                </a:cubicBezTo>
                <a:cubicBezTo>
                  <a:pt x="7017923" y="2444238"/>
                  <a:pt x="7012981" y="2441285"/>
                  <a:pt x="7010328" y="2437668"/>
                </a:cubicBezTo>
                <a:cubicBezTo>
                  <a:pt x="6997550" y="2420007"/>
                  <a:pt x="7001166" y="2395052"/>
                  <a:pt x="7018104" y="2378898"/>
                </a:cubicBezTo>
                <a:cubicBezTo>
                  <a:pt x="7019430" y="2377632"/>
                  <a:pt x="7020214" y="2375703"/>
                  <a:pt x="7021299" y="2374136"/>
                </a:cubicBezTo>
                <a:cubicBezTo>
                  <a:pt x="6994054" y="2358283"/>
                  <a:pt x="6973318" y="2376246"/>
                  <a:pt x="6969220" y="2418741"/>
                </a:cubicBezTo>
                <a:cubicBezTo>
                  <a:pt x="6975729" y="2427783"/>
                  <a:pt x="6982059" y="2436342"/>
                  <a:pt x="6988147" y="2445082"/>
                </a:cubicBezTo>
                <a:cubicBezTo>
                  <a:pt x="6990437" y="2448337"/>
                  <a:pt x="6991522" y="2453521"/>
                  <a:pt x="6994536" y="2454907"/>
                </a:cubicBezTo>
                <a:cubicBezTo>
                  <a:pt x="7020395" y="2467144"/>
                  <a:pt x="7028893" y="2492400"/>
                  <a:pt x="7041672" y="2514883"/>
                </a:cubicBezTo>
                <a:cubicBezTo>
                  <a:pt x="7054331" y="2537125"/>
                  <a:pt x="7057766" y="2560633"/>
                  <a:pt x="7052703" y="2584623"/>
                </a:cubicBezTo>
                <a:cubicBezTo>
                  <a:pt x="7050171" y="2596558"/>
                  <a:pt x="7041371" y="2607347"/>
                  <a:pt x="7034680" y="2618197"/>
                </a:cubicBezTo>
                <a:cubicBezTo>
                  <a:pt x="7032148" y="2622296"/>
                  <a:pt x="7027809" y="2625732"/>
                  <a:pt x="7023529" y="2628143"/>
                </a:cubicBezTo>
                <a:cubicBezTo>
                  <a:pt x="7008821" y="2636582"/>
                  <a:pt x="6992245" y="2642549"/>
                  <a:pt x="6979286" y="2653037"/>
                </a:cubicBezTo>
                <a:cubicBezTo>
                  <a:pt x="6966447" y="2663465"/>
                  <a:pt x="6957164" y="2678233"/>
                  <a:pt x="6946977" y="2690349"/>
                </a:cubicBezTo>
                <a:cubicBezTo>
                  <a:pt x="6934319" y="2688962"/>
                  <a:pt x="6924434" y="2687877"/>
                  <a:pt x="6914971" y="2686792"/>
                </a:cubicBezTo>
                <a:cubicBezTo>
                  <a:pt x="6890619" y="2657558"/>
                  <a:pt x="6867171" y="2628143"/>
                  <a:pt x="6842276" y="2599933"/>
                </a:cubicBezTo>
                <a:cubicBezTo>
                  <a:pt x="6828353" y="2584201"/>
                  <a:pt x="6812922" y="2588421"/>
                  <a:pt x="6806533" y="2608252"/>
                </a:cubicBezTo>
                <a:cubicBezTo>
                  <a:pt x="6805026" y="2612953"/>
                  <a:pt x="6805146" y="2618197"/>
                  <a:pt x="6803578" y="2622899"/>
                </a:cubicBezTo>
                <a:cubicBezTo>
                  <a:pt x="6801951" y="2627540"/>
                  <a:pt x="6799118" y="2631699"/>
                  <a:pt x="6796888" y="2635798"/>
                </a:cubicBezTo>
                <a:cubicBezTo>
                  <a:pt x="6801228" y="2643152"/>
                  <a:pt x="6807376" y="2649602"/>
                  <a:pt x="6809003" y="2657016"/>
                </a:cubicBezTo>
                <a:cubicBezTo>
                  <a:pt x="6816056" y="2688239"/>
                  <a:pt x="6838962" y="2704815"/>
                  <a:pt x="6863976" y="2720005"/>
                </a:cubicBezTo>
                <a:cubicBezTo>
                  <a:pt x="6883807" y="2732060"/>
                  <a:pt x="6896405" y="2750143"/>
                  <a:pt x="6901951" y="2772084"/>
                </a:cubicBezTo>
                <a:cubicBezTo>
                  <a:pt x="6906713" y="2790891"/>
                  <a:pt x="6908641" y="2810420"/>
                  <a:pt x="6911957" y="2830673"/>
                </a:cubicBezTo>
                <a:cubicBezTo>
                  <a:pt x="6906471" y="2829408"/>
                  <a:pt x="6903578" y="2828684"/>
                  <a:pt x="6899479" y="2827720"/>
                </a:cubicBezTo>
                <a:cubicBezTo>
                  <a:pt x="6900323" y="2839956"/>
                  <a:pt x="6901227" y="2852011"/>
                  <a:pt x="6902312" y="2867744"/>
                </a:cubicBezTo>
                <a:cubicBezTo>
                  <a:pt x="6893270" y="2864910"/>
                  <a:pt x="6887123" y="2864669"/>
                  <a:pt x="6883386" y="2861535"/>
                </a:cubicBezTo>
                <a:cubicBezTo>
                  <a:pt x="6871933" y="2851951"/>
                  <a:pt x="6861022" y="2841644"/>
                  <a:pt x="6850655" y="2830854"/>
                </a:cubicBezTo>
                <a:cubicBezTo>
                  <a:pt x="6844567" y="2824525"/>
                  <a:pt x="6838358" y="2817412"/>
                  <a:pt x="6835043" y="2809456"/>
                </a:cubicBezTo>
                <a:cubicBezTo>
                  <a:pt x="6826243" y="2788359"/>
                  <a:pt x="6819010" y="2766599"/>
                  <a:pt x="6810993" y="2745140"/>
                </a:cubicBezTo>
                <a:cubicBezTo>
                  <a:pt x="6807557" y="2735918"/>
                  <a:pt x="6804664" y="2725852"/>
                  <a:pt x="6788811" y="2724827"/>
                </a:cubicBezTo>
                <a:cubicBezTo>
                  <a:pt x="6792427" y="2733808"/>
                  <a:pt x="6795441" y="2741403"/>
                  <a:pt x="6799661" y="2751771"/>
                </a:cubicBezTo>
                <a:cubicBezTo>
                  <a:pt x="6793090" y="2751228"/>
                  <a:pt x="6783808" y="2751469"/>
                  <a:pt x="6783627" y="2750204"/>
                </a:cubicBezTo>
                <a:cubicBezTo>
                  <a:pt x="6780312" y="2729408"/>
                  <a:pt x="6759335" y="2721813"/>
                  <a:pt x="6751077" y="2705900"/>
                </a:cubicBezTo>
                <a:cubicBezTo>
                  <a:pt x="6744568" y="2693302"/>
                  <a:pt x="6741433" y="2676786"/>
                  <a:pt x="6742820" y="2662621"/>
                </a:cubicBezTo>
                <a:cubicBezTo>
                  <a:pt x="6746677" y="2623321"/>
                  <a:pt x="6743422" y="2584623"/>
                  <a:pt x="6740469" y="2545624"/>
                </a:cubicBezTo>
                <a:cubicBezTo>
                  <a:pt x="6739384" y="2530856"/>
                  <a:pt x="6737394" y="2518560"/>
                  <a:pt x="6724676" y="2509217"/>
                </a:cubicBezTo>
                <a:cubicBezTo>
                  <a:pt x="6720216" y="2505902"/>
                  <a:pt x="6717985" y="2499512"/>
                  <a:pt x="6713525" y="2492701"/>
                </a:cubicBezTo>
                <a:cubicBezTo>
                  <a:pt x="6706232" y="2496378"/>
                  <a:pt x="6699601" y="2500055"/>
                  <a:pt x="6692670" y="2503069"/>
                </a:cubicBezTo>
                <a:cubicBezTo>
                  <a:pt x="6666148" y="2514581"/>
                  <a:pt x="6639445" y="2500115"/>
                  <a:pt x="6639204" y="2471423"/>
                </a:cubicBezTo>
                <a:cubicBezTo>
                  <a:pt x="6638963" y="2446770"/>
                  <a:pt x="6632031" y="2426879"/>
                  <a:pt x="6615093" y="2409278"/>
                </a:cubicBezTo>
                <a:cubicBezTo>
                  <a:pt x="6606835" y="2400658"/>
                  <a:pt x="6600687" y="2390049"/>
                  <a:pt x="6593815" y="2380164"/>
                </a:cubicBezTo>
                <a:cubicBezTo>
                  <a:pt x="6587004" y="2370339"/>
                  <a:pt x="6580434" y="2360273"/>
                  <a:pt x="6572960" y="2349061"/>
                </a:cubicBezTo>
                <a:cubicBezTo>
                  <a:pt x="6544931" y="2355993"/>
                  <a:pt x="6517204" y="2362864"/>
                  <a:pt x="6487185" y="2370279"/>
                </a:cubicBezTo>
                <a:cubicBezTo>
                  <a:pt x="6483087" y="2391375"/>
                  <a:pt x="6469283" y="2404576"/>
                  <a:pt x="6446016" y="2409760"/>
                </a:cubicBezTo>
                <a:cubicBezTo>
                  <a:pt x="6437035" y="2411749"/>
                  <a:pt x="6423955" y="2419223"/>
                  <a:pt x="6422448" y="2426276"/>
                </a:cubicBezTo>
                <a:cubicBezTo>
                  <a:pt x="6418229" y="2445866"/>
                  <a:pt x="6403280" y="2449241"/>
                  <a:pt x="6389477" y="2457017"/>
                </a:cubicBezTo>
                <a:cubicBezTo>
                  <a:pt x="6376638" y="2464311"/>
                  <a:pt x="6365968" y="2475582"/>
                  <a:pt x="6354636" y="2485407"/>
                </a:cubicBezTo>
                <a:cubicBezTo>
                  <a:pt x="6350899" y="2488662"/>
                  <a:pt x="6348669" y="2494268"/>
                  <a:pt x="6344571" y="2496378"/>
                </a:cubicBezTo>
                <a:cubicBezTo>
                  <a:pt x="6315517" y="2511266"/>
                  <a:pt x="6317988" y="2537547"/>
                  <a:pt x="6318772" y="2563707"/>
                </a:cubicBezTo>
                <a:cubicBezTo>
                  <a:pt x="6319133" y="2575340"/>
                  <a:pt x="6320761" y="2586793"/>
                  <a:pt x="6309308" y="2596618"/>
                </a:cubicBezTo>
                <a:cubicBezTo>
                  <a:pt x="6300026" y="2604575"/>
                  <a:pt x="6303884" y="2617293"/>
                  <a:pt x="6309308" y="2627299"/>
                </a:cubicBezTo>
                <a:cubicBezTo>
                  <a:pt x="6321304" y="2649180"/>
                  <a:pt x="6335046" y="2670096"/>
                  <a:pt x="6340290" y="2695171"/>
                </a:cubicBezTo>
                <a:cubicBezTo>
                  <a:pt x="6341376" y="2700475"/>
                  <a:pt x="6346861" y="2704875"/>
                  <a:pt x="6350417" y="2709637"/>
                </a:cubicBezTo>
                <a:cubicBezTo>
                  <a:pt x="6362774" y="2726093"/>
                  <a:pt x="6359338" y="2738088"/>
                  <a:pt x="6339990" y="2746828"/>
                </a:cubicBezTo>
                <a:cubicBezTo>
                  <a:pt x="6327451" y="2752494"/>
                  <a:pt x="6315095" y="2758522"/>
                  <a:pt x="6300991" y="2765152"/>
                </a:cubicBezTo>
                <a:cubicBezTo>
                  <a:pt x="6279532" y="2746406"/>
                  <a:pt x="6271756" y="2719040"/>
                  <a:pt x="6263016" y="2693363"/>
                </a:cubicBezTo>
                <a:cubicBezTo>
                  <a:pt x="6260002" y="2693363"/>
                  <a:pt x="6258917" y="2693061"/>
                  <a:pt x="6258073" y="2693363"/>
                </a:cubicBezTo>
                <a:cubicBezTo>
                  <a:pt x="6245656" y="2698607"/>
                  <a:pt x="6232696" y="2714520"/>
                  <a:pt x="6220400" y="2703790"/>
                </a:cubicBezTo>
                <a:cubicBezTo>
                  <a:pt x="6208586" y="2693543"/>
                  <a:pt x="6192733" y="2684080"/>
                  <a:pt x="6189960" y="2664791"/>
                </a:cubicBezTo>
                <a:cubicBezTo>
                  <a:pt x="6188754" y="2656353"/>
                  <a:pt x="6183451" y="2648095"/>
                  <a:pt x="6178568" y="2640741"/>
                </a:cubicBezTo>
                <a:cubicBezTo>
                  <a:pt x="6161329" y="2614641"/>
                  <a:pt x="6146983" y="2587456"/>
                  <a:pt x="6137459" y="2557438"/>
                </a:cubicBezTo>
                <a:cubicBezTo>
                  <a:pt x="6132094" y="2540500"/>
                  <a:pt x="6122511" y="2524949"/>
                  <a:pt x="6114976" y="2508674"/>
                </a:cubicBezTo>
                <a:cubicBezTo>
                  <a:pt x="6109551" y="2496920"/>
                  <a:pt x="6101052" y="2485347"/>
                  <a:pt x="6099907" y="2473111"/>
                </a:cubicBezTo>
                <a:cubicBezTo>
                  <a:pt x="6097315" y="2445685"/>
                  <a:pt x="6087731" y="2421092"/>
                  <a:pt x="6076037" y="2398609"/>
                </a:cubicBezTo>
                <a:cubicBezTo>
                  <a:pt x="6054940" y="2384383"/>
                  <a:pt x="6034325" y="2370821"/>
                  <a:pt x="6014132" y="2356656"/>
                </a:cubicBezTo>
                <a:cubicBezTo>
                  <a:pt x="6010275" y="2353944"/>
                  <a:pt x="6006900" y="2349182"/>
                  <a:pt x="6005453" y="2344661"/>
                </a:cubicBezTo>
                <a:cubicBezTo>
                  <a:pt x="5998039" y="2321394"/>
                  <a:pt x="5979052" y="2308013"/>
                  <a:pt x="5963621" y="2290894"/>
                </a:cubicBezTo>
                <a:cubicBezTo>
                  <a:pt x="5944211" y="2269375"/>
                  <a:pt x="5922753" y="2262081"/>
                  <a:pt x="5895086" y="2262805"/>
                </a:cubicBezTo>
                <a:cubicBezTo>
                  <a:pt x="5849155" y="2264010"/>
                  <a:pt x="5803103" y="2263167"/>
                  <a:pt x="5754038" y="2263167"/>
                </a:cubicBezTo>
                <a:cubicBezTo>
                  <a:pt x="5762537" y="2275463"/>
                  <a:pt x="5768746" y="2284565"/>
                  <a:pt x="5775075" y="2293606"/>
                </a:cubicBezTo>
                <a:cubicBezTo>
                  <a:pt x="5790505" y="2315607"/>
                  <a:pt x="5791349" y="2341105"/>
                  <a:pt x="5777064" y="2363166"/>
                </a:cubicBezTo>
                <a:cubicBezTo>
                  <a:pt x="5764948" y="2381912"/>
                  <a:pt x="5746744" y="2396077"/>
                  <a:pt x="5738426" y="2418078"/>
                </a:cubicBezTo>
                <a:cubicBezTo>
                  <a:pt x="5735292" y="2426336"/>
                  <a:pt x="5724924" y="2432665"/>
                  <a:pt x="5716606" y="2437970"/>
                </a:cubicBezTo>
                <a:cubicBezTo>
                  <a:pt x="5704611" y="2445564"/>
                  <a:pt x="5686950" y="2446047"/>
                  <a:pt x="5684659" y="2465034"/>
                </a:cubicBezTo>
                <a:cubicBezTo>
                  <a:pt x="5665552" y="2472689"/>
                  <a:pt x="5647047" y="2482755"/>
                  <a:pt x="5627216" y="2487216"/>
                </a:cubicBezTo>
                <a:cubicBezTo>
                  <a:pt x="5612749" y="2490471"/>
                  <a:pt x="5602020" y="2493364"/>
                  <a:pt x="5592858" y="2506745"/>
                </a:cubicBezTo>
                <a:cubicBezTo>
                  <a:pt x="5586950" y="2515425"/>
                  <a:pt x="5573870" y="2520910"/>
                  <a:pt x="5562900" y="2523985"/>
                </a:cubicBezTo>
                <a:cubicBezTo>
                  <a:pt x="5544697" y="2529048"/>
                  <a:pt x="5527578" y="2532966"/>
                  <a:pt x="5511846" y="2546046"/>
                </a:cubicBezTo>
                <a:cubicBezTo>
                  <a:pt x="5499549" y="2556293"/>
                  <a:pt x="5481225" y="2560874"/>
                  <a:pt x="5464769" y="2564310"/>
                </a:cubicBezTo>
                <a:cubicBezTo>
                  <a:pt x="5444396" y="2568589"/>
                  <a:pt x="5431798" y="2580946"/>
                  <a:pt x="5416005" y="2599210"/>
                </a:cubicBezTo>
                <a:cubicBezTo>
                  <a:pt x="5434631" y="2598607"/>
                  <a:pt x="5448675" y="2605901"/>
                  <a:pt x="5461936" y="2594448"/>
                </a:cubicBezTo>
                <a:cubicBezTo>
                  <a:pt x="5464106" y="2592580"/>
                  <a:pt x="5467241" y="2591254"/>
                  <a:pt x="5470013" y="2590952"/>
                </a:cubicBezTo>
                <a:cubicBezTo>
                  <a:pt x="5502683" y="2587275"/>
                  <a:pt x="5535353" y="2583839"/>
                  <a:pt x="5569470" y="2580223"/>
                </a:cubicBezTo>
                <a:cubicBezTo>
                  <a:pt x="5587553" y="2601862"/>
                  <a:pt x="5587071" y="2626274"/>
                  <a:pt x="5573870" y="2649360"/>
                </a:cubicBezTo>
                <a:cubicBezTo>
                  <a:pt x="5561875" y="2670337"/>
                  <a:pt x="5550001" y="2691012"/>
                  <a:pt x="5543611" y="2714459"/>
                </a:cubicBezTo>
                <a:cubicBezTo>
                  <a:pt x="5542828" y="2717293"/>
                  <a:pt x="5541863" y="2721090"/>
                  <a:pt x="5539693" y="2722476"/>
                </a:cubicBezTo>
                <a:cubicBezTo>
                  <a:pt x="5518657" y="2735858"/>
                  <a:pt x="5516246" y="2760933"/>
                  <a:pt x="5503527" y="2779498"/>
                </a:cubicBezTo>
                <a:cubicBezTo>
                  <a:pt x="5494184" y="2793241"/>
                  <a:pt x="5486469" y="2808069"/>
                  <a:pt x="5476945" y="2821692"/>
                </a:cubicBezTo>
                <a:cubicBezTo>
                  <a:pt x="5473751" y="2826273"/>
                  <a:pt x="5467844" y="2829648"/>
                  <a:pt x="5462479" y="2831879"/>
                </a:cubicBezTo>
                <a:cubicBezTo>
                  <a:pt x="5443793" y="2839474"/>
                  <a:pt x="5429929" y="2851710"/>
                  <a:pt x="5416367" y="2867081"/>
                </a:cubicBezTo>
                <a:cubicBezTo>
                  <a:pt x="5397320" y="2888599"/>
                  <a:pt x="5373751" y="2906321"/>
                  <a:pt x="5351208" y="2924524"/>
                </a:cubicBezTo>
                <a:cubicBezTo>
                  <a:pt x="5343974" y="2930371"/>
                  <a:pt x="5338911" y="2935917"/>
                  <a:pt x="5334631" y="2944476"/>
                </a:cubicBezTo>
                <a:cubicBezTo>
                  <a:pt x="5329026" y="2955687"/>
                  <a:pt x="5318779" y="2964548"/>
                  <a:pt x="5310943" y="2974735"/>
                </a:cubicBezTo>
                <a:cubicBezTo>
                  <a:pt x="5306181" y="2980883"/>
                  <a:pt x="5300394" y="2987031"/>
                  <a:pt x="5298224" y="2994204"/>
                </a:cubicBezTo>
                <a:cubicBezTo>
                  <a:pt x="5291835" y="3015181"/>
                  <a:pt x="5286531" y="3036579"/>
                  <a:pt x="5281769" y="3058038"/>
                </a:cubicBezTo>
                <a:cubicBezTo>
                  <a:pt x="5280563" y="3063523"/>
                  <a:pt x="5282552" y="3069791"/>
                  <a:pt x="5283336" y="3075699"/>
                </a:cubicBezTo>
                <a:cubicBezTo>
                  <a:pt x="5284421" y="3083595"/>
                  <a:pt x="5287133" y="3091491"/>
                  <a:pt x="5286772" y="3099267"/>
                </a:cubicBezTo>
                <a:cubicBezTo>
                  <a:pt x="5286048" y="3113613"/>
                  <a:pt x="5289484" y="3124764"/>
                  <a:pt x="5297200" y="3137904"/>
                </a:cubicBezTo>
                <a:cubicBezTo>
                  <a:pt x="5306301" y="3153395"/>
                  <a:pt x="5307567" y="3174010"/>
                  <a:pt x="5309978" y="3192696"/>
                </a:cubicBezTo>
                <a:cubicBezTo>
                  <a:pt x="5313113" y="3217530"/>
                  <a:pt x="5314197" y="3242665"/>
                  <a:pt x="5315825" y="3267681"/>
                </a:cubicBezTo>
                <a:cubicBezTo>
                  <a:pt x="5316126" y="3272623"/>
                  <a:pt x="5316790" y="3278711"/>
                  <a:pt x="5314439" y="3282448"/>
                </a:cubicBezTo>
                <a:cubicBezTo>
                  <a:pt x="5304915" y="3297156"/>
                  <a:pt x="5293462" y="3310658"/>
                  <a:pt x="5284240" y="3325546"/>
                </a:cubicBezTo>
                <a:cubicBezTo>
                  <a:pt x="5274656" y="3341037"/>
                  <a:pt x="5261636" y="3346703"/>
                  <a:pt x="5247290" y="3343750"/>
                </a:cubicBezTo>
                <a:cubicBezTo>
                  <a:pt x="5221733" y="3367258"/>
                  <a:pt x="5198105" y="3389018"/>
                  <a:pt x="5171824" y="3413189"/>
                </a:cubicBezTo>
                <a:cubicBezTo>
                  <a:pt x="5173210" y="3423195"/>
                  <a:pt x="5174295" y="3436034"/>
                  <a:pt x="5176827" y="3448632"/>
                </a:cubicBezTo>
                <a:cubicBezTo>
                  <a:pt x="5182734" y="3477866"/>
                  <a:pt x="5181769" y="3506738"/>
                  <a:pt x="5170859" y="3534466"/>
                </a:cubicBezTo>
                <a:cubicBezTo>
                  <a:pt x="5166037" y="3546702"/>
                  <a:pt x="5157478" y="3557431"/>
                  <a:pt x="5148738" y="3572018"/>
                </a:cubicBezTo>
                <a:cubicBezTo>
                  <a:pt x="5140842" y="3574369"/>
                  <a:pt x="5129509" y="3577684"/>
                  <a:pt x="5116489" y="3581542"/>
                </a:cubicBezTo>
                <a:cubicBezTo>
                  <a:pt x="5115405" y="3589016"/>
                  <a:pt x="5113476" y="3596732"/>
                  <a:pt x="5113295" y="3604568"/>
                </a:cubicBezTo>
                <a:cubicBezTo>
                  <a:pt x="5112993" y="3617166"/>
                  <a:pt x="5110884" y="3628317"/>
                  <a:pt x="5099974" y="3636515"/>
                </a:cubicBezTo>
                <a:cubicBezTo>
                  <a:pt x="5097020" y="3638745"/>
                  <a:pt x="5094549" y="3642723"/>
                  <a:pt x="5093705" y="3646340"/>
                </a:cubicBezTo>
                <a:cubicBezTo>
                  <a:pt x="5089305" y="3665869"/>
                  <a:pt x="5080203" y="3681602"/>
                  <a:pt x="5062120" y="3691728"/>
                </a:cubicBezTo>
                <a:cubicBezTo>
                  <a:pt x="5058202" y="3693898"/>
                  <a:pt x="5055188" y="3699142"/>
                  <a:pt x="5053560" y="3703603"/>
                </a:cubicBezTo>
                <a:cubicBezTo>
                  <a:pt x="5043072" y="3732596"/>
                  <a:pt x="5023482" y="3753150"/>
                  <a:pt x="4998287" y="3770570"/>
                </a:cubicBezTo>
                <a:cubicBezTo>
                  <a:pt x="4953200" y="3801673"/>
                  <a:pt x="4905038" y="3820660"/>
                  <a:pt x="4849403" y="3819033"/>
                </a:cubicBezTo>
                <a:cubicBezTo>
                  <a:pt x="4836684" y="3818671"/>
                  <a:pt x="4823845" y="3822650"/>
                  <a:pt x="4811127" y="3825121"/>
                </a:cubicBezTo>
                <a:cubicBezTo>
                  <a:pt x="4805220" y="3826266"/>
                  <a:pt x="4799674" y="3828858"/>
                  <a:pt x="4793828" y="3830184"/>
                </a:cubicBezTo>
                <a:cubicBezTo>
                  <a:pt x="4743014" y="3841577"/>
                  <a:pt x="4706426" y="3814814"/>
                  <a:pt x="4702448" y="3762433"/>
                </a:cubicBezTo>
                <a:cubicBezTo>
                  <a:pt x="4700278" y="3733802"/>
                  <a:pt x="4693225" y="3707039"/>
                  <a:pt x="4676710" y="3683350"/>
                </a:cubicBezTo>
                <a:cubicBezTo>
                  <a:pt x="4656939" y="3654959"/>
                  <a:pt x="4648319" y="3621867"/>
                  <a:pt x="4634878" y="3590764"/>
                </a:cubicBezTo>
                <a:cubicBezTo>
                  <a:pt x="4622039" y="3561048"/>
                  <a:pt x="4617337" y="3532055"/>
                  <a:pt x="4617457" y="3500952"/>
                </a:cubicBezTo>
                <a:cubicBezTo>
                  <a:pt x="4617457" y="3497094"/>
                  <a:pt x="4616613" y="3492814"/>
                  <a:pt x="4614805" y="3489439"/>
                </a:cubicBezTo>
                <a:cubicBezTo>
                  <a:pt x="4604377" y="3470090"/>
                  <a:pt x="4595456" y="3449536"/>
                  <a:pt x="4582497" y="3432056"/>
                </a:cubicBezTo>
                <a:cubicBezTo>
                  <a:pt x="4547958" y="3385341"/>
                  <a:pt x="4547476" y="3333262"/>
                  <a:pt x="4554287" y="3279374"/>
                </a:cubicBezTo>
                <a:cubicBezTo>
                  <a:pt x="4555312" y="3271418"/>
                  <a:pt x="4556819" y="3263521"/>
                  <a:pt x="4557904" y="3255625"/>
                </a:cubicBezTo>
                <a:cubicBezTo>
                  <a:pt x="4560315" y="3238145"/>
                  <a:pt x="4566463" y="3222352"/>
                  <a:pt x="4581412" y="3211924"/>
                </a:cubicBezTo>
                <a:cubicBezTo>
                  <a:pt x="4597867" y="3200472"/>
                  <a:pt x="4596963" y="3185583"/>
                  <a:pt x="4592201" y="3169128"/>
                </a:cubicBezTo>
                <a:cubicBezTo>
                  <a:pt x="4587801" y="3153878"/>
                  <a:pt x="4581894" y="3138748"/>
                  <a:pt x="4580025" y="3123197"/>
                </a:cubicBezTo>
                <a:cubicBezTo>
                  <a:pt x="4577072" y="3098423"/>
                  <a:pt x="4570683" y="3076301"/>
                  <a:pt x="4558025" y="3053939"/>
                </a:cubicBezTo>
                <a:cubicBezTo>
                  <a:pt x="4545426" y="3031697"/>
                  <a:pt x="4530357" y="3012890"/>
                  <a:pt x="4513841" y="2993903"/>
                </a:cubicBezTo>
                <a:cubicBezTo>
                  <a:pt x="4498953" y="2976845"/>
                  <a:pt x="4486114" y="2957014"/>
                  <a:pt x="4476892" y="2936399"/>
                </a:cubicBezTo>
                <a:cubicBezTo>
                  <a:pt x="4472250" y="2926152"/>
                  <a:pt x="4476289" y="2911083"/>
                  <a:pt x="4478760" y="2898726"/>
                </a:cubicBezTo>
                <a:cubicBezTo>
                  <a:pt x="4482859" y="2878352"/>
                  <a:pt x="4494914" y="2859606"/>
                  <a:pt x="4488525" y="2839172"/>
                </a:cubicBezTo>
                <a:cubicBezTo>
                  <a:pt x="4481412" y="2827057"/>
                  <a:pt x="4474300" y="2814881"/>
                  <a:pt x="4463872" y="2797099"/>
                </a:cubicBezTo>
                <a:cubicBezTo>
                  <a:pt x="4457784" y="2794266"/>
                  <a:pt x="4446934" y="2794206"/>
                  <a:pt x="4434035" y="2802162"/>
                </a:cubicBezTo>
                <a:cubicBezTo>
                  <a:pt x="4418182" y="2811927"/>
                  <a:pt x="4406488" y="2807165"/>
                  <a:pt x="4396422" y="2791071"/>
                </a:cubicBezTo>
                <a:cubicBezTo>
                  <a:pt x="4391720" y="2783597"/>
                  <a:pt x="4388164" y="2774978"/>
                  <a:pt x="4382016" y="2768950"/>
                </a:cubicBezTo>
                <a:cubicBezTo>
                  <a:pt x="4375265" y="2762319"/>
                  <a:pt x="4366464" y="2754302"/>
                  <a:pt x="4357966" y="2753519"/>
                </a:cubicBezTo>
                <a:cubicBezTo>
                  <a:pt x="4337291" y="2751650"/>
                  <a:pt x="4315289" y="2748094"/>
                  <a:pt x="4296423" y="2760632"/>
                </a:cubicBezTo>
                <a:cubicBezTo>
                  <a:pt x="4286899" y="2766961"/>
                  <a:pt x="4278038" y="2771361"/>
                  <a:pt x="4266103" y="2771120"/>
                </a:cubicBezTo>
                <a:cubicBezTo>
                  <a:pt x="4260016" y="2770999"/>
                  <a:pt x="4252843" y="2775339"/>
                  <a:pt x="4247779" y="2779558"/>
                </a:cubicBezTo>
                <a:cubicBezTo>
                  <a:pt x="4230842" y="2793482"/>
                  <a:pt x="4211975" y="2796436"/>
                  <a:pt x="4191192" y="2792217"/>
                </a:cubicBezTo>
                <a:cubicBezTo>
                  <a:pt x="4169252" y="2787816"/>
                  <a:pt x="4147733" y="2789504"/>
                  <a:pt x="4125551" y="2792940"/>
                </a:cubicBezTo>
                <a:cubicBezTo>
                  <a:pt x="4101922" y="2796557"/>
                  <a:pt x="4077510" y="2796014"/>
                  <a:pt x="4053460" y="2796074"/>
                </a:cubicBezTo>
                <a:cubicBezTo>
                  <a:pt x="4039114" y="2796074"/>
                  <a:pt x="4025250" y="2793603"/>
                  <a:pt x="4019645" y="2776786"/>
                </a:cubicBezTo>
                <a:cubicBezTo>
                  <a:pt x="4018560" y="2773531"/>
                  <a:pt x="4014521" y="2770216"/>
                  <a:pt x="4011086" y="2768889"/>
                </a:cubicBezTo>
                <a:cubicBezTo>
                  <a:pt x="3985107" y="2758884"/>
                  <a:pt x="3965878" y="2737184"/>
                  <a:pt x="3939296" y="2728263"/>
                </a:cubicBezTo>
                <a:cubicBezTo>
                  <a:pt x="3925613" y="2723682"/>
                  <a:pt x="3918079" y="2714038"/>
                  <a:pt x="3918862" y="2698727"/>
                </a:cubicBezTo>
                <a:cubicBezTo>
                  <a:pt x="3919827" y="2680102"/>
                  <a:pt x="3910725" y="2666117"/>
                  <a:pt x="3897163" y="2654424"/>
                </a:cubicBezTo>
                <a:cubicBezTo>
                  <a:pt x="3886494" y="2645262"/>
                  <a:pt x="3876307" y="2635497"/>
                  <a:pt x="3865156" y="2626998"/>
                </a:cubicBezTo>
                <a:cubicBezTo>
                  <a:pt x="3839056" y="2606986"/>
                  <a:pt x="3825131" y="2579620"/>
                  <a:pt x="3818080" y="2548638"/>
                </a:cubicBezTo>
                <a:cubicBezTo>
                  <a:pt x="3814041" y="2530916"/>
                  <a:pt x="3815607" y="2513557"/>
                  <a:pt x="3824348" y="2496137"/>
                </a:cubicBezTo>
                <a:cubicBezTo>
                  <a:pt x="3845204" y="2454546"/>
                  <a:pt x="3847253" y="2411870"/>
                  <a:pt x="3826760" y="2368832"/>
                </a:cubicBezTo>
                <a:cubicBezTo>
                  <a:pt x="3818682" y="2351894"/>
                  <a:pt x="3816874" y="2334293"/>
                  <a:pt x="3830979" y="2318561"/>
                </a:cubicBezTo>
                <a:cubicBezTo>
                  <a:pt x="3832305" y="2317054"/>
                  <a:pt x="3834414" y="2315366"/>
                  <a:pt x="3834414" y="2313739"/>
                </a:cubicBezTo>
                <a:cubicBezTo>
                  <a:pt x="3834535" y="2275584"/>
                  <a:pt x="3872088" y="2255511"/>
                  <a:pt x="3879321" y="2220671"/>
                </a:cubicBezTo>
                <a:cubicBezTo>
                  <a:pt x="3880104" y="2216874"/>
                  <a:pt x="3885288" y="2212474"/>
                  <a:pt x="3889387" y="2211087"/>
                </a:cubicBezTo>
                <a:cubicBezTo>
                  <a:pt x="3901563" y="2206928"/>
                  <a:pt x="3900840" y="2196320"/>
                  <a:pt x="3905360" y="2187218"/>
                </a:cubicBezTo>
                <a:cubicBezTo>
                  <a:pt x="3887699" y="2174379"/>
                  <a:pt x="3873593" y="2196139"/>
                  <a:pt x="3856114" y="2188062"/>
                </a:cubicBezTo>
                <a:cubicBezTo>
                  <a:pt x="3842793" y="2181913"/>
                  <a:pt x="3824951" y="2185349"/>
                  <a:pt x="3808797" y="2184505"/>
                </a:cubicBezTo>
                <a:cubicBezTo>
                  <a:pt x="3802468" y="2168652"/>
                  <a:pt x="3800659" y="2154186"/>
                  <a:pt x="3813921" y="2144542"/>
                </a:cubicBezTo>
                <a:cubicBezTo>
                  <a:pt x="3833872" y="2130075"/>
                  <a:pt x="3853944" y="2137550"/>
                  <a:pt x="3871425" y="2148761"/>
                </a:cubicBezTo>
                <a:cubicBezTo>
                  <a:pt x="3887157" y="2142191"/>
                  <a:pt x="3901623" y="2136103"/>
                  <a:pt x="3917596" y="2129412"/>
                </a:cubicBezTo>
                <a:cubicBezTo>
                  <a:pt x="3920369" y="2133270"/>
                  <a:pt x="3923925" y="2137911"/>
                  <a:pt x="3927120" y="2142794"/>
                </a:cubicBezTo>
                <a:cubicBezTo>
                  <a:pt x="3934051" y="2153583"/>
                  <a:pt x="3943395" y="2152498"/>
                  <a:pt x="3953582" y="2148701"/>
                </a:cubicBezTo>
                <a:cubicBezTo>
                  <a:pt x="3972871" y="2141468"/>
                  <a:pt x="3985348" y="2126700"/>
                  <a:pt x="3995714" y="2110003"/>
                </a:cubicBezTo>
                <a:cubicBezTo>
                  <a:pt x="3998065" y="2106145"/>
                  <a:pt x="3998306" y="2100479"/>
                  <a:pt x="3998186" y="2095718"/>
                </a:cubicBezTo>
                <a:cubicBezTo>
                  <a:pt x="3996920" y="2049123"/>
                  <a:pt x="4023201" y="2019347"/>
                  <a:pt x="4059306" y="1995778"/>
                </a:cubicBezTo>
                <a:cubicBezTo>
                  <a:pt x="4065153" y="1991981"/>
                  <a:pt x="4071845" y="1989449"/>
                  <a:pt x="4079139" y="1985833"/>
                </a:cubicBezTo>
                <a:cubicBezTo>
                  <a:pt x="4080223" y="1982819"/>
                  <a:pt x="4081851" y="1979263"/>
                  <a:pt x="4082875" y="1975465"/>
                </a:cubicBezTo>
                <a:cubicBezTo>
                  <a:pt x="4092641" y="1939359"/>
                  <a:pt x="4090048" y="1935562"/>
                  <a:pt x="4053882" y="1933030"/>
                </a:cubicBezTo>
                <a:cubicBezTo>
                  <a:pt x="4033086" y="1931584"/>
                  <a:pt x="4028565" y="1928148"/>
                  <a:pt x="4023984" y="1906870"/>
                </a:cubicBezTo>
                <a:cubicBezTo>
                  <a:pt x="4021273" y="1894513"/>
                  <a:pt x="4022658" y="1881976"/>
                  <a:pt x="4008975" y="1873055"/>
                </a:cubicBezTo>
                <a:cubicBezTo>
                  <a:pt x="3999512" y="1866846"/>
                  <a:pt x="4000899" y="1848643"/>
                  <a:pt x="4010965" y="1837793"/>
                </a:cubicBezTo>
                <a:cubicBezTo>
                  <a:pt x="4027299" y="1820313"/>
                  <a:pt x="4028927" y="1801024"/>
                  <a:pt x="4023984" y="1779264"/>
                </a:cubicBezTo>
                <a:cubicBezTo>
                  <a:pt x="4021996" y="1770524"/>
                  <a:pt x="4021514" y="1761362"/>
                  <a:pt x="4021333" y="1752320"/>
                </a:cubicBezTo>
                <a:cubicBezTo>
                  <a:pt x="4020851" y="1724653"/>
                  <a:pt x="4040319" y="1701929"/>
                  <a:pt x="4068288" y="1699879"/>
                </a:cubicBezTo>
                <a:cubicBezTo>
                  <a:pt x="4085165" y="1698614"/>
                  <a:pt x="4102284" y="1700723"/>
                  <a:pt x="4119342" y="1701567"/>
                </a:cubicBezTo>
                <a:cubicBezTo>
                  <a:pt x="4135376" y="1702351"/>
                  <a:pt x="4151349" y="1703737"/>
                  <a:pt x="4167383" y="1704340"/>
                </a:cubicBezTo>
                <a:cubicBezTo>
                  <a:pt x="4179318" y="1704822"/>
                  <a:pt x="4191253" y="1704400"/>
                  <a:pt x="4201909" y="1704400"/>
                </a:cubicBezTo>
                <a:cubicBezTo>
                  <a:pt x="4227406" y="1665401"/>
                  <a:pt x="4201547" y="1638457"/>
                  <a:pt x="4184803" y="1608560"/>
                </a:cubicBezTo>
                <a:cubicBezTo>
                  <a:pt x="4176604" y="1607656"/>
                  <a:pt x="4167323" y="1607957"/>
                  <a:pt x="4158944" y="1605365"/>
                </a:cubicBezTo>
                <a:cubicBezTo>
                  <a:pt x="4145442" y="1601206"/>
                  <a:pt x="4132242" y="1595480"/>
                  <a:pt x="4129348" y="1578904"/>
                </a:cubicBezTo>
                <a:cubicBezTo>
                  <a:pt x="4126696" y="1563774"/>
                  <a:pt x="4142187" y="1545691"/>
                  <a:pt x="4161596" y="1542195"/>
                </a:cubicBezTo>
                <a:cubicBezTo>
                  <a:pt x="4168468" y="1540929"/>
                  <a:pt x="4175641" y="1541713"/>
                  <a:pt x="4182633" y="1540869"/>
                </a:cubicBezTo>
                <a:cubicBezTo>
                  <a:pt x="4186973" y="1540326"/>
                  <a:pt x="4191192" y="1538398"/>
                  <a:pt x="4200221" y="1535625"/>
                </a:cubicBezTo>
                <a:cubicBezTo>
                  <a:pt x="4182754" y="1525016"/>
                  <a:pt x="4168166" y="1525378"/>
                  <a:pt x="4153941" y="1524835"/>
                </a:cubicBezTo>
                <a:cubicBezTo>
                  <a:pt x="4148034" y="1524594"/>
                  <a:pt x="4142006" y="1526644"/>
                  <a:pt x="4136220" y="1525981"/>
                </a:cubicBezTo>
                <a:cubicBezTo>
                  <a:pt x="4112531" y="1523268"/>
                  <a:pt x="4104695" y="1505667"/>
                  <a:pt x="4117956" y="1485414"/>
                </a:cubicBezTo>
                <a:cubicBezTo>
                  <a:pt x="4121090" y="1480652"/>
                  <a:pt x="4124767" y="1476192"/>
                  <a:pt x="4129951" y="1469260"/>
                </a:cubicBezTo>
                <a:cubicBezTo>
                  <a:pt x="4122417" y="1466728"/>
                  <a:pt x="4116871" y="1462810"/>
                  <a:pt x="4112230" y="1463715"/>
                </a:cubicBezTo>
                <a:cubicBezTo>
                  <a:pt x="4091916" y="1467693"/>
                  <a:pt x="4070699" y="1466487"/>
                  <a:pt x="4051532" y="1478000"/>
                </a:cubicBezTo>
                <a:cubicBezTo>
                  <a:pt x="4042129" y="1483666"/>
                  <a:pt x="4028023" y="1485595"/>
                  <a:pt x="4017113" y="1483606"/>
                </a:cubicBezTo>
                <a:cubicBezTo>
                  <a:pt x="3988300" y="1478302"/>
                  <a:pt x="3977511" y="1448706"/>
                  <a:pt x="3993365" y="1423269"/>
                </a:cubicBezTo>
                <a:cubicBezTo>
                  <a:pt x="3995413" y="1420014"/>
                  <a:pt x="3997463" y="1416759"/>
                  <a:pt x="3999271" y="1413866"/>
                </a:cubicBezTo>
                <a:cubicBezTo>
                  <a:pt x="3997825" y="1409948"/>
                  <a:pt x="3997282" y="1406873"/>
                  <a:pt x="3995714" y="1404462"/>
                </a:cubicBezTo>
                <a:cubicBezTo>
                  <a:pt x="3978476" y="1377519"/>
                  <a:pt x="3981671" y="1369321"/>
                  <a:pt x="4010181" y="1359677"/>
                </a:cubicBezTo>
                <a:cubicBezTo>
                  <a:pt x="4019885" y="1356361"/>
                  <a:pt x="4030615" y="1349430"/>
                  <a:pt x="4035739" y="1341051"/>
                </a:cubicBezTo>
                <a:cubicBezTo>
                  <a:pt x="4046287" y="1323872"/>
                  <a:pt x="4058524" y="1311335"/>
                  <a:pt x="4078294" y="1310792"/>
                </a:cubicBezTo>
                <a:cubicBezTo>
                  <a:pt x="4085105" y="1300304"/>
                  <a:pt x="4084382" y="1290479"/>
                  <a:pt x="4078053" y="1283969"/>
                </a:cubicBezTo>
                <a:cubicBezTo>
                  <a:pt x="4058342" y="1263897"/>
                  <a:pt x="4062140" y="1242559"/>
                  <a:pt x="4071845" y="1220075"/>
                </a:cubicBezTo>
                <a:cubicBezTo>
                  <a:pt x="4084623" y="1212420"/>
                  <a:pt x="4097281" y="1204464"/>
                  <a:pt x="4110301" y="1197170"/>
                </a:cubicBezTo>
                <a:cubicBezTo>
                  <a:pt x="4115304" y="1194398"/>
                  <a:pt x="4121151" y="1191565"/>
                  <a:pt x="4126696" y="1191444"/>
                </a:cubicBezTo>
                <a:cubicBezTo>
                  <a:pt x="4143754" y="1191082"/>
                  <a:pt x="4160029" y="1191444"/>
                  <a:pt x="4175701" y="1181378"/>
                </a:cubicBezTo>
                <a:cubicBezTo>
                  <a:pt x="4185105" y="1175350"/>
                  <a:pt x="4197448" y="1177580"/>
                  <a:pt x="4205586" y="1187586"/>
                </a:cubicBezTo>
                <a:cubicBezTo>
                  <a:pt x="4213060" y="1196869"/>
                  <a:pt x="4216556" y="1206694"/>
                  <a:pt x="4207333" y="1217303"/>
                </a:cubicBezTo>
                <a:cubicBezTo>
                  <a:pt x="4205586" y="1219352"/>
                  <a:pt x="4205284" y="1222607"/>
                  <a:pt x="4204320" y="1225320"/>
                </a:cubicBezTo>
                <a:cubicBezTo>
                  <a:pt x="4215411" y="1230443"/>
                  <a:pt x="4226080" y="1235326"/>
                  <a:pt x="4236930" y="1240328"/>
                </a:cubicBezTo>
                <a:cubicBezTo>
                  <a:pt x="4237412" y="1251058"/>
                  <a:pt x="4238376" y="1260039"/>
                  <a:pt x="4238195" y="1268960"/>
                </a:cubicBezTo>
                <a:cubicBezTo>
                  <a:pt x="4237774" y="1287405"/>
                  <a:pt x="4239702" y="1304584"/>
                  <a:pt x="4253204" y="1319351"/>
                </a:cubicBezTo>
                <a:cubicBezTo>
                  <a:pt x="4258147" y="1324776"/>
                  <a:pt x="4259111" y="1333818"/>
                  <a:pt x="4261764" y="1341292"/>
                </a:cubicBezTo>
                <a:cubicBezTo>
                  <a:pt x="4263089" y="1344969"/>
                  <a:pt x="4262969" y="1350997"/>
                  <a:pt x="4265320" y="1352142"/>
                </a:cubicBezTo>
                <a:cubicBezTo>
                  <a:pt x="4282981" y="1360641"/>
                  <a:pt x="4284789" y="1378965"/>
                  <a:pt x="4291480" y="1394456"/>
                </a:cubicBezTo>
                <a:cubicBezTo>
                  <a:pt x="4304319" y="1398374"/>
                  <a:pt x="4316676" y="1402112"/>
                  <a:pt x="4329696" y="1406090"/>
                </a:cubicBezTo>
                <a:cubicBezTo>
                  <a:pt x="4333915" y="1414830"/>
                  <a:pt x="4338134" y="1423630"/>
                  <a:pt x="4343258" y="1434299"/>
                </a:cubicBezTo>
                <a:cubicBezTo>
                  <a:pt x="4364596" y="1423209"/>
                  <a:pt x="4367308" y="1392588"/>
                  <a:pt x="4393649" y="1390840"/>
                </a:cubicBezTo>
                <a:cubicBezTo>
                  <a:pt x="4408960" y="1367754"/>
                  <a:pt x="4435241" y="1375650"/>
                  <a:pt x="4459231" y="1369683"/>
                </a:cubicBezTo>
                <a:cubicBezTo>
                  <a:pt x="4445789" y="1340689"/>
                  <a:pt x="4444945" y="1311696"/>
                  <a:pt x="4458447" y="1285717"/>
                </a:cubicBezTo>
                <a:cubicBezTo>
                  <a:pt x="4472311" y="1259014"/>
                  <a:pt x="4501002" y="1252685"/>
                  <a:pt x="4527524" y="1245693"/>
                </a:cubicBezTo>
                <a:cubicBezTo>
                  <a:pt x="4537651" y="1254855"/>
                  <a:pt x="4532527" y="1265584"/>
                  <a:pt x="4534396" y="1274927"/>
                </a:cubicBezTo>
                <a:cubicBezTo>
                  <a:pt x="4536325" y="1284572"/>
                  <a:pt x="4539037" y="1294035"/>
                  <a:pt x="4541207" y="1302715"/>
                </a:cubicBezTo>
                <a:cubicBezTo>
                  <a:pt x="4557886" y="1306452"/>
                  <a:pt x="4570640" y="1301208"/>
                  <a:pt x="4579483" y="1286983"/>
                </a:cubicBezTo>
                <a:cubicBezTo>
                  <a:pt x="4571888" y="1272757"/>
                  <a:pt x="4564112" y="1258894"/>
                  <a:pt x="4557120" y="1244729"/>
                </a:cubicBezTo>
                <a:cubicBezTo>
                  <a:pt x="4550128" y="1230503"/>
                  <a:pt x="4543980" y="1215916"/>
                  <a:pt x="4537470" y="1201510"/>
                </a:cubicBezTo>
                <a:cubicBezTo>
                  <a:pt x="4520050" y="1201329"/>
                  <a:pt x="4507874" y="1206272"/>
                  <a:pt x="4497627" y="1216760"/>
                </a:cubicBezTo>
                <a:cubicBezTo>
                  <a:pt x="4483884" y="1230925"/>
                  <a:pt x="4467790" y="1240268"/>
                  <a:pt x="4447356" y="1239424"/>
                </a:cubicBezTo>
                <a:cubicBezTo>
                  <a:pt x="4434155" y="1238882"/>
                  <a:pt x="4421136" y="1249129"/>
                  <a:pt x="4407634" y="1237797"/>
                </a:cubicBezTo>
                <a:cubicBezTo>
                  <a:pt x="4393951" y="1226284"/>
                  <a:pt x="4384849" y="1212240"/>
                  <a:pt x="4379906" y="1195663"/>
                </a:cubicBezTo>
                <a:cubicBezTo>
                  <a:pt x="4369719" y="1161486"/>
                  <a:pt x="4370141" y="1126285"/>
                  <a:pt x="4372914" y="1091143"/>
                </a:cubicBezTo>
                <a:cubicBezTo>
                  <a:pt x="4373396" y="1084935"/>
                  <a:pt x="4378098" y="1078003"/>
                  <a:pt x="4382800" y="1073482"/>
                </a:cubicBezTo>
                <a:cubicBezTo>
                  <a:pt x="4391480" y="1065285"/>
                  <a:pt x="4401425" y="1058353"/>
                  <a:pt x="4411250" y="1051481"/>
                </a:cubicBezTo>
                <a:cubicBezTo>
                  <a:pt x="4420292" y="1045212"/>
                  <a:pt x="4431021" y="1040993"/>
                  <a:pt x="4439158" y="1033760"/>
                </a:cubicBezTo>
                <a:cubicBezTo>
                  <a:pt x="4454469" y="1020017"/>
                  <a:pt x="4466162" y="1001210"/>
                  <a:pt x="4491418" y="1005008"/>
                </a:cubicBezTo>
                <a:cubicBezTo>
                  <a:pt x="4494673" y="1005490"/>
                  <a:pt x="4499134" y="999522"/>
                  <a:pt x="4502750" y="996207"/>
                </a:cubicBezTo>
                <a:cubicBezTo>
                  <a:pt x="4508658" y="990782"/>
                  <a:pt x="4513601" y="984031"/>
                  <a:pt x="4520170" y="979691"/>
                </a:cubicBezTo>
                <a:cubicBezTo>
                  <a:pt x="4556819" y="955460"/>
                  <a:pt x="4570140" y="917003"/>
                  <a:pt x="4581653" y="878065"/>
                </a:cubicBezTo>
                <a:cubicBezTo>
                  <a:pt x="4584004" y="870108"/>
                  <a:pt x="4578398" y="859199"/>
                  <a:pt x="4574842" y="850278"/>
                </a:cubicBezTo>
                <a:cubicBezTo>
                  <a:pt x="4570381" y="839065"/>
                  <a:pt x="4571767" y="829481"/>
                  <a:pt x="4582919" y="825384"/>
                </a:cubicBezTo>
                <a:cubicBezTo>
                  <a:pt x="4603292" y="817908"/>
                  <a:pt x="4614745" y="802538"/>
                  <a:pt x="4624449" y="781984"/>
                </a:cubicBezTo>
                <a:lnTo>
                  <a:pt x="4624691" y="781984"/>
                </a:lnTo>
                <a:cubicBezTo>
                  <a:pt x="4660917" y="786505"/>
                  <a:pt x="4685872" y="762033"/>
                  <a:pt x="4714081" y="745516"/>
                </a:cubicBezTo>
                <a:cubicBezTo>
                  <a:pt x="4719687" y="742261"/>
                  <a:pt x="4723304" y="735389"/>
                  <a:pt x="4727342" y="729844"/>
                </a:cubicBezTo>
                <a:cubicBezTo>
                  <a:pt x="4735359" y="718874"/>
                  <a:pt x="4746209" y="714715"/>
                  <a:pt x="4759048" y="717850"/>
                </a:cubicBezTo>
                <a:cubicBezTo>
                  <a:pt x="4778276" y="722550"/>
                  <a:pt x="4795816" y="724660"/>
                  <a:pt x="4812152" y="708507"/>
                </a:cubicBezTo>
                <a:cubicBezTo>
                  <a:pt x="4817215" y="703503"/>
                  <a:pt x="4829150" y="704467"/>
                  <a:pt x="4837890" y="704588"/>
                </a:cubicBezTo>
                <a:cubicBezTo>
                  <a:pt x="4851332" y="704708"/>
                  <a:pt x="4863749" y="703986"/>
                  <a:pt x="4873694" y="693015"/>
                </a:cubicBezTo>
                <a:cubicBezTo>
                  <a:pt x="4876889" y="689519"/>
                  <a:pt x="4882013" y="686686"/>
                  <a:pt x="4886654" y="685843"/>
                </a:cubicBezTo>
                <a:cubicBezTo>
                  <a:pt x="4926316" y="678548"/>
                  <a:pt x="4965918" y="675173"/>
                  <a:pt x="5004917" y="689639"/>
                </a:cubicBezTo>
                <a:cubicBezTo>
                  <a:pt x="5021614" y="695849"/>
                  <a:pt x="5038371" y="701875"/>
                  <a:pt x="5059889" y="709712"/>
                </a:cubicBezTo>
                <a:cubicBezTo>
                  <a:pt x="5062542" y="715499"/>
                  <a:pt x="5067424" y="726167"/>
                  <a:pt x="5072849" y="737922"/>
                </a:cubicBezTo>
                <a:cubicBezTo>
                  <a:pt x="5090028" y="742502"/>
                  <a:pt x="5115224" y="730026"/>
                  <a:pt x="5121252" y="759441"/>
                </a:cubicBezTo>
                <a:cubicBezTo>
                  <a:pt x="5131920" y="759441"/>
                  <a:pt x="5141143" y="758174"/>
                  <a:pt x="5149883" y="759741"/>
                </a:cubicBezTo>
                <a:cubicBezTo>
                  <a:pt x="5162481" y="761971"/>
                  <a:pt x="5174837" y="765770"/>
                  <a:pt x="5187013" y="769747"/>
                </a:cubicBezTo>
                <a:cubicBezTo>
                  <a:pt x="5198285" y="773364"/>
                  <a:pt x="5209135" y="778126"/>
                  <a:pt x="5220226" y="782225"/>
                </a:cubicBezTo>
                <a:cubicBezTo>
                  <a:pt x="5223903" y="783550"/>
                  <a:pt x="5229147" y="783130"/>
                  <a:pt x="5231437" y="785540"/>
                </a:cubicBezTo>
                <a:cubicBezTo>
                  <a:pt x="5253680" y="809169"/>
                  <a:pt x="5289183" y="805973"/>
                  <a:pt x="5311666" y="828217"/>
                </a:cubicBezTo>
                <a:cubicBezTo>
                  <a:pt x="5320527" y="845636"/>
                  <a:pt x="5329327" y="864382"/>
                  <a:pt x="5339815" y="882163"/>
                </a:cubicBezTo>
                <a:cubicBezTo>
                  <a:pt x="5341563" y="885118"/>
                  <a:pt x="5350484" y="883792"/>
                  <a:pt x="5356633" y="884514"/>
                </a:cubicBezTo>
                <a:cubicBezTo>
                  <a:pt x="5357055" y="852748"/>
                  <a:pt x="5351268" y="824479"/>
                  <a:pt x="5333667" y="800369"/>
                </a:cubicBezTo>
                <a:cubicBezTo>
                  <a:pt x="5347953" y="781079"/>
                  <a:pt x="5364529" y="773725"/>
                  <a:pt x="5385083" y="778306"/>
                </a:cubicBezTo>
                <a:cubicBezTo>
                  <a:pt x="5396958" y="780959"/>
                  <a:pt x="5404613" y="788614"/>
                  <a:pt x="5397801" y="803562"/>
                </a:cubicBezTo>
                <a:cubicBezTo>
                  <a:pt x="5418477" y="805190"/>
                  <a:pt x="5435234" y="806457"/>
                  <a:pt x="5452774" y="807842"/>
                </a:cubicBezTo>
                <a:cubicBezTo>
                  <a:pt x="5456089" y="819897"/>
                  <a:pt x="5459043" y="830809"/>
                  <a:pt x="5462418" y="843225"/>
                </a:cubicBezTo>
                <a:cubicBezTo>
                  <a:pt x="5476161" y="835872"/>
                  <a:pt x="5475920" y="826106"/>
                  <a:pt x="5473148" y="816281"/>
                </a:cubicBezTo>
                <a:cubicBezTo>
                  <a:pt x="5458621" y="764986"/>
                  <a:pt x="5477608" y="763117"/>
                  <a:pt x="5524745" y="761791"/>
                </a:cubicBezTo>
                <a:cubicBezTo>
                  <a:pt x="5528663" y="761671"/>
                  <a:pt x="5532701" y="762815"/>
                  <a:pt x="5536619" y="763478"/>
                </a:cubicBezTo>
                <a:cubicBezTo>
                  <a:pt x="5562719" y="767939"/>
                  <a:pt x="5564588" y="771133"/>
                  <a:pt x="5555848" y="796993"/>
                </a:cubicBezTo>
                <a:cubicBezTo>
                  <a:pt x="5564105" y="804165"/>
                  <a:pt x="5572484" y="800970"/>
                  <a:pt x="5580621" y="796993"/>
                </a:cubicBezTo>
                <a:cubicBezTo>
                  <a:pt x="5586046" y="794401"/>
                  <a:pt x="5590868" y="790603"/>
                  <a:pt x="5596173" y="787890"/>
                </a:cubicBezTo>
                <a:cubicBezTo>
                  <a:pt x="5617270" y="777101"/>
                  <a:pt x="5630048" y="779994"/>
                  <a:pt x="5651447" y="800850"/>
                </a:cubicBezTo>
                <a:cubicBezTo>
                  <a:pt x="5654641" y="799826"/>
                  <a:pt x="5659825" y="799765"/>
                  <a:pt x="5661814" y="797233"/>
                </a:cubicBezTo>
                <a:cubicBezTo>
                  <a:pt x="5673930" y="781802"/>
                  <a:pt x="5690205" y="780538"/>
                  <a:pt x="5707926" y="781622"/>
                </a:cubicBezTo>
                <a:cubicBezTo>
                  <a:pt x="5721730" y="782466"/>
                  <a:pt x="5735593" y="781802"/>
                  <a:pt x="5754098" y="781802"/>
                </a:cubicBezTo>
                <a:cubicBezTo>
                  <a:pt x="5745720" y="770471"/>
                  <a:pt x="5740717" y="763659"/>
                  <a:pt x="5734388" y="755040"/>
                </a:cubicBezTo>
                <a:cubicBezTo>
                  <a:pt x="5740295" y="753412"/>
                  <a:pt x="5744574" y="752267"/>
                  <a:pt x="5748914" y="751122"/>
                </a:cubicBezTo>
                <a:cubicBezTo>
                  <a:pt x="5749095" y="749435"/>
                  <a:pt x="5750000" y="747265"/>
                  <a:pt x="5749276" y="746179"/>
                </a:cubicBezTo>
                <a:cubicBezTo>
                  <a:pt x="5745659" y="740755"/>
                  <a:pt x="5742706" y="734365"/>
                  <a:pt x="5749578" y="730808"/>
                </a:cubicBezTo>
                <a:cubicBezTo>
                  <a:pt x="5756087" y="727434"/>
                  <a:pt x="5765008" y="724299"/>
                  <a:pt x="5771337" y="726167"/>
                </a:cubicBezTo>
                <a:cubicBezTo>
                  <a:pt x="5781585" y="729242"/>
                  <a:pt x="5790566" y="736534"/>
                  <a:pt x="5799005" y="741418"/>
                </a:cubicBezTo>
                <a:cubicBezTo>
                  <a:pt x="5818836" y="740634"/>
                  <a:pt x="5837702" y="739789"/>
                  <a:pt x="5856629" y="739067"/>
                </a:cubicBezTo>
                <a:cubicBezTo>
                  <a:pt x="5876460" y="738283"/>
                  <a:pt x="5891650" y="744552"/>
                  <a:pt x="5907443" y="758957"/>
                </a:cubicBezTo>
                <a:cubicBezTo>
                  <a:pt x="5922934" y="773002"/>
                  <a:pt x="5945959" y="778970"/>
                  <a:pt x="5966213" y="787289"/>
                </a:cubicBezTo>
                <a:cubicBezTo>
                  <a:pt x="5969106" y="788493"/>
                  <a:pt x="5974712" y="782888"/>
                  <a:pt x="5983934" y="777643"/>
                </a:cubicBezTo>
                <a:cubicBezTo>
                  <a:pt x="5968503" y="772459"/>
                  <a:pt x="5958557" y="769145"/>
                  <a:pt x="5945477" y="764745"/>
                </a:cubicBezTo>
                <a:cubicBezTo>
                  <a:pt x="5952349" y="742683"/>
                  <a:pt x="5960366" y="719658"/>
                  <a:pt x="5942524" y="700549"/>
                </a:cubicBezTo>
                <a:cubicBezTo>
                  <a:pt x="5949637" y="689580"/>
                  <a:pt x="5954700" y="681200"/>
                  <a:pt x="5960305" y="673184"/>
                </a:cubicBezTo>
                <a:cubicBezTo>
                  <a:pt x="5963018" y="669326"/>
                  <a:pt x="5966032" y="664203"/>
                  <a:pt x="5969950" y="662997"/>
                </a:cubicBezTo>
                <a:cubicBezTo>
                  <a:pt x="5988816" y="657150"/>
                  <a:pt x="5995628" y="641237"/>
                  <a:pt x="6000028" y="625263"/>
                </a:cubicBezTo>
                <a:cubicBezTo>
                  <a:pt x="6008949" y="592956"/>
                  <a:pt x="6028900" y="572160"/>
                  <a:pt x="6059280" y="558959"/>
                </a:cubicBezTo>
                <a:cubicBezTo>
                  <a:pt x="6095748" y="583793"/>
                  <a:pt x="6117568" y="615559"/>
                  <a:pt x="6114433" y="663540"/>
                </a:cubicBezTo>
                <a:cubicBezTo>
                  <a:pt x="6128237" y="656487"/>
                  <a:pt x="6139147" y="650219"/>
                  <a:pt x="6150599" y="645215"/>
                </a:cubicBezTo>
                <a:cubicBezTo>
                  <a:pt x="6166332" y="638343"/>
                  <a:pt x="6151624" y="624841"/>
                  <a:pt x="6158435" y="615016"/>
                </a:cubicBezTo>
                <a:cubicBezTo>
                  <a:pt x="6186223" y="606940"/>
                  <a:pt x="6184596" y="639489"/>
                  <a:pt x="6203884" y="648952"/>
                </a:cubicBezTo>
                <a:cubicBezTo>
                  <a:pt x="6234445" y="632076"/>
                  <a:pt x="6268742" y="627373"/>
                  <a:pt x="6304185" y="642443"/>
                </a:cubicBezTo>
                <a:cubicBezTo>
                  <a:pt x="6311056" y="622853"/>
                  <a:pt x="6296952" y="611761"/>
                  <a:pt x="6293516" y="596573"/>
                </a:cubicBezTo>
                <a:cubicBezTo>
                  <a:pt x="6302196" y="573606"/>
                  <a:pt x="6323654" y="567880"/>
                  <a:pt x="6351141" y="561430"/>
                </a:cubicBezTo>
                <a:cubicBezTo>
                  <a:pt x="6337458" y="559079"/>
                  <a:pt x="6329923" y="557753"/>
                  <a:pt x="6318410" y="555765"/>
                </a:cubicBezTo>
                <a:cubicBezTo>
                  <a:pt x="6340411" y="553173"/>
                  <a:pt x="6359217" y="556849"/>
                  <a:pt x="6376457" y="545758"/>
                </a:cubicBezTo>
                <a:cubicBezTo>
                  <a:pt x="6383328" y="541358"/>
                  <a:pt x="6395323" y="545036"/>
                  <a:pt x="6406053" y="545036"/>
                </a:cubicBezTo>
                <a:cubicBezTo>
                  <a:pt x="6406897" y="538766"/>
                  <a:pt x="6409308" y="531473"/>
                  <a:pt x="6408645" y="524542"/>
                </a:cubicBezTo>
                <a:cubicBezTo>
                  <a:pt x="6407078" y="508688"/>
                  <a:pt x="6412382" y="499949"/>
                  <a:pt x="6428958" y="498200"/>
                </a:cubicBezTo>
                <a:cubicBezTo>
                  <a:pt x="6434503" y="497598"/>
                  <a:pt x="6442581" y="495065"/>
                  <a:pt x="6444570" y="491027"/>
                </a:cubicBezTo>
                <a:cubicBezTo>
                  <a:pt x="6452466" y="474873"/>
                  <a:pt x="6466752" y="475596"/>
                  <a:pt x="6480615" y="475296"/>
                </a:cubicBezTo>
                <a:cubicBezTo>
                  <a:pt x="6495865" y="474993"/>
                  <a:pt x="6509729" y="472583"/>
                  <a:pt x="6523111" y="463601"/>
                </a:cubicBezTo>
                <a:cubicBezTo>
                  <a:pt x="6530585" y="458599"/>
                  <a:pt x="6542218" y="458056"/>
                  <a:pt x="6551863" y="458417"/>
                </a:cubicBezTo>
                <a:cubicBezTo>
                  <a:pt x="6570368" y="459140"/>
                  <a:pt x="6588270" y="457091"/>
                  <a:pt x="6604545" y="448653"/>
                </a:cubicBezTo>
                <a:cubicBezTo>
                  <a:pt x="6620337" y="440456"/>
                  <a:pt x="6636793" y="438527"/>
                  <a:pt x="6654032" y="438406"/>
                </a:cubicBezTo>
                <a:cubicBezTo>
                  <a:pt x="6678143" y="438286"/>
                  <a:pt x="6702253" y="438164"/>
                  <a:pt x="6726364" y="437320"/>
                </a:cubicBezTo>
                <a:cubicBezTo>
                  <a:pt x="6738118" y="436898"/>
                  <a:pt x="6750776" y="437441"/>
                  <a:pt x="6755237" y="421648"/>
                </a:cubicBezTo>
                <a:cubicBezTo>
                  <a:pt x="6756140" y="418393"/>
                  <a:pt x="6762832" y="414897"/>
                  <a:pt x="6766930" y="414717"/>
                </a:cubicBezTo>
                <a:cubicBezTo>
                  <a:pt x="6790318" y="413872"/>
                  <a:pt x="6805026" y="399769"/>
                  <a:pt x="6818528" y="383193"/>
                </a:cubicBezTo>
                <a:cubicBezTo>
                  <a:pt x="6820938" y="380239"/>
                  <a:pt x="6824856" y="374994"/>
                  <a:pt x="6826665" y="375537"/>
                </a:cubicBezTo>
                <a:cubicBezTo>
                  <a:pt x="6848606" y="382107"/>
                  <a:pt x="6865905" y="363843"/>
                  <a:pt x="6886881" y="364929"/>
                </a:cubicBezTo>
                <a:close/>
                <a:moveTo>
                  <a:pt x="1587827" y="355946"/>
                </a:moveTo>
                <a:cubicBezTo>
                  <a:pt x="1608622" y="358900"/>
                  <a:pt x="1620919" y="372825"/>
                  <a:pt x="1628151" y="393681"/>
                </a:cubicBezTo>
                <a:lnTo>
                  <a:pt x="1628212" y="393681"/>
                </a:lnTo>
                <a:cubicBezTo>
                  <a:pt x="1609104" y="408206"/>
                  <a:pt x="1607777" y="408387"/>
                  <a:pt x="1593913" y="398261"/>
                </a:cubicBezTo>
                <a:cubicBezTo>
                  <a:pt x="1587464" y="393560"/>
                  <a:pt x="1581497" y="388134"/>
                  <a:pt x="1574988" y="383493"/>
                </a:cubicBezTo>
                <a:cubicBezTo>
                  <a:pt x="1567152" y="377887"/>
                  <a:pt x="1564439" y="370051"/>
                  <a:pt x="1570226" y="363059"/>
                </a:cubicBezTo>
                <a:cubicBezTo>
                  <a:pt x="1573841" y="358659"/>
                  <a:pt x="1582281" y="355163"/>
                  <a:pt x="1587827" y="355946"/>
                </a:cubicBezTo>
                <a:close/>
                <a:moveTo>
                  <a:pt x="6204728" y="324542"/>
                </a:moveTo>
                <a:lnTo>
                  <a:pt x="6264221" y="324542"/>
                </a:lnTo>
                <a:lnTo>
                  <a:pt x="6264221" y="324602"/>
                </a:lnTo>
                <a:cubicBezTo>
                  <a:pt x="6260484" y="337863"/>
                  <a:pt x="6257772" y="347569"/>
                  <a:pt x="6254879" y="357935"/>
                </a:cubicBezTo>
                <a:cubicBezTo>
                  <a:pt x="6236796" y="356308"/>
                  <a:pt x="6221364" y="354982"/>
                  <a:pt x="6204728" y="353475"/>
                </a:cubicBezTo>
                <a:close/>
                <a:moveTo>
                  <a:pt x="1798211" y="299353"/>
                </a:moveTo>
                <a:cubicBezTo>
                  <a:pt x="1804720" y="298623"/>
                  <a:pt x="1811577" y="300250"/>
                  <a:pt x="1816761" y="305012"/>
                </a:cubicBezTo>
                <a:cubicBezTo>
                  <a:pt x="1826103" y="313571"/>
                  <a:pt x="1836592" y="317549"/>
                  <a:pt x="1847742" y="321588"/>
                </a:cubicBezTo>
                <a:cubicBezTo>
                  <a:pt x="1855337" y="324300"/>
                  <a:pt x="1862932" y="327615"/>
                  <a:pt x="1862993" y="337682"/>
                </a:cubicBezTo>
                <a:cubicBezTo>
                  <a:pt x="1863113" y="355463"/>
                  <a:pt x="1875652" y="358236"/>
                  <a:pt x="1889395" y="359381"/>
                </a:cubicBezTo>
                <a:cubicBezTo>
                  <a:pt x="1896387" y="359984"/>
                  <a:pt x="1903679" y="359140"/>
                  <a:pt x="1910250" y="361009"/>
                </a:cubicBezTo>
                <a:cubicBezTo>
                  <a:pt x="1915012" y="362335"/>
                  <a:pt x="1918810" y="367036"/>
                  <a:pt x="1927188" y="373366"/>
                </a:cubicBezTo>
                <a:cubicBezTo>
                  <a:pt x="1898074" y="383251"/>
                  <a:pt x="1874205" y="389701"/>
                  <a:pt x="1848767" y="377585"/>
                </a:cubicBezTo>
                <a:cubicBezTo>
                  <a:pt x="1842558" y="374632"/>
                  <a:pt x="1835688" y="372281"/>
                  <a:pt x="1828937" y="371437"/>
                </a:cubicBezTo>
                <a:cubicBezTo>
                  <a:pt x="1809106" y="368965"/>
                  <a:pt x="1795061" y="357694"/>
                  <a:pt x="1782825" y="343107"/>
                </a:cubicBezTo>
                <a:cubicBezTo>
                  <a:pt x="1773603" y="332076"/>
                  <a:pt x="1773121" y="318514"/>
                  <a:pt x="1781740" y="307845"/>
                </a:cubicBezTo>
                <a:cubicBezTo>
                  <a:pt x="1785537" y="303174"/>
                  <a:pt x="1791701" y="300084"/>
                  <a:pt x="1798211" y="299353"/>
                </a:cubicBezTo>
                <a:close/>
                <a:moveTo>
                  <a:pt x="1479794" y="291985"/>
                </a:moveTo>
                <a:cubicBezTo>
                  <a:pt x="1492534" y="295368"/>
                  <a:pt x="1503838" y="307634"/>
                  <a:pt x="1516044" y="329665"/>
                </a:cubicBezTo>
                <a:lnTo>
                  <a:pt x="1515983" y="329665"/>
                </a:lnTo>
                <a:cubicBezTo>
                  <a:pt x="1505075" y="347386"/>
                  <a:pt x="1494704" y="364264"/>
                  <a:pt x="1484336" y="381202"/>
                </a:cubicBezTo>
                <a:cubicBezTo>
                  <a:pt x="1477466" y="383312"/>
                  <a:pt x="1470172" y="384155"/>
                  <a:pt x="1464266" y="387531"/>
                </a:cubicBezTo>
                <a:cubicBezTo>
                  <a:pt x="1440636" y="401093"/>
                  <a:pt x="1417911" y="396272"/>
                  <a:pt x="1395790" y="384758"/>
                </a:cubicBezTo>
                <a:cubicBezTo>
                  <a:pt x="1376563" y="374753"/>
                  <a:pt x="1357936" y="363480"/>
                  <a:pt x="1336839" y="351546"/>
                </a:cubicBezTo>
                <a:cubicBezTo>
                  <a:pt x="1341902" y="347266"/>
                  <a:pt x="1344616" y="342986"/>
                  <a:pt x="1347387" y="342926"/>
                </a:cubicBezTo>
                <a:cubicBezTo>
                  <a:pt x="1377829" y="342323"/>
                  <a:pt x="1399828" y="320021"/>
                  <a:pt x="1427316" y="312124"/>
                </a:cubicBezTo>
                <a:cubicBezTo>
                  <a:pt x="1430028" y="311341"/>
                  <a:pt x="1432561" y="309352"/>
                  <a:pt x="1434910" y="307604"/>
                </a:cubicBezTo>
                <a:cubicBezTo>
                  <a:pt x="1452873" y="294102"/>
                  <a:pt x="1467053" y="288602"/>
                  <a:pt x="1479794" y="291985"/>
                </a:cubicBezTo>
                <a:close/>
                <a:moveTo>
                  <a:pt x="1617005" y="260829"/>
                </a:moveTo>
                <a:cubicBezTo>
                  <a:pt x="1623817" y="259021"/>
                  <a:pt x="1635027" y="259382"/>
                  <a:pt x="1639005" y="263662"/>
                </a:cubicBezTo>
                <a:cubicBezTo>
                  <a:pt x="1650278" y="275777"/>
                  <a:pt x="1664683" y="279093"/>
                  <a:pt x="1679029" y="281444"/>
                </a:cubicBezTo>
                <a:cubicBezTo>
                  <a:pt x="1715919" y="287471"/>
                  <a:pt x="1739667" y="312607"/>
                  <a:pt x="1765225" y="336537"/>
                </a:cubicBezTo>
                <a:cubicBezTo>
                  <a:pt x="1763357" y="353957"/>
                  <a:pt x="1756545" y="365289"/>
                  <a:pt x="1738523" y="367820"/>
                </a:cubicBezTo>
                <a:cubicBezTo>
                  <a:pt x="1719670" y="370488"/>
                  <a:pt x="1701124" y="377292"/>
                  <a:pt x="1679985" y="376534"/>
                </a:cubicBezTo>
                <a:lnTo>
                  <a:pt x="1657916" y="372831"/>
                </a:lnTo>
                <a:lnTo>
                  <a:pt x="1675956" y="350882"/>
                </a:lnTo>
                <a:cubicBezTo>
                  <a:pt x="1672519" y="349074"/>
                  <a:pt x="1670169" y="346603"/>
                  <a:pt x="1667818" y="346663"/>
                </a:cubicBezTo>
                <a:cubicBezTo>
                  <a:pt x="1644853" y="347085"/>
                  <a:pt x="1622128" y="346362"/>
                  <a:pt x="1600067" y="336235"/>
                </a:cubicBezTo>
                <a:cubicBezTo>
                  <a:pt x="1599224" y="326531"/>
                  <a:pt x="1598500" y="317790"/>
                  <a:pt x="1597596" y="307182"/>
                </a:cubicBezTo>
                <a:cubicBezTo>
                  <a:pt x="1591690" y="303625"/>
                  <a:pt x="1584456" y="300250"/>
                  <a:pt x="1578549" y="295307"/>
                </a:cubicBezTo>
                <a:cubicBezTo>
                  <a:pt x="1571437" y="289340"/>
                  <a:pt x="1572763" y="279816"/>
                  <a:pt x="1581080" y="275777"/>
                </a:cubicBezTo>
                <a:cubicBezTo>
                  <a:pt x="1592773" y="270111"/>
                  <a:pt x="1604588" y="264204"/>
                  <a:pt x="1617005" y="260829"/>
                </a:cubicBezTo>
                <a:close/>
                <a:moveTo>
                  <a:pt x="5980370" y="258961"/>
                </a:moveTo>
                <a:cubicBezTo>
                  <a:pt x="5987867" y="257062"/>
                  <a:pt x="5995417" y="257755"/>
                  <a:pt x="6003283" y="261432"/>
                </a:cubicBezTo>
                <a:cubicBezTo>
                  <a:pt x="6007382" y="263361"/>
                  <a:pt x="6008467" y="271800"/>
                  <a:pt x="6012204" y="279997"/>
                </a:cubicBezTo>
                <a:cubicBezTo>
                  <a:pt x="5991650" y="282288"/>
                  <a:pt x="5975556" y="283554"/>
                  <a:pt x="5957774" y="272041"/>
                </a:cubicBezTo>
                <a:cubicBezTo>
                  <a:pt x="5965429" y="265350"/>
                  <a:pt x="5972873" y="260859"/>
                  <a:pt x="5980370" y="258961"/>
                </a:cubicBezTo>
                <a:close/>
                <a:moveTo>
                  <a:pt x="6865990" y="256313"/>
                </a:moveTo>
                <a:cubicBezTo>
                  <a:pt x="6887560" y="258460"/>
                  <a:pt x="6905553" y="273051"/>
                  <a:pt x="6924495" y="284217"/>
                </a:cubicBezTo>
                <a:cubicBezTo>
                  <a:pt x="6930341" y="287653"/>
                  <a:pt x="6934380" y="294042"/>
                  <a:pt x="6940106" y="297779"/>
                </a:cubicBezTo>
                <a:cubicBezTo>
                  <a:pt x="6951257" y="305074"/>
                  <a:pt x="6953367" y="314898"/>
                  <a:pt x="6949087" y="326350"/>
                </a:cubicBezTo>
                <a:cubicBezTo>
                  <a:pt x="6944989" y="337381"/>
                  <a:pt x="6935284" y="339069"/>
                  <a:pt x="6924736" y="339973"/>
                </a:cubicBezTo>
                <a:cubicBezTo>
                  <a:pt x="6895923" y="342385"/>
                  <a:pt x="6866990" y="344735"/>
                  <a:pt x="6838359" y="348773"/>
                </a:cubicBezTo>
                <a:cubicBezTo>
                  <a:pt x="6822928" y="350943"/>
                  <a:pt x="6808040" y="356489"/>
                  <a:pt x="6787244" y="361974"/>
                </a:cubicBezTo>
                <a:cubicBezTo>
                  <a:pt x="6795985" y="316766"/>
                  <a:pt x="6820215" y="288376"/>
                  <a:pt x="6843060" y="258901"/>
                </a:cubicBezTo>
                <a:cubicBezTo>
                  <a:pt x="6851213" y="256264"/>
                  <a:pt x="6858800" y="255597"/>
                  <a:pt x="6865990" y="256313"/>
                </a:cubicBezTo>
                <a:close/>
                <a:moveTo>
                  <a:pt x="4419516" y="251291"/>
                </a:moveTo>
                <a:cubicBezTo>
                  <a:pt x="4424556" y="251035"/>
                  <a:pt x="4430599" y="252603"/>
                  <a:pt x="4437229" y="254139"/>
                </a:cubicBezTo>
                <a:cubicBezTo>
                  <a:pt x="4437229" y="263783"/>
                  <a:pt x="4437832" y="271679"/>
                  <a:pt x="4437048" y="279395"/>
                </a:cubicBezTo>
                <a:cubicBezTo>
                  <a:pt x="4436265" y="287050"/>
                  <a:pt x="4431684" y="293439"/>
                  <a:pt x="4423366" y="291631"/>
                </a:cubicBezTo>
                <a:cubicBezTo>
                  <a:pt x="4417459" y="290365"/>
                  <a:pt x="4409442" y="286568"/>
                  <a:pt x="4407573" y="281806"/>
                </a:cubicBezTo>
                <a:cubicBezTo>
                  <a:pt x="4404921" y="275296"/>
                  <a:pt x="4404921" y="265772"/>
                  <a:pt x="4407814" y="259383"/>
                </a:cubicBezTo>
                <a:cubicBezTo>
                  <a:pt x="4410436" y="253627"/>
                  <a:pt x="4414475" y="251547"/>
                  <a:pt x="4419516" y="251291"/>
                </a:cubicBezTo>
                <a:close/>
                <a:moveTo>
                  <a:pt x="1741412" y="210859"/>
                </a:moveTo>
                <a:cubicBezTo>
                  <a:pt x="1746536" y="209594"/>
                  <a:pt x="1754311" y="210196"/>
                  <a:pt x="1757868" y="213331"/>
                </a:cubicBezTo>
                <a:cubicBezTo>
                  <a:pt x="1765884" y="220383"/>
                  <a:pt x="1772937" y="228942"/>
                  <a:pt x="1778784" y="237984"/>
                </a:cubicBezTo>
                <a:cubicBezTo>
                  <a:pt x="1786439" y="249678"/>
                  <a:pt x="1779929" y="263119"/>
                  <a:pt x="1765764" y="263240"/>
                </a:cubicBezTo>
                <a:cubicBezTo>
                  <a:pt x="1752262" y="263361"/>
                  <a:pt x="1738759" y="259563"/>
                  <a:pt x="1724715" y="257393"/>
                </a:cubicBezTo>
                <a:lnTo>
                  <a:pt x="1724775" y="257393"/>
                </a:lnTo>
                <a:cubicBezTo>
                  <a:pt x="1718567" y="224422"/>
                  <a:pt x="1721822" y="215803"/>
                  <a:pt x="1741412" y="210859"/>
                </a:cubicBezTo>
                <a:close/>
                <a:moveTo>
                  <a:pt x="5926667" y="203928"/>
                </a:moveTo>
                <a:lnTo>
                  <a:pt x="5946562" y="203928"/>
                </a:lnTo>
                <a:cubicBezTo>
                  <a:pt x="5953855" y="220504"/>
                  <a:pt x="5959401" y="236176"/>
                  <a:pt x="5948732" y="254440"/>
                </a:cubicBezTo>
                <a:cubicBezTo>
                  <a:pt x="5940293" y="253295"/>
                  <a:pt x="5931794" y="252210"/>
                  <a:pt x="5920221" y="250643"/>
                </a:cubicBezTo>
                <a:close/>
                <a:moveTo>
                  <a:pt x="5926103" y="202885"/>
                </a:moveTo>
                <a:lnTo>
                  <a:pt x="5926852" y="203023"/>
                </a:lnTo>
                <a:lnTo>
                  <a:pt x="5926782" y="203094"/>
                </a:lnTo>
                <a:lnTo>
                  <a:pt x="5926667" y="203928"/>
                </a:lnTo>
                <a:lnTo>
                  <a:pt x="5925947" y="203928"/>
                </a:lnTo>
                <a:lnTo>
                  <a:pt x="5925887" y="203928"/>
                </a:lnTo>
                <a:lnTo>
                  <a:pt x="5925959" y="203857"/>
                </a:lnTo>
                <a:close/>
                <a:moveTo>
                  <a:pt x="4012542" y="198677"/>
                </a:moveTo>
                <a:cubicBezTo>
                  <a:pt x="4017101" y="198910"/>
                  <a:pt x="4022315" y="201156"/>
                  <a:pt x="4027830" y="205375"/>
                </a:cubicBezTo>
                <a:cubicBezTo>
                  <a:pt x="4024997" y="214054"/>
                  <a:pt x="4021803" y="223759"/>
                  <a:pt x="4018367" y="234247"/>
                </a:cubicBezTo>
                <a:cubicBezTo>
                  <a:pt x="4008723" y="233584"/>
                  <a:pt x="4001128" y="233042"/>
                  <a:pt x="3991182" y="232318"/>
                </a:cubicBezTo>
                <a:cubicBezTo>
                  <a:pt x="3994799" y="221469"/>
                  <a:pt x="3995823" y="211101"/>
                  <a:pt x="4001188" y="204049"/>
                </a:cubicBezTo>
                <a:cubicBezTo>
                  <a:pt x="4004081" y="200221"/>
                  <a:pt x="4007984" y="198443"/>
                  <a:pt x="4012542" y="198677"/>
                </a:cubicBezTo>
                <a:close/>
                <a:moveTo>
                  <a:pt x="4897383" y="179516"/>
                </a:moveTo>
                <a:cubicBezTo>
                  <a:pt x="4904797" y="190548"/>
                  <a:pt x="4912573" y="197117"/>
                  <a:pt x="4926075" y="198021"/>
                </a:cubicBezTo>
                <a:cubicBezTo>
                  <a:pt x="4967786" y="200914"/>
                  <a:pt x="4973874" y="209052"/>
                  <a:pt x="4973573" y="254500"/>
                </a:cubicBezTo>
                <a:cubicBezTo>
                  <a:pt x="4964652" y="265230"/>
                  <a:pt x="4940361" y="269690"/>
                  <a:pt x="4953923" y="292897"/>
                </a:cubicBezTo>
                <a:cubicBezTo>
                  <a:pt x="4975502" y="300794"/>
                  <a:pt x="5004796" y="280781"/>
                  <a:pt x="5022156" y="312728"/>
                </a:cubicBezTo>
                <a:cubicBezTo>
                  <a:pt x="4986352" y="328882"/>
                  <a:pt x="4946930" y="307182"/>
                  <a:pt x="4912874" y="327737"/>
                </a:cubicBezTo>
                <a:cubicBezTo>
                  <a:pt x="4901482" y="342927"/>
                  <a:pt x="4913899" y="359804"/>
                  <a:pt x="4912633" y="376802"/>
                </a:cubicBezTo>
                <a:cubicBezTo>
                  <a:pt x="4900939" y="386205"/>
                  <a:pt x="4890391" y="397477"/>
                  <a:pt x="4877371" y="404108"/>
                </a:cubicBezTo>
                <a:cubicBezTo>
                  <a:pt x="4868330" y="408689"/>
                  <a:pt x="4856033" y="407302"/>
                  <a:pt x="4845183" y="407784"/>
                </a:cubicBezTo>
                <a:cubicBezTo>
                  <a:pt x="4834333" y="408267"/>
                  <a:pt x="4823604" y="409533"/>
                  <a:pt x="4815768" y="397839"/>
                </a:cubicBezTo>
                <a:cubicBezTo>
                  <a:pt x="4812634" y="393197"/>
                  <a:pt x="4804014" y="391389"/>
                  <a:pt x="4797565" y="389943"/>
                </a:cubicBezTo>
                <a:cubicBezTo>
                  <a:pt x="4777914" y="385603"/>
                  <a:pt x="4775624" y="383553"/>
                  <a:pt x="4775865" y="365049"/>
                </a:cubicBezTo>
                <a:cubicBezTo>
                  <a:pt x="4775925" y="359563"/>
                  <a:pt x="4777131" y="354078"/>
                  <a:pt x="4777794" y="348653"/>
                </a:cubicBezTo>
                <a:cubicBezTo>
                  <a:pt x="4761037" y="344554"/>
                  <a:pt x="4760193" y="358719"/>
                  <a:pt x="4754768" y="365470"/>
                </a:cubicBezTo>
                <a:cubicBezTo>
                  <a:pt x="4747595" y="374331"/>
                  <a:pt x="4746992" y="387593"/>
                  <a:pt x="4733370" y="392777"/>
                </a:cubicBezTo>
                <a:cubicBezTo>
                  <a:pt x="4729090" y="394403"/>
                  <a:pt x="4728367" y="404891"/>
                  <a:pt x="4725714" y="411220"/>
                </a:cubicBezTo>
                <a:cubicBezTo>
                  <a:pt x="4709681" y="449677"/>
                  <a:pt x="4689006" y="455765"/>
                  <a:pt x="4654286" y="431955"/>
                </a:cubicBezTo>
                <a:cubicBezTo>
                  <a:pt x="4647113" y="427013"/>
                  <a:pt x="4641508" y="419720"/>
                  <a:pt x="4634214" y="414957"/>
                </a:cubicBezTo>
                <a:cubicBezTo>
                  <a:pt x="4622822" y="407363"/>
                  <a:pt x="4610646" y="400973"/>
                  <a:pt x="4597204" y="393137"/>
                </a:cubicBezTo>
                <a:lnTo>
                  <a:pt x="4597204" y="393077"/>
                </a:lnTo>
                <a:cubicBezTo>
                  <a:pt x="4597445" y="373366"/>
                  <a:pt x="4585933" y="360467"/>
                  <a:pt x="4568452" y="349678"/>
                </a:cubicBezTo>
                <a:cubicBezTo>
                  <a:pt x="4558868" y="343770"/>
                  <a:pt x="4552961" y="331775"/>
                  <a:pt x="4545547" y="322432"/>
                </a:cubicBezTo>
                <a:cubicBezTo>
                  <a:pt x="4535782" y="310076"/>
                  <a:pt x="4526138" y="297598"/>
                  <a:pt x="4516494" y="285122"/>
                </a:cubicBezTo>
                <a:cubicBezTo>
                  <a:pt x="4508718" y="275055"/>
                  <a:pt x="4508658" y="262035"/>
                  <a:pt x="4517458" y="252150"/>
                </a:cubicBezTo>
                <a:cubicBezTo>
                  <a:pt x="4527705" y="240637"/>
                  <a:pt x="4539459" y="232379"/>
                  <a:pt x="4556457" y="233042"/>
                </a:cubicBezTo>
                <a:cubicBezTo>
                  <a:pt x="4582557" y="234006"/>
                  <a:pt x="4608717" y="232680"/>
                  <a:pt x="4634757" y="233765"/>
                </a:cubicBezTo>
                <a:cubicBezTo>
                  <a:pt x="4659952" y="234790"/>
                  <a:pt x="4681471" y="227195"/>
                  <a:pt x="4702026" y="213030"/>
                </a:cubicBezTo>
                <a:cubicBezTo>
                  <a:pt x="4716613" y="202964"/>
                  <a:pt x="4732767" y="194766"/>
                  <a:pt x="4748921" y="187412"/>
                </a:cubicBezTo>
                <a:cubicBezTo>
                  <a:pt x="4754466" y="184881"/>
                  <a:pt x="4762544" y="186388"/>
                  <a:pt x="4768993" y="187956"/>
                </a:cubicBezTo>
                <a:cubicBezTo>
                  <a:pt x="4790693" y="193199"/>
                  <a:pt x="4811609" y="196815"/>
                  <a:pt x="4833429" y="186689"/>
                </a:cubicBezTo>
                <a:cubicBezTo>
                  <a:pt x="4840421" y="183434"/>
                  <a:pt x="4852296" y="184579"/>
                  <a:pt x="4859288" y="188497"/>
                </a:cubicBezTo>
                <a:cubicBezTo>
                  <a:pt x="4874478" y="196936"/>
                  <a:pt x="4885810" y="194525"/>
                  <a:pt x="4897383" y="179516"/>
                </a:cubicBezTo>
                <a:close/>
                <a:moveTo>
                  <a:pt x="6566879" y="150839"/>
                </a:moveTo>
                <a:cubicBezTo>
                  <a:pt x="6573456" y="152602"/>
                  <a:pt x="6580162" y="157816"/>
                  <a:pt x="6588571" y="166797"/>
                </a:cubicBezTo>
                <a:cubicBezTo>
                  <a:pt x="6578203" y="180180"/>
                  <a:pt x="6563918" y="181927"/>
                  <a:pt x="6549089" y="178370"/>
                </a:cubicBezTo>
                <a:cubicBezTo>
                  <a:pt x="6544689" y="177346"/>
                  <a:pt x="6539927" y="171258"/>
                  <a:pt x="6538480" y="166556"/>
                </a:cubicBezTo>
                <a:cubicBezTo>
                  <a:pt x="6537637" y="163783"/>
                  <a:pt x="6542338" y="157816"/>
                  <a:pt x="6545955" y="155586"/>
                </a:cubicBezTo>
                <a:cubicBezTo>
                  <a:pt x="6553851" y="150764"/>
                  <a:pt x="6560301" y="149076"/>
                  <a:pt x="6566879" y="150839"/>
                </a:cubicBezTo>
                <a:close/>
                <a:moveTo>
                  <a:pt x="6670745" y="148997"/>
                </a:moveTo>
                <a:cubicBezTo>
                  <a:pt x="6698765" y="146040"/>
                  <a:pt x="6731337" y="153702"/>
                  <a:pt x="6754754" y="180962"/>
                </a:cubicBezTo>
                <a:cubicBezTo>
                  <a:pt x="6770246" y="198985"/>
                  <a:pt x="6785255" y="217309"/>
                  <a:pt x="6800806" y="235875"/>
                </a:cubicBezTo>
                <a:cubicBezTo>
                  <a:pt x="6798878" y="246182"/>
                  <a:pt x="6795743" y="258358"/>
                  <a:pt x="6794417" y="270654"/>
                </a:cubicBezTo>
                <a:cubicBezTo>
                  <a:pt x="6791283" y="299346"/>
                  <a:pt x="6782844" y="307725"/>
                  <a:pt x="6753850" y="306037"/>
                </a:cubicBezTo>
                <a:cubicBezTo>
                  <a:pt x="6738962" y="305193"/>
                  <a:pt x="6724255" y="301456"/>
                  <a:pt x="6709367" y="299406"/>
                </a:cubicBezTo>
                <a:cubicBezTo>
                  <a:pt x="6697853" y="297839"/>
                  <a:pt x="6686642" y="291992"/>
                  <a:pt x="6674406" y="299406"/>
                </a:cubicBezTo>
                <a:cubicBezTo>
                  <a:pt x="6670427" y="301817"/>
                  <a:pt x="6662230" y="299890"/>
                  <a:pt x="6657227" y="297417"/>
                </a:cubicBezTo>
                <a:cubicBezTo>
                  <a:pt x="6638481" y="288074"/>
                  <a:pt x="6620518" y="277224"/>
                  <a:pt x="6601772" y="267882"/>
                </a:cubicBezTo>
                <a:cubicBezTo>
                  <a:pt x="6590379" y="262155"/>
                  <a:pt x="6578083" y="258117"/>
                  <a:pt x="6565968" y="253234"/>
                </a:cubicBezTo>
                <a:lnTo>
                  <a:pt x="6566028" y="253114"/>
                </a:lnTo>
                <a:cubicBezTo>
                  <a:pt x="6560181" y="244675"/>
                  <a:pt x="6561748" y="236176"/>
                  <a:pt x="6568077" y="228581"/>
                </a:cubicBezTo>
                <a:cubicBezTo>
                  <a:pt x="6575009" y="220263"/>
                  <a:pt x="6583870" y="213331"/>
                  <a:pt x="6589596" y="204350"/>
                </a:cubicBezTo>
                <a:cubicBezTo>
                  <a:pt x="6594780" y="196152"/>
                  <a:pt x="6596769" y="185965"/>
                  <a:pt x="6598698" y="180721"/>
                </a:cubicBezTo>
                <a:cubicBezTo>
                  <a:pt x="6616118" y="170896"/>
                  <a:pt x="6629680" y="161011"/>
                  <a:pt x="6644749" y="155164"/>
                </a:cubicBezTo>
                <a:cubicBezTo>
                  <a:pt x="6652570" y="152150"/>
                  <a:pt x="6661405" y="149984"/>
                  <a:pt x="6670745" y="148997"/>
                </a:cubicBezTo>
                <a:close/>
                <a:moveTo>
                  <a:pt x="5758740" y="113218"/>
                </a:moveTo>
                <a:cubicBezTo>
                  <a:pt x="5766470" y="114085"/>
                  <a:pt x="5773990" y="117370"/>
                  <a:pt x="5781042" y="125748"/>
                </a:cubicBezTo>
                <a:cubicBezTo>
                  <a:pt x="5772663" y="139793"/>
                  <a:pt x="5764225" y="153958"/>
                  <a:pt x="5755485" y="168605"/>
                </a:cubicBezTo>
                <a:cubicBezTo>
                  <a:pt x="5781343" y="174693"/>
                  <a:pt x="5799728" y="168605"/>
                  <a:pt x="5811663" y="151185"/>
                </a:cubicBezTo>
                <a:cubicBezTo>
                  <a:pt x="5831795" y="121890"/>
                  <a:pt x="5860185" y="119419"/>
                  <a:pt x="5887189" y="144072"/>
                </a:cubicBezTo>
                <a:cubicBezTo>
                  <a:pt x="5892072" y="148533"/>
                  <a:pt x="5898341" y="152451"/>
                  <a:pt x="5904609" y="154319"/>
                </a:cubicBezTo>
                <a:cubicBezTo>
                  <a:pt x="5929564" y="161854"/>
                  <a:pt x="5934025" y="169449"/>
                  <a:pt x="5927274" y="195006"/>
                </a:cubicBezTo>
                <a:lnTo>
                  <a:pt x="5926103" y="202885"/>
                </a:lnTo>
                <a:lnTo>
                  <a:pt x="5920945" y="201939"/>
                </a:lnTo>
                <a:cubicBezTo>
                  <a:pt x="5900631" y="198382"/>
                  <a:pt x="5881765" y="197659"/>
                  <a:pt x="5878570" y="227495"/>
                </a:cubicBezTo>
                <a:lnTo>
                  <a:pt x="5800512" y="227495"/>
                </a:lnTo>
                <a:lnTo>
                  <a:pt x="5800512" y="255404"/>
                </a:lnTo>
                <a:cubicBezTo>
                  <a:pt x="5776642" y="264867"/>
                  <a:pt x="5754942" y="272100"/>
                  <a:pt x="5734508" y="249497"/>
                </a:cubicBezTo>
                <a:cubicBezTo>
                  <a:pt x="5731313" y="245940"/>
                  <a:pt x="5723659" y="245518"/>
                  <a:pt x="5717992" y="245337"/>
                </a:cubicBezTo>
                <a:cubicBezTo>
                  <a:pt x="5702983" y="244795"/>
                  <a:pt x="5687974" y="245157"/>
                  <a:pt x="5672965" y="245157"/>
                </a:cubicBezTo>
                <a:cubicBezTo>
                  <a:pt x="5666154" y="235030"/>
                  <a:pt x="5659765" y="225506"/>
                  <a:pt x="5651206" y="212728"/>
                </a:cubicBezTo>
                <a:cubicBezTo>
                  <a:pt x="5646203" y="224723"/>
                  <a:pt x="5642827" y="232679"/>
                  <a:pt x="5639090" y="241661"/>
                </a:cubicBezTo>
                <a:cubicBezTo>
                  <a:pt x="5622514" y="247929"/>
                  <a:pt x="5605335" y="251727"/>
                  <a:pt x="5587192" y="245820"/>
                </a:cubicBezTo>
                <a:cubicBezTo>
                  <a:pt x="5583454" y="244614"/>
                  <a:pt x="5578029" y="244252"/>
                  <a:pt x="5576402" y="241600"/>
                </a:cubicBezTo>
                <a:cubicBezTo>
                  <a:pt x="5564527" y="222312"/>
                  <a:pt x="5546324" y="224964"/>
                  <a:pt x="5526794" y="226531"/>
                </a:cubicBezTo>
                <a:cubicBezTo>
                  <a:pt x="5523961" y="231715"/>
                  <a:pt x="5520827" y="237562"/>
                  <a:pt x="5517873" y="242926"/>
                </a:cubicBezTo>
                <a:cubicBezTo>
                  <a:pt x="5471701" y="252872"/>
                  <a:pt x="5431496" y="235512"/>
                  <a:pt x="5390749" y="218153"/>
                </a:cubicBezTo>
                <a:cubicBezTo>
                  <a:pt x="5383516" y="206339"/>
                  <a:pt x="5385565" y="196332"/>
                  <a:pt x="5397982" y="188074"/>
                </a:cubicBezTo>
                <a:cubicBezTo>
                  <a:pt x="5409676" y="180299"/>
                  <a:pt x="5420827" y="171739"/>
                  <a:pt x="5432099" y="163421"/>
                </a:cubicBezTo>
                <a:cubicBezTo>
                  <a:pt x="5447832" y="151848"/>
                  <a:pt x="5463142" y="145639"/>
                  <a:pt x="5480019" y="162396"/>
                </a:cubicBezTo>
                <a:cubicBezTo>
                  <a:pt x="5487674" y="169991"/>
                  <a:pt x="5499187" y="170775"/>
                  <a:pt x="5508289" y="165651"/>
                </a:cubicBezTo>
                <a:cubicBezTo>
                  <a:pt x="5541683" y="146905"/>
                  <a:pt x="5569410" y="152029"/>
                  <a:pt x="5592436" y="186146"/>
                </a:cubicBezTo>
                <a:cubicBezTo>
                  <a:pt x="5596956" y="174693"/>
                  <a:pt x="5600513" y="165712"/>
                  <a:pt x="5604491" y="155706"/>
                </a:cubicBezTo>
                <a:cubicBezTo>
                  <a:pt x="5608108" y="157876"/>
                  <a:pt x="5610820" y="158961"/>
                  <a:pt x="5612809" y="160829"/>
                </a:cubicBezTo>
                <a:cubicBezTo>
                  <a:pt x="5627939" y="175356"/>
                  <a:pt x="5629204" y="174452"/>
                  <a:pt x="5644334" y="163481"/>
                </a:cubicBezTo>
                <a:cubicBezTo>
                  <a:pt x="5672242" y="143228"/>
                  <a:pt x="5699487" y="121107"/>
                  <a:pt x="5735171" y="115200"/>
                </a:cubicBezTo>
                <a:cubicBezTo>
                  <a:pt x="5743068" y="113904"/>
                  <a:pt x="5751009" y="112352"/>
                  <a:pt x="5758740" y="113218"/>
                </a:cubicBezTo>
                <a:close/>
                <a:moveTo>
                  <a:pt x="2470794" y="47525"/>
                </a:moveTo>
                <a:cubicBezTo>
                  <a:pt x="2478381" y="47751"/>
                  <a:pt x="2486052" y="48504"/>
                  <a:pt x="2493556" y="49016"/>
                </a:cubicBezTo>
                <a:cubicBezTo>
                  <a:pt x="2536593" y="51849"/>
                  <a:pt x="2579510" y="55888"/>
                  <a:pt x="2622547" y="58420"/>
                </a:cubicBezTo>
                <a:cubicBezTo>
                  <a:pt x="2643945" y="59686"/>
                  <a:pt x="2664079" y="62158"/>
                  <a:pt x="2681197" y="77166"/>
                </a:cubicBezTo>
                <a:cubicBezTo>
                  <a:pt x="2686923" y="82169"/>
                  <a:pt x="2695785" y="83495"/>
                  <a:pt x="2702957" y="86991"/>
                </a:cubicBezTo>
                <a:cubicBezTo>
                  <a:pt x="2711155" y="91029"/>
                  <a:pt x="2719050" y="95611"/>
                  <a:pt x="2717905" y="106822"/>
                </a:cubicBezTo>
                <a:cubicBezTo>
                  <a:pt x="2700003" y="115080"/>
                  <a:pt x="2681799" y="122192"/>
                  <a:pt x="2664922" y="131597"/>
                </a:cubicBezTo>
                <a:cubicBezTo>
                  <a:pt x="2648466" y="140758"/>
                  <a:pt x="2633338" y="152391"/>
                  <a:pt x="2617544" y="162820"/>
                </a:cubicBezTo>
                <a:cubicBezTo>
                  <a:pt x="2612602" y="166075"/>
                  <a:pt x="2607419" y="171800"/>
                  <a:pt x="2602476" y="171680"/>
                </a:cubicBezTo>
                <a:cubicBezTo>
                  <a:pt x="2568419" y="170836"/>
                  <a:pt x="2548106" y="196153"/>
                  <a:pt x="2521886" y="210739"/>
                </a:cubicBezTo>
                <a:cubicBezTo>
                  <a:pt x="2505490" y="219842"/>
                  <a:pt x="2493314" y="230389"/>
                  <a:pt x="2482103" y="244494"/>
                </a:cubicBezTo>
                <a:cubicBezTo>
                  <a:pt x="2476256" y="251849"/>
                  <a:pt x="2466432" y="256610"/>
                  <a:pt x="2457571" y="260950"/>
                </a:cubicBezTo>
                <a:cubicBezTo>
                  <a:pt x="2445937" y="266676"/>
                  <a:pt x="2433641" y="270956"/>
                  <a:pt x="2421465" y="275597"/>
                </a:cubicBezTo>
                <a:cubicBezTo>
                  <a:pt x="2408446" y="280601"/>
                  <a:pt x="2397837" y="289099"/>
                  <a:pt x="2395848" y="302842"/>
                </a:cubicBezTo>
                <a:cubicBezTo>
                  <a:pt x="2393859" y="316525"/>
                  <a:pt x="2385962" y="323819"/>
                  <a:pt x="2376077" y="331172"/>
                </a:cubicBezTo>
                <a:cubicBezTo>
                  <a:pt x="2369688" y="335935"/>
                  <a:pt x="2364926" y="342745"/>
                  <a:pt x="2358597" y="347569"/>
                </a:cubicBezTo>
                <a:cubicBezTo>
                  <a:pt x="2350761" y="353475"/>
                  <a:pt x="2342685" y="359924"/>
                  <a:pt x="2333642" y="363120"/>
                </a:cubicBezTo>
                <a:cubicBezTo>
                  <a:pt x="2300792" y="374873"/>
                  <a:pt x="2297235" y="381263"/>
                  <a:pt x="2309893" y="414354"/>
                </a:cubicBezTo>
                <a:cubicBezTo>
                  <a:pt x="2300430" y="425989"/>
                  <a:pt x="2294703" y="440273"/>
                  <a:pt x="2279454" y="450582"/>
                </a:cubicBezTo>
                <a:cubicBezTo>
                  <a:pt x="2269207" y="457452"/>
                  <a:pt x="2264566" y="476621"/>
                  <a:pt x="2262697" y="490967"/>
                </a:cubicBezTo>
                <a:cubicBezTo>
                  <a:pt x="2259804" y="512666"/>
                  <a:pt x="2247086" y="525625"/>
                  <a:pt x="2230207" y="534668"/>
                </a:cubicBezTo>
                <a:cubicBezTo>
                  <a:pt x="2212667" y="544010"/>
                  <a:pt x="2193861" y="551906"/>
                  <a:pt x="2173126" y="540756"/>
                </a:cubicBezTo>
                <a:cubicBezTo>
                  <a:pt x="2155285" y="531172"/>
                  <a:pt x="2135513" y="535150"/>
                  <a:pt x="2117009" y="537260"/>
                </a:cubicBezTo>
                <a:cubicBezTo>
                  <a:pt x="2083672" y="541118"/>
                  <a:pt x="2051303" y="539972"/>
                  <a:pt x="2018513" y="532256"/>
                </a:cubicBezTo>
                <a:cubicBezTo>
                  <a:pt x="1997174" y="527254"/>
                  <a:pt x="1974931" y="526229"/>
                  <a:pt x="1953052" y="523516"/>
                </a:cubicBezTo>
                <a:cubicBezTo>
                  <a:pt x="1936837" y="521527"/>
                  <a:pt x="1925204" y="515741"/>
                  <a:pt x="1921768" y="497114"/>
                </a:cubicBezTo>
                <a:cubicBezTo>
                  <a:pt x="1917850" y="476079"/>
                  <a:pt x="1897597" y="481685"/>
                  <a:pt x="1884517" y="474813"/>
                </a:cubicBezTo>
                <a:cubicBezTo>
                  <a:pt x="1883010" y="479152"/>
                  <a:pt x="1881383" y="481926"/>
                  <a:pt x="1881986" y="482527"/>
                </a:cubicBezTo>
                <a:cubicBezTo>
                  <a:pt x="1896030" y="497114"/>
                  <a:pt x="1911159" y="511340"/>
                  <a:pt x="1882407" y="530990"/>
                </a:cubicBezTo>
                <a:cubicBezTo>
                  <a:pt x="1905252" y="538766"/>
                  <a:pt x="1919297" y="552750"/>
                  <a:pt x="1940092" y="553654"/>
                </a:cubicBezTo>
                <a:cubicBezTo>
                  <a:pt x="1968663" y="554861"/>
                  <a:pt x="1972340" y="559742"/>
                  <a:pt x="1971436" y="588494"/>
                </a:cubicBezTo>
                <a:cubicBezTo>
                  <a:pt x="1971255" y="594401"/>
                  <a:pt x="1970652" y="600370"/>
                  <a:pt x="1970290" y="605373"/>
                </a:cubicBezTo>
                <a:cubicBezTo>
                  <a:pt x="1947626" y="622430"/>
                  <a:pt x="1910075" y="618995"/>
                  <a:pt x="1905071" y="657692"/>
                </a:cubicBezTo>
                <a:cubicBezTo>
                  <a:pt x="1915921" y="668180"/>
                  <a:pt x="1927374" y="678427"/>
                  <a:pt x="1926711" y="695185"/>
                </a:cubicBezTo>
                <a:cubicBezTo>
                  <a:pt x="1945337" y="713086"/>
                  <a:pt x="1950821" y="741115"/>
                  <a:pt x="1973184" y="756004"/>
                </a:cubicBezTo>
                <a:cubicBezTo>
                  <a:pt x="1978789" y="759741"/>
                  <a:pt x="1985420" y="764382"/>
                  <a:pt x="1991628" y="764504"/>
                </a:cubicBezTo>
                <a:cubicBezTo>
                  <a:pt x="2021165" y="765286"/>
                  <a:pt x="2040514" y="779572"/>
                  <a:pt x="2052025" y="806033"/>
                </a:cubicBezTo>
                <a:cubicBezTo>
                  <a:pt x="2053232" y="808746"/>
                  <a:pt x="2055220" y="811158"/>
                  <a:pt x="2056246" y="812724"/>
                </a:cubicBezTo>
                <a:cubicBezTo>
                  <a:pt x="2074889" y="806336"/>
                  <a:pt x="2082509" y="788692"/>
                  <a:pt x="2079091" y="759802"/>
                </a:cubicBezTo>
                <a:cubicBezTo>
                  <a:pt x="2067035" y="757330"/>
                  <a:pt x="2053954" y="756306"/>
                  <a:pt x="2042141" y="751906"/>
                </a:cubicBezTo>
                <a:cubicBezTo>
                  <a:pt x="2026891" y="746178"/>
                  <a:pt x="2011822" y="739067"/>
                  <a:pt x="1998380" y="730025"/>
                </a:cubicBezTo>
                <a:cubicBezTo>
                  <a:pt x="1991568" y="725443"/>
                  <a:pt x="1986324" y="715739"/>
                  <a:pt x="1984214" y="707420"/>
                </a:cubicBezTo>
                <a:cubicBezTo>
                  <a:pt x="1976077" y="675293"/>
                  <a:pt x="1968964" y="642623"/>
                  <a:pt x="1990905" y="612605"/>
                </a:cubicBezTo>
                <a:cubicBezTo>
                  <a:pt x="1999645" y="600670"/>
                  <a:pt x="2008626" y="588494"/>
                  <a:pt x="2019417" y="578488"/>
                </a:cubicBezTo>
                <a:cubicBezTo>
                  <a:pt x="2041177" y="558357"/>
                  <a:pt x="2068422" y="558236"/>
                  <a:pt x="2095727" y="561792"/>
                </a:cubicBezTo>
                <a:cubicBezTo>
                  <a:pt x="2106521" y="563178"/>
                  <a:pt x="2116949" y="567638"/>
                  <a:pt x="2127738" y="569749"/>
                </a:cubicBezTo>
                <a:cubicBezTo>
                  <a:pt x="2134429" y="571074"/>
                  <a:pt x="2141903" y="572280"/>
                  <a:pt x="2148293" y="570533"/>
                </a:cubicBezTo>
                <a:cubicBezTo>
                  <a:pt x="2192957" y="558598"/>
                  <a:pt x="2238225" y="565590"/>
                  <a:pt x="2283130" y="566133"/>
                </a:cubicBezTo>
                <a:cubicBezTo>
                  <a:pt x="2306035" y="566374"/>
                  <a:pt x="2323877" y="581864"/>
                  <a:pt x="2339368" y="597958"/>
                </a:cubicBezTo>
                <a:cubicBezTo>
                  <a:pt x="2362997" y="622430"/>
                  <a:pt x="2393196" y="637680"/>
                  <a:pt x="2420742" y="656607"/>
                </a:cubicBezTo>
                <a:cubicBezTo>
                  <a:pt x="2424600" y="659260"/>
                  <a:pt x="2430326" y="660284"/>
                  <a:pt x="2435088" y="660103"/>
                </a:cubicBezTo>
                <a:cubicBezTo>
                  <a:pt x="2452809" y="659320"/>
                  <a:pt x="2467879" y="663840"/>
                  <a:pt x="2482887" y="674208"/>
                </a:cubicBezTo>
                <a:cubicBezTo>
                  <a:pt x="2490240" y="679272"/>
                  <a:pt x="2503261" y="676138"/>
                  <a:pt x="2516581" y="676921"/>
                </a:cubicBezTo>
                <a:cubicBezTo>
                  <a:pt x="2521886" y="691147"/>
                  <a:pt x="2532615" y="702961"/>
                  <a:pt x="2549372" y="712123"/>
                </a:cubicBezTo>
                <a:cubicBezTo>
                  <a:pt x="2562151" y="719115"/>
                  <a:pt x="2572699" y="734546"/>
                  <a:pt x="2578666" y="748590"/>
                </a:cubicBezTo>
                <a:cubicBezTo>
                  <a:pt x="2585176" y="763900"/>
                  <a:pt x="2594037" y="773363"/>
                  <a:pt x="2611819" y="777884"/>
                </a:cubicBezTo>
                <a:cubicBezTo>
                  <a:pt x="2604283" y="784635"/>
                  <a:pt x="2598618" y="789638"/>
                  <a:pt x="2591083" y="796330"/>
                </a:cubicBezTo>
                <a:cubicBezTo>
                  <a:pt x="2606213" y="804106"/>
                  <a:pt x="2611337" y="824237"/>
                  <a:pt x="2632192" y="820801"/>
                </a:cubicBezTo>
                <a:cubicBezTo>
                  <a:pt x="2633699" y="820561"/>
                  <a:pt x="2635627" y="822671"/>
                  <a:pt x="2637256" y="823816"/>
                </a:cubicBezTo>
                <a:cubicBezTo>
                  <a:pt x="2653831" y="835871"/>
                  <a:pt x="2669625" y="849252"/>
                  <a:pt x="2687225" y="859620"/>
                </a:cubicBezTo>
                <a:cubicBezTo>
                  <a:pt x="2697111" y="865466"/>
                  <a:pt x="2709829" y="866371"/>
                  <a:pt x="2722727" y="869867"/>
                </a:cubicBezTo>
                <a:cubicBezTo>
                  <a:pt x="2724235" y="875834"/>
                  <a:pt x="2725681" y="882525"/>
                  <a:pt x="2727671" y="889096"/>
                </a:cubicBezTo>
                <a:cubicBezTo>
                  <a:pt x="2730986" y="900247"/>
                  <a:pt x="2727068" y="908082"/>
                  <a:pt x="2718327" y="915195"/>
                </a:cubicBezTo>
                <a:cubicBezTo>
                  <a:pt x="2696628" y="932856"/>
                  <a:pt x="2676014" y="951783"/>
                  <a:pt x="2653831" y="968781"/>
                </a:cubicBezTo>
                <a:cubicBezTo>
                  <a:pt x="2646599" y="974326"/>
                  <a:pt x="2635809" y="975291"/>
                  <a:pt x="2624658" y="978968"/>
                </a:cubicBezTo>
                <a:cubicBezTo>
                  <a:pt x="2627069" y="984634"/>
                  <a:pt x="2628274" y="989396"/>
                  <a:pt x="2630866" y="993073"/>
                </a:cubicBezTo>
                <a:cubicBezTo>
                  <a:pt x="2639485" y="1005188"/>
                  <a:pt x="2642619" y="1018389"/>
                  <a:pt x="2640752" y="1032976"/>
                </a:cubicBezTo>
                <a:cubicBezTo>
                  <a:pt x="2637797" y="1056665"/>
                  <a:pt x="2634784" y="1080353"/>
                  <a:pt x="2631710" y="1104585"/>
                </a:cubicBezTo>
                <a:cubicBezTo>
                  <a:pt x="2606333" y="1110311"/>
                  <a:pt x="2585116" y="1100727"/>
                  <a:pt x="2563597" y="1093494"/>
                </a:cubicBezTo>
                <a:cubicBezTo>
                  <a:pt x="2541899" y="1086261"/>
                  <a:pt x="2520138" y="1079088"/>
                  <a:pt x="2498378" y="1071854"/>
                </a:cubicBezTo>
                <a:cubicBezTo>
                  <a:pt x="2481259" y="1066188"/>
                  <a:pt x="2462574" y="1063174"/>
                  <a:pt x="2447564" y="1054073"/>
                </a:cubicBezTo>
                <a:cubicBezTo>
                  <a:pt x="2434846" y="1046357"/>
                  <a:pt x="2426047" y="1031831"/>
                  <a:pt x="2416100" y="1019835"/>
                </a:cubicBezTo>
                <a:cubicBezTo>
                  <a:pt x="2411038" y="1013747"/>
                  <a:pt x="2407300" y="1006635"/>
                  <a:pt x="2402358" y="999160"/>
                </a:cubicBezTo>
                <a:cubicBezTo>
                  <a:pt x="2375776" y="999160"/>
                  <a:pt x="2349676" y="1000065"/>
                  <a:pt x="2323758" y="998799"/>
                </a:cubicBezTo>
                <a:cubicBezTo>
                  <a:pt x="2310015" y="998136"/>
                  <a:pt x="2295607" y="995604"/>
                  <a:pt x="2282950" y="990420"/>
                </a:cubicBezTo>
                <a:cubicBezTo>
                  <a:pt x="2265470" y="983247"/>
                  <a:pt x="2264988" y="962331"/>
                  <a:pt x="2281744" y="952747"/>
                </a:cubicBezTo>
                <a:cubicBezTo>
                  <a:pt x="2297356" y="943826"/>
                  <a:pt x="2313871" y="935990"/>
                  <a:pt x="2332919" y="937377"/>
                </a:cubicBezTo>
                <a:cubicBezTo>
                  <a:pt x="2342926" y="938100"/>
                  <a:pt x="2352931" y="938281"/>
                  <a:pt x="2363780" y="938763"/>
                </a:cubicBezTo>
                <a:cubicBezTo>
                  <a:pt x="2380838" y="919776"/>
                  <a:pt x="2398440" y="901211"/>
                  <a:pt x="2414473" y="881380"/>
                </a:cubicBezTo>
                <a:cubicBezTo>
                  <a:pt x="2418813" y="876016"/>
                  <a:pt x="2418331" y="866732"/>
                  <a:pt x="2419959" y="859741"/>
                </a:cubicBezTo>
                <a:cubicBezTo>
                  <a:pt x="2401092" y="846540"/>
                  <a:pt x="2385238" y="845997"/>
                  <a:pt x="2369748" y="861369"/>
                </a:cubicBezTo>
                <a:cubicBezTo>
                  <a:pt x="2365589" y="865528"/>
                  <a:pt x="2359864" y="868299"/>
                  <a:pt x="2354498" y="870952"/>
                </a:cubicBezTo>
                <a:cubicBezTo>
                  <a:pt x="2331834" y="882163"/>
                  <a:pt x="2317308" y="877583"/>
                  <a:pt x="2304709" y="855340"/>
                </a:cubicBezTo>
                <a:cubicBezTo>
                  <a:pt x="2302721" y="851845"/>
                  <a:pt x="2301334" y="848047"/>
                  <a:pt x="2299706" y="844551"/>
                </a:cubicBezTo>
                <a:cubicBezTo>
                  <a:pt x="2304450" y="827631"/>
                  <a:pt x="2304709" y="810355"/>
                  <a:pt x="2300491" y="792713"/>
                </a:cubicBezTo>
                <a:cubicBezTo>
                  <a:pt x="2295668" y="797595"/>
                  <a:pt x="2291870" y="801754"/>
                  <a:pt x="2287771" y="805552"/>
                </a:cubicBezTo>
                <a:cubicBezTo>
                  <a:pt x="2279393" y="813207"/>
                  <a:pt x="2270291" y="817728"/>
                  <a:pt x="2257935" y="816220"/>
                </a:cubicBezTo>
                <a:cubicBezTo>
                  <a:pt x="2227194" y="812424"/>
                  <a:pt x="2215621" y="827371"/>
                  <a:pt x="2226230" y="855882"/>
                </a:cubicBezTo>
                <a:cubicBezTo>
                  <a:pt x="2227254" y="858656"/>
                  <a:pt x="2228219" y="861428"/>
                  <a:pt x="2228761" y="862936"/>
                </a:cubicBezTo>
                <a:cubicBezTo>
                  <a:pt x="2222614" y="897051"/>
                  <a:pt x="2183313" y="901512"/>
                  <a:pt x="2171317" y="932796"/>
                </a:cubicBezTo>
                <a:cubicBezTo>
                  <a:pt x="2185241" y="949251"/>
                  <a:pt x="2198804" y="967937"/>
                  <a:pt x="2215259" y="983488"/>
                </a:cubicBezTo>
                <a:cubicBezTo>
                  <a:pt x="2222312" y="990179"/>
                  <a:pt x="2235512" y="990360"/>
                  <a:pt x="2248653" y="994278"/>
                </a:cubicBezTo>
                <a:cubicBezTo>
                  <a:pt x="2247568" y="1002174"/>
                  <a:pt x="2249194" y="1011879"/>
                  <a:pt x="2245095" y="1016701"/>
                </a:cubicBezTo>
                <a:cubicBezTo>
                  <a:pt x="2225627" y="1039305"/>
                  <a:pt x="2204349" y="1060341"/>
                  <a:pt x="2184096" y="1082343"/>
                </a:cubicBezTo>
                <a:cubicBezTo>
                  <a:pt x="2166013" y="1101993"/>
                  <a:pt x="2146785" y="1096568"/>
                  <a:pt x="2125507" y="1085176"/>
                </a:cubicBezTo>
                <a:cubicBezTo>
                  <a:pt x="2124363" y="1077400"/>
                  <a:pt x="2123037" y="1068720"/>
                  <a:pt x="2121890" y="1060643"/>
                </a:cubicBezTo>
                <a:cubicBezTo>
                  <a:pt x="2097114" y="1046417"/>
                  <a:pt x="2028036" y="1032735"/>
                  <a:pt x="1995426" y="1035568"/>
                </a:cubicBezTo>
                <a:cubicBezTo>
                  <a:pt x="1983189" y="1053229"/>
                  <a:pt x="1967397" y="1067394"/>
                  <a:pt x="1946903" y="1077762"/>
                </a:cubicBezTo>
                <a:cubicBezTo>
                  <a:pt x="1920623" y="1091022"/>
                  <a:pt x="1903806" y="1115856"/>
                  <a:pt x="1890183" y="1140630"/>
                </a:cubicBezTo>
                <a:cubicBezTo>
                  <a:pt x="1883312" y="1153108"/>
                  <a:pt x="1887169" y="1171492"/>
                  <a:pt x="1886145" y="1188068"/>
                </a:cubicBezTo>
                <a:cubicBezTo>
                  <a:pt x="1894463" y="1190118"/>
                  <a:pt x="1900069" y="1191685"/>
                  <a:pt x="1905795" y="1192951"/>
                </a:cubicBezTo>
                <a:cubicBezTo>
                  <a:pt x="1919176" y="1195844"/>
                  <a:pt x="1926470" y="1204343"/>
                  <a:pt x="1928881" y="1217483"/>
                </a:cubicBezTo>
                <a:cubicBezTo>
                  <a:pt x="1929604" y="1221401"/>
                  <a:pt x="1929363" y="1225681"/>
                  <a:pt x="1930629" y="1229358"/>
                </a:cubicBezTo>
                <a:cubicBezTo>
                  <a:pt x="1935270" y="1242498"/>
                  <a:pt x="1942684" y="1252504"/>
                  <a:pt x="1958658" y="1251962"/>
                </a:cubicBezTo>
                <a:cubicBezTo>
                  <a:pt x="1965650" y="1251720"/>
                  <a:pt x="1972701" y="1252444"/>
                  <a:pt x="1979754" y="1252564"/>
                </a:cubicBezTo>
                <a:cubicBezTo>
                  <a:pt x="1999464" y="1252926"/>
                  <a:pt x="2017006" y="1258833"/>
                  <a:pt x="2032376" y="1271672"/>
                </a:cubicBezTo>
                <a:cubicBezTo>
                  <a:pt x="2048711" y="1285415"/>
                  <a:pt x="2066011" y="1296928"/>
                  <a:pt x="2089217" y="1295301"/>
                </a:cubicBezTo>
                <a:cubicBezTo>
                  <a:pt x="2094582" y="1294939"/>
                  <a:pt x="2102361" y="1297531"/>
                  <a:pt x="2105495" y="1301509"/>
                </a:cubicBezTo>
                <a:cubicBezTo>
                  <a:pt x="2117068" y="1316277"/>
                  <a:pt x="2133464" y="1315252"/>
                  <a:pt x="2149076" y="1317000"/>
                </a:cubicBezTo>
                <a:cubicBezTo>
                  <a:pt x="2181324" y="1320557"/>
                  <a:pt x="2189823" y="1328393"/>
                  <a:pt x="2195489" y="1360460"/>
                </a:cubicBezTo>
                <a:cubicBezTo>
                  <a:pt x="2198804" y="1379266"/>
                  <a:pt x="2200733" y="1380954"/>
                  <a:pt x="2225506" y="1384330"/>
                </a:cubicBezTo>
                <a:cubicBezTo>
                  <a:pt x="2231172" y="1361605"/>
                  <a:pt x="2236236" y="1339303"/>
                  <a:pt x="2225928" y="1315795"/>
                </a:cubicBezTo>
                <a:cubicBezTo>
                  <a:pt x="2216284" y="1293794"/>
                  <a:pt x="2225807" y="1278122"/>
                  <a:pt x="2249436" y="1275711"/>
                </a:cubicBezTo>
                <a:cubicBezTo>
                  <a:pt x="2267519" y="1273902"/>
                  <a:pt x="2285179" y="1275711"/>
                  <a:pt x="2301395" y="1285415"/>
                </a:cubicBezTo>
                <a:cubicBezTo>
                  <a:pt x="2308145" y="1272034"/>
                  <a:pt x="2302118" y="1261606"/>
                  <a:pt x="2294281" y="1252082"/>
                </a:cubicBezTo>
                <a:cubicBezTo>
                  <a:pt x="2288615" y="1245211"/>
                  <a:pt x="2281322" y="1239605"/>
                  <a:pt x="2275596" y="1232733"/>
                </a:cubicBezTo>
                <a:cubicBezTo>
                  <a:pt x="2261250" y="1215554"/>
                  <a:pt x="2261009" y="1193071"/>
                  <a:pt x="2278550" y="1179629"/>
                </a:cubicBezTo>
                <a:cubicBezTo>
                  <a:pt x="2294161" y="1167695"/>
                  <a:pt x="2294462" y="1156182"/>
                  <a:pt x="2287470" y="1140751"/>
                </a:cubicBezTo>
                <a:cubicBezTo>
                  <a:pt x="2284216" y="1133638"/>
                  <a:pt x="2282105" y="1126887"/>
                  <a:pt x="2287530" y="1118388"/>
                </a:cubicBezTo>
                <a:cubicBezTo>
                  <a:pt x="2291328" y="1112481"/>
                  <a:pt x="2290182" y="1103138"/>
                  <a:pt x="2290544" y="1095302"/>
                </a:cubicBezTo>
                <a:cubicBezTo>
                  <a:pt x="2290907" y="1088370"/>
                  <a:pt x="2289400" y="1081318"/>
                  <a:pt x="2290363" y="1074507"/>
                </a:cubicBezTo>
                <a:cubicBezTo>
                  <a:pt x="2293016" y="1056182"/>
                  <a:pt x="2298863" y="1052385"/>
                  <a:pt x="2316886" y="1056725"/>
                </a:cubicBezTo>
                <a:cubicBezTo>
                  <a:pt x="2327554" y="1059317"/>
                  <a:pt x="2337982" y="1063114"/>
                  <a:pt x="2348711" y="1065344"/>
                </a:cubicBezTo>
                <a:cubicBezTo>
                  <a:pt x="2354498" y="1066550"/>
                  <a:pt x="2361671" y="1067635"/>
                  <a:pt x="2366553" y="1065344"/>
                </a:cubicBezTo>
                <a:cubicBezTo>
                  <a:pt x="2398741" y="1050275"/>
                  <a:pt x="2420802" y="1070830"/>
                  <a:pt x="2441538" y="1088430"/>
                </a:cubicBezTo>
                <a:cubicBezTo>
                  <a:pt x="2458295" y="1102656"/>
                  <a:pt x="2473967" y="1114711"/>
                  <a:pt x="2496871" y="1112360"/>
                </a:cubicBezTo>
                <a:cubicBezTo>
                  <a:pt x="2513507" y="1110673"/>
                  <a:pt x="2522850" y="1119533"/>
                  <a:pt x="2528697" y="1136351"/>
                </a:cubicBezTo>
                <a:cubicBezTo>
                  <a:pt x="2535750" y="1129841"/>
                  <a:pt x="2541174" y="1124777"/>
                  <a:pt x="2546479" y="1119895"/>
                </a:cubicBezTo>
                <a:cubicBezTo>
                  <a:pt x="2562934" y="1131107"/>
                  <a:pt x="2567576" y="1142137"/>
                  <a:pt x="2562573" y="1156845"/>
                </a:cubicBezTo>
                <a:cubicBezTo>
                  <a:pt x="2556665" y="1174205"/>
                  <a:pt x="2541296" y="1167212"/>
                  <a:pt x="2529060" y="1168056"/>
                </a:cubicBezTo>
                <a:cubicBezTo>
                  <a:pt x="2525141" y="1180835"/>
                  <a:pt x="2527009" y="1189696"/>
                  <a:pt x="2540330" y="1190962"/>
                </a:cubicBezTo>
                <a:cubicBezTo>
                  <a:pt x="2555098" y="1192348"/>
                  <a:pt x="2570409" y="1195422"/>
                  <a:pt x="2585899" y="1185295"/>
                </a:cubicBezTo>
                <a:cubicBezTo>
                  <a:pt x="2585056" y="1178544"/>
                  <a:pt x="2584092" y="1171130"/>
                  <a:pt x="2583428" y="1165766"/>
                </a:cubicBezTo>
                <a:cubicBezTo>
                  <a:pt x="2596448" y="1152746"/>
                  <a:pt x="2608202" y="1140992"/>
                  <a:pt x="2621643" y="1127550"/>
                </a:cubicBezTo>
                <a:cubicBezTo>
                  <a:pt x="2632373" y="1127249"/>
                  <a:pt x="2641715" y="1131468"/>
                  <a:pt x="2647441" y="1144669"/>
                </a:cubicBezTo>
                <a:cubicBezTo>
                  <a:pt x="2654615" y="1161004"/>
                  <a:pt x="2667514" y="1171854"/>
                  <a:pt x="2686621" y="1175109"/>
                </a:cubicBezTo>
                <a:cubicBezTo>
                  <a:pt x="2687225" y="1182824"/>
                  <a:pt x="2686923" y="1189876"/>
                  <a:pt x="2688491" y="1196507"/>
                </a:cubicBezTo>
                <a:cubicBezTo>
                  <a:pt x="2690721" y="1206151"/>
                  <a:pt x="2692047" y="1217061"/>
                  <a:pt x="2697652" y="1224536"/>
                </a:cubicBezTo>
                <a:cubicBezTo>
                  <a:pt x="2712119" y="1243824"/>
                  <a:pt x="2732674" y="1259617"/>
                  <a:pt x="2728575" y="1287826"/>
                </a:cubicBezTo>
                <a:cubicBezTo>
                  <a:pt x="2742498" y="1297471"/>
                  <a:pt x="2746477" y="1317422"/>
                  <a:pt x="2768900" y="1319773"/>
                </a:cubicBezTo>
                <a:cubicBezTo>
                  <a:pt x="2784211" y="1321401"/>
                  <a:pt x="2798375" y="1333757"/>
                  <a:pt x="2818508" y="1344185"/>
                </a:cubicBezTo>
                <a:cubicBezTo>
                  <a:pt x="2818569" y="1344366"/>
                  <a:pt x="2821763" y="1350454"/>
                  <a:pt x="2823933" y="1356904"/>
                </a:cubicBezTo>
                <a:cubicBezTo>
                  <a:pt x="2827429" y="1367151"/>
                  <a:pt x="2833698" y="1374987"/>
                  <a:pt x="2844186" y="1377096"/>
                </a:cubicBezTo>
                <a:cubicBezTo>
                  <a:pt x="2864498" y="1381135"/>
                  <a:pt x="2868899" y="1396084"/>
                  <a:pt x="2869201" y="1412901"/>
                </a:cubicBezTo>
                <a:cubicBezTo>
                  <a:pt x="2869563" y="1434962"/>
                  <a:pt x="2867935" y="1457024"/>
                  <a:pt x="2867754" y="1479085"/>
                </a:cubicBezTo>
                <a:cubicBezTo>
                  <a:pt x="2867634" y="1489513"/>
                  <a:pt x="2868779" y="1500001"/>
                  <a:pt x="2869623" y="1514889"/>
                </a:cubicBezTo>
                <a:cubicBezTo>
                  <a:pt x="2891625" y="1501689"/>
                  <a:pt x="2903197" y="1516999"/>
                  <a:pt x="2917182" y="1523690"/>
                </a:cubicBezTo>
                <a:cubicBezTo>
                  <a:pt x="2920497" y="1525257"/>
                  <a:pt x="2924596" y="1528693"/>
                  <a:pt x="2925198" y="1531827"/>
                </a:cubicBezTo>
                <a:cubicBezTo>
                  <a:pt x="2928936" y="1550935"/>
                  <a:pt x="2941774" y="1565642"/>
                  <a:pt x="2948886" y="1582942"/>
                </a:cubicBezTo>
                <a:cubicBezTo>
                  <a:pt x="2962629" y="1616335"/>
                  <a:pt x="2942136" y="1644063"/>
                  <a:pt x="2906933" y="1637131"/>
                </a:cubicBezTo>
                <a:cubicBezTo>
                  <a:pt x="2886922" y="1633213"/>
                  <a:pt x="2867392" y="1633273"/>
                  <a:pt x="2847622" y="1631405"/>
                </a:cubicBezTo>
                <a:cubicBezTo>
                  <a:pt x="2840328" y="1630681"/>
                  <a:pt x="2831287" y="1627245"/>
                  <a:pt x="2826765" y="1621881"/>
                </a:cubicBezTo>
                <a:cubicBezTo>
                  <a:pt x="2817183" y="1610488"/>
                  <a:pt x="2806151" y="1606992"/>
                  <a:pt x="2792167" y="1608740"/>
                </a:cubicBezTo>
                <a:cubicBezTo>
                  <a:pt x="2788249" y="1609223"/>
                  <a:pt x="2784149" y="1608861"/>
                  <a:pt x="2780114" y="1608439"/>
                </a:cubicBezTo>
                <a:cubicBezTo>
                  <a:pt x="2761848" y="1606691"/>
                  <a:pt x="2756665" y="1603376"/>
                  <a:pt x="2753831" y="1585534"/>
                </a:cubicBezTo>
                <a:cubicBezTo>
                  <a:pt x="2751842" y="1573056"/>
                  <a:pt x="2753468" y="1559976"/>
                  <a:pt x="2753468" y="1546896"/>
                </a:cubicBezTo>
                <a:cubicBezTo>
                  <a:pt x="2773059" y="1539542"/>
                  <a:pt x="2788913" y="1530561"/>
                  <a:pt x="2795664" y="1512719"/>
                </a:cubicBezTo>
                <a:cubicBezTo>
                  <a:pt x="2799039" y="1503919"/>
                  <a:pt x="2801691" y="1493370"/>
                  <a:pt x="2792408" y="1483666"/>
                </a:cubicBezTo>
                <a:cubicBezTo>
                  <a:pt x="2778184" y="1483666"/>
                  <a:pt x="2776315" y="1500543"/>
                  <a:pt x="2765586" y="1504522"/>
                </a:cubicBezTo>
                <a:cubicBezTo>
                  <a:pt x="2754614" y="1508621"/>
                  <a:pt x="2743041" y="1511212"/>
                  <a:pt x="2728394" y="1515432"/>
                </a:cubicBezTo>
                <a:cubicBezTo>
                  <a:pt x="2711455" y="1540447"/>
                  <a:pt x="2685597" y="1553949"/>
                  <a:pt x="2652324" y="1545570"/>
                </a:cubicBezTo>
                <a:cubicBezTo>
                  <a:pt x="2639064" y="1561724"/>
                  <a:pt x="2640149" y="1578662"/>
                  <a:pt x="2641234" y="1596323"/>
                </a:cubicBezTo>
                <a:cubicBezTo>
                  <a:pt x="2670348" y="1619229"/>
                  <a:pt x="2700847" y="1600000"/>
                  <a:pt x="2737254" y="1598976"/>
                </a:cubicBezTo>
                <a:cubicBezTo>
                  <a:pt x="2743343" y="1606269"/>
                  <a:pt x="2752204" y="1617059"/>
                  <a:pt x="2761306" y="1627667"/>
                </a:cubicBezTo>
                <a:cubicBezTo>
                  <a:pt x="2770829" y="1638818"/>
                  <a:pt x="2769866" y="1652140"/>
                  <a:pt x="2757568" y="1661000"/>
                </a:cubicBezTo>
                <a:cubicBezTo>
                  <a:pt x="2736048" y="1676552"/>
                  <a:pt x="2714531" y="1692224"/>
                  <a:pt x="2691987" y="1706148"/>
                </a:cubicBezTo>
                <a:cubicBezTo>
                  <a:pt x="2685054" y="1710427"/>
                  <a:pt x="2674567" y="1709282"/>
                  <a:pt x="2665705" y="1710066"/>
                </a:cubicBezTo>
                <a:cubicBezTo>
                  <a:pt x="2656724" y="1710910"/>
                  <a:pt x="2648828" y="1711271"/>
                  <a:pt x="2641656" y="1719348"/>
                </a:cubicBezTo>
                <a:cubicBezTo>
                  <a:pt x="2625621" y="1737492"/>
                  <a:pt x="2603439" y="1739179"/>
                  <a:pt x="2583248" y="1725255"/>
                </a:cubicBezTo>
                <a:cubicBezTo>
                  <a:pt x="2573664" y="1718625"/>
                  <a:pt x="2566491" y="1705304"/>
                  <a:pt x="2552566" y="1710307"/>
                </a:cubicBezTo>
                <a:cubicBezTo>
                  <a:pt x="2536775" y="1715973"/>
                  <a:pt x="2521162" y="1723086"/>
                  <a:pt x="2506998" y="1732006"/>
                </a:cubicBezTo>
                <a:cubicBezTo>
                  <a:pt x="2501633" y="1735382"/>
                  <a:pt x="2498920" y="1745328"/>
                  <a:pt x="2498016" y="1752682"/>
                </a:cubicBezTo>
                <a:cubicBezTo>
                  <a:pt x="2496569" y="1764315"/>
                  <a:pt x="2497655" y="1776310"/>
                  <a:pt x="2497655" y="1790897"/>
                </a:cubicBezTo>
                <a:cubicBezTo>
                  <a:pt x="2469084" y="1793067"/>
                  <a:pt x="2447564" y="1804761"/>
                  <a:pt x="2430808" y="1824712"/>
                </a:cubicBezTo>
                <a:cubicBezTo>
                  <a:pt x="2402960" y="1829233"/>
                  <a:pt x="2393557" y="1853404"/>
                  <a:pt x="2382406" y="1873476"/>
                </a:cubicBezTo>
                <a:cubicBezTo>
                  <a:pt x="2370049" y="1895718"/>
                  <a:pt x="2356608" y="1919227"/>
                  <a:pt x="2363358" y="1947074"/>
                </a:cubicBezTo>
                <a:cubicBezTo>
                  <a:pt x="2366915" y="1961722"/>
                  <a:pt x="2361431" y="1972933"/>
                  <a:pt x="2349737" y="1980950"/>
                </a:cubicBezTo>
                <a:cubicBezTo>
                  <a:pt x="2334124" y="1991679"/>
                  <a:pt x="2317789" y="2001444"/>
                  <a:pt x="2301937" y="2011872"/>
                </a:cubicBezTo>
                <a:cubicBezTo>
                  <a:pt x="2292774" y="2017839"/>
                  <a:pt x="2281744" y="2022661"/>
                  <a:pt x="2275475" y="2030980"/>
                </a:cubicBezTo>
                <a:cubicBezTo>
                  <a:pt x="2265410" y="2044180"/>
                  <a:pt x="2254077" y="2053282"/>
                  <a:pt x="2239249" y="2061058"/>
                </a:cubicBezTo>
                <a:cubicBezTo>
                  <a:pt x="2223819" y="2069075"/>
                  <a:pt x="2219298" y="2087339"/>
                  <a:pt x="2213210" y="2104940"/>
                </a:cubicBezTo>
                <a:cubicBezTo>
                  <a:pt x="2230268" y="2112956"/>
                  <a:pt x="2233644" y="2129472"/>
                  <a:pt x="2235874" y="2144662"/>
                </a:cubicBezTo>
                <a:cubicBezTo>
                  <a:pt x="2238526" y="2162504"/>
                  <a:pt x="2248351" y="2173414"/>
                  <a:pt x="2260587" y="2183119"/>
                </a:cubicBezTo>
                <a:cubicBezTo>
                  <a:pt x="2274572" y="2182335"/>
                  <a:pt x="2287530" y="2181853"/>
                  <a:pt x="2300430" y="2180888"/>
                </a:cubicBezTo>
                <a:cubicBezTo>
                  <a:pt x="2313208" y="2179984"/>
                  <a:pt x="2322189" y="2185289"/>
                  <a:pt x="2325866" y="2197344"/>
                </a:cubicBezTo>
                <a:cubicBezTo>
                  <a:pt x="2330628" y="2213197"/>
                  <a:pt x="2341600" y="2224710"/>
                  <a:pt x="2350279" y="2237970"/>
                </a:cubicBezTo>
                <a:cubicBezTo>
                  <a:pt x="2361369" y="2255029"/>
                  <a:pt x="2366855" y="2275945"/>
                  <a:pt x="2373364" y="2295655"/>
                </a:cubicBezTo>
                <a:cubicBezTo>
                  <a:pt x="2374630" y="2299573"/>
                  <a:pt x="2369447" y="2305661"/>
                  <a:pt x="2365770" y="2314100"/>
                </a:cubicBezTo>
                <a:cubicBezTo>
                  <a:pt x="2350037" y="2290231"/>
                  <a:pt x="2336235" y="2269315"/>
                  <a:pt x="2322009" y="2247736"/>
                </a:cubicBezTo>
                <a:cubicBezTo>
                  <a:pt x="2307242" y="2256717"/>
                  <a:pt x="2322130" y="2274076"/>
                  <a:pt x="2312786" y="2285167"/>
                </a:cubicBezTo>
                <a:cubicBezTo>
                  <a:pt x="2300430" y="2284384"/>
                  <a:pt x="2287832" y="2283721"/>
                  <a:pt x="2275294" y="2282636"/>
                </a:cubicBezTo>
                <a:cubicBezTo>
                  <a:pt x="2272461" y="2282395"/>
                  <a:pt x="2268243" y="2281490"/>
                  <a:pt x="2267158" y="2279501"/>
                </a:cubicBezTo>
                <a:cubicBezTo>
                  <a:pt x="2257392" y="2261720"/>
                  <a:pt x="2240395" y="2265758"/>
                  <a:pt x="2224783" y="2263890"/>
                </a:cubicBezTo>
                <a:cubicBezTo>
                  <a:pt x="2205616" y="2261599"/>
                  <a:pt x="2196875" y="2243878"/>
                  <a:pt x="2183916" y="2232546"/>
                </a:cubicBezTo>
                <a:cubicBezTo>
                  <a:pt x="2180359" y="2229411"/>
                  <a:pt x="2178008" y="2224649"/>
                  <a:pt x="2174090" y="2222178"/>
                </a:cubicBezTo>
                <a:cubicBezTo>
                  <a:pt x="2161251" y="2214101"/>
                  <a:pt x="2154562" y="2202648"/>
                  <a:pt x="2152271" y="2187880"/>
                </a:cubicBezTo>
                <a:cubicBezTo>
                  <a:pt x="2151065" y="2179984"/>
                  <a:pt x="2148774" y="2172209"/>
                  <a:pt x="2146423" y="2164553"/>
                </a:cubicBezTo>
                <a:cubicBezTo>
                  <a:pt x="2143048" y="2153402"/>
                  <a:pt x="2136839" y="2145928"/>
                  <a:pt x="2124303" y="2142673"/>
                </a:cubicBezTo>
                <a:cubicBezTo>
                  <a:pt x="2106039" y="2137911"/>
                  <a:pt x="2088253" y="2131039"/>
                  <a:pt x="2070591" y="2124228"/>
                </a:cubicBezTo>
                <a:cubicBezTo>
                  <a:pt x="2048349" y="2115608"/>
                  <a:pt x="2040755" y="2117296"/>
                  <a:pt x="2030205" y="2138755"/>
                </a:cubicBezTo>
                <a:cubicBezTo>
                  <a:pt x="2021466" y="2156476"/>
                  <a:pt x="2008747" y="2164192"/>
                  <a:pt x="1989277" y="2162323"/>
                </a:cubicBezTo>
                <a:cubicBezTo>
                  <a:pt x="1963661" y="2159852"/>
                  <a:pt x="1937379" y="2160696"/>
                  <a:pt x="1915258" y="2143517"/>
                </a:cubicBezTo>
                <a:cubicBezTo>
                  <a:pt x="1911581" y="2140623"/>
                  <a:pt x="1902962" y="2140322"/>
                  <a:pt x="1898621" y="2142613"/>
                </a:cubicBezTo>
                <a:cubicBezTo>
                  <a:pt x="1874993" y="2155271"/>
                  <a:pt x="1851485" y="2168290"/>
                  <a:pt x="1829183" y="2183058"/>
                </a:cubicBezTo>
                <a:cubicBezTo>
                  <a:pt x="1824119" y="2186434"/>
                  <a:pt x="1821828" y="2197223"/>
                  <a:pt x="1822010" y="2204517"/>
                </a:cubicBezTo>
                <a:cubicBezTo>
                  <a:pt x="1822551" y="2224047"/>
                  <a:pt x="1816525" y="2241105"/>
                  <a:pt x="1810316" y="2259429"/>
                </a:cubicBezTo>
                <a:cubicBezTo>
                  <a:pt x="1802179" y="2283480"/>
                  <a:pt x="1801998" y="2310544"/>
                  <a:pt x="1812667" y="2335016"/>
                </a:cubicBezTo>
                <a:cubicBezTo>
                  <a:pt x="1821769" y="2356053"/>
                  <a:pt x="1833342" y="2376005"/>
                  <a:pt x="1844373" y="2397584"/>
                </a:cubicBezTo>
                <a:cubicBezTo>
                  <a:pt x="1872160" y="2397584"/>
                  <a:pt x="1898079" y="2397825"/>
                  <a:pt x="1923997" y="2397343"/>
                </a:cubicBezTo>
                <a:cubicBezTo>
                  <a:pt x="1928518" y="2397282"/>
                  <a:pt x="1935390" y="2395052"/>
                  <a:pt x="1937018" y="2391797"/>
                </a:cubicBezTo>
                <a:cubicBezTo>
                  <a:pt x="1944251" y="2377210"/>
                  <a:pt x="1963480" y="2370640"/>
                  <a:pt x="1962575" y="2350025"/>
                </a:cubicBezTo>
                <a:cubicBezTo>
                  <a:pt x="1962033" y="2338211"/>
                  <a:pt x="1974751" y="2331219"/>
                  <a:pt x="1983914" y="2334293"/>
                </a:cubicBezTo>
                <a:cubicBezTo>
                  <a:pt x="2003020" y="2340622"/>
                  <a:pt x="2021769" y="2335679"/>
                  <a:pt x="2040514" y="2337367"/>
                </a:cubicBezTo>
                <a:cubicBezTo>
                  <a:pt x="2049073" y="2338151"/>
                  <a:pt x="2057450" y="2341767"/>
                  <a:pt x="2066252" y="2344178"/>
                </a:cubicBezTo>
                <a:cubicBezTo>
                  <a:pt x="2070893" y="2364853"/>
                  <a:pt x="2068542" y="2383720"/>
                  <a:pt x="2064865" y="2402285"/>
                </a:cubicBezTo>
                <a:cubicBezTo>
                  <a:pt x="2063599" y="2408795"/>
                  <a:pt x="2060284" y="2417354"/>
                  <a:pt x="2055220" y="2420127"/>
                </a:cubicBezTo>
                <a:cubicBezTo>
                  <a:pt x="2037681" y="2429772"/>
                  <a:pt x="2038525" y="2445986"/>
                  <a:pt x="2037018" y="2461899"/>
                </a:cubicBezTo>
                <a:cubicBezTo>
                  <a:pt x="2034908" y="2484925"/>
                  <a:pt x="2042684" y="2494750"/>
                  <a:pt x="2064926" y="2492520"/>
                </a:cubicBezTo>
                <a:cubicBezTo>
                  <a:pt x="2089760" y="2490048"/>
                  <a:pt x="2111283" y="2495353"/>
                  <a:pt x="2132138" y="2509096"/>
                </a:cubicBezTo>
                <a:cubicBezTo>
                  <a:pt x="2141842" y="2515485"/>
                  <a:pt x="2146906" y="2522236"/>
                  <a:pt x="2146665" y="2532965"/>
                </a:cubicBezTo>
                <a:cubicBezTo>
                  <a:pt x="2146423" y="2543996"/>
                  <a:pt x="2145278" y="2554967"/>
                  <a:pt x="2144194" y="2565937"/>
                </a:cubicBezTo>
                <a:cubicBezTo>
                  <a:pt x="2143228" y="2575883"/>
                  <a:pt x="2142204" y="2585828"/>
                  <a:pt x="2140576" y="2595714"/>
                </a:cubicBezTo>
                <a:cubicBezTo>
                  <a:pt x="2134609" y="2632061"/>
                  <a:pt x="2159021" y="2651651"/>
                  <a:pt x="2183735" y="2668588"/>
                </a:cubicBezTo>
                <a:cubicBezTo>
                  <a:pt x="2192897" y="2674857"/>
                  <a:pt x="2208749" y="2672265"/>
                  <a:pt x="2221528" y="2672205"/>
                </a:cubicBezTo>
                <a:cubicBezTo>
                  <a:pt x="2231956" y="2672145"/>
                  <a:pt x="2242745" y="2665695"/>
                  <a:pt x="2254379" y="2676424"/>
                </a:cubicBezTo>
                <a:cubicBezTo>
                  <a:pt x="2241902" y="2687214"/>
                  <a:pt x="2230268" y="2697341"/>
                  <a:pt x="2216284" y="2709396"/>
                </a:cubicBezTo>
                <a:cubicBezTo>
                  <a:pt x="2201516" y="2702283"/>
                  <a:pt x="2185784" y="2694628"/>
                  <a:pt x="2169991" y="2687033"/>
                </a:cubicBezTo>
                <a:cubicBezTo>
                  <a:pt x="2169087" y="2688058"/>
                  <a:pt x="2168183" y="2689022"/>
                  <a:pt x="2167279" y="2690047"/>
                </a:cubicBezTo>
                <a:cubicBezTo>
                  <a:pt x="2172102" y="2694869"/>
                  <a:pt x="2176923" y="2699631"/>
                  <a:pt x="2183554" y="2706261"/>
                </a:cubicBezTo>
                <a:cubicBezTo>
                  <a:pt x="2171920" y="2713254"/>
                  <a:pt x="2162457" y="2712470"/>
                  <a:pt x="2153476" y="2704694"/>
                </a:cubicBezTo>
                <a:cubicBezTo>
                  <a:pt x="2145941" y="2698184"/>
                  <a:pt x="2137442" y="2692036"/>
                  <a:pt x="2132198" y="2683959"/>
                </a:cubicBezTo>
                <a:cubicBezTo>
                  <a:pt x="2125447" y="2673531"/>
                  <a:pt x="2117431" y="2669131"/>
                  <a:pt x="2105376" y="2667805"/>
                </a:cubicBezTo>
                <a:cubicBezTo>
                  <a:pt x="2099348" y="2667142"/>
                  <a:pt x="2092171" y="2662440"/>
                  <a:pt x="2088615" y="2657377"/>
                </a:cubicBezTo>
                <a:cubicBezTo>
                  <a:pt x="2079573" y="2644478"/>
                  <a:pt x="2072280" y="2630373"/>
                  <a:pt x="2064263" y="2616750"/>
                </a:cubicBezTo>
                <a:cubicBezTo>
                  <a:pt x="2063238" y="2615063"/>
                  <a:pt x="2062453" y="2611868"/>
                  <a:pt x="2061309" y="2611747"/>
                </a:cubicBezTo>
                <a:cubicBezTo>
                  <a:pt x="2042744" y="2609999"/>
                  <a:pt x="2037801" y="2591615"/>
                  <a:pt x="2025384" y="2582332"/>
                </a:cubicBezTo>
                <a:cubicBezTo>
                  <a:pt x="2008808" y="2569915"/>
                  <a:pt x="1991869" y="2561356"/>
                  <a:pt x="1971013" y="2559306"/>
                </a:cubicBezTo>
                <a:cubicBezTo>
                  <a:pt x="1947686" y="2557016"/>
                  <a:pt x="1927073" y="2549361"/>
                  <a:pt x="1910075" y="2530735"/>
                </a:cubicBezTo>
                <a:cubicBezTo>
                  <a:pt x="1895668" y="2514882"/>
                  <a:pt x="1876018" y="2507046"/>
                  <a:pt x="1852992" y="2509940"/>
                </a:cubicBezTo>
                <a:cubicBezTo>
                  <a:pt x="1816223" y="2514641"/>
                  <a:pt x="1782529" y="2506444"/>
                  <a:pt x="1748291" y="2490832"/>
                </a:cubicBezTo>
                <a:cubicBezTo>
                  <a:pt x="1702422" y="2469916"/>
                  <a:pt x="1655345" y="2452134"/>
                  <a:pt x="1611766" y="2426155"/>
                </a:cubicBezTo>
                <a:cubicBezTo>
                  <a:pt x="1587897" y="2411990"/>
                  <a:pt x="1573370" y="2394329"/>
                  <a:pt x="1574575" y="2365999"/>
                </a:cubicBezTo>
                <a:cubicBezTo>
                  <a:pt x="1575540" y="2343576"/>
                  <a:pt x="1567704" y="2325191"/>
                  <a:pt x="1552394" y="2308977"/>
                </a:cubicBezTo>
                <a:cubicBezTo>
                  <a:pt x="1541424" y="2297343"/>
                  <a:pt x="1532626" y="2283600"/>
                  <a:pt x="1521775" y="2271846"/>
                </a:cubicBezTo>
                <a:cubicBezTo>
                  <a:pt x="1518099" y="2267928"/>
                  <a:pt x="1510985" y="2267205"/>
                  <a:pt x="1500496" y="2263046"/>
                </a:cubicBezTo>
                <a:cubicBezTo>
                  <a:pt x="1504174" y="2276186"/>
                  <a:pt x="1506765" y="2283299"/>
                  <a:pt x="1508091" y="2290713"/>
                </a:cubicBezTo>
                <a:cubicBezTo>
                  <a:pt x="1510744" y="2306023"/>
                  <a:pt x="1506164" y="2315306"/>
                  <a:pt x="1494289" y="2320429"/>
                </a:cubicBezTo>
                <a:cubicBezTo>
                  <a:pt x="1480304" y="2326457"/>
                  <a:pt x="1468732" y="2324528"/>
                  <a:pt x="1460653" y="2310243"/>
                </a:cubicBezTo>
                <a:cubicBezTo>
                  <a:pt x="1452276" y="2295354"/>
                  <a:pt x="1442208" y="2284926"/>
                  <a:pt x="1425393" y="2280888"/>
                </a:cubicBezTo>
                <a:cubicBezTo>
                  <a:pt x="1412374" y="2277753"/>
                  <a:pt x="1408517" y="2266301"/>
                  <a:pt x="1408517" y="2255270"/>
                </a:cubicBezTo>
                <a:cubicBezTo>
                  <a:pt x="1408455" y="2234836"/>
                  <a:pt x="1397666" y="2224167"/>
                  <a:pt x="1379883" y="2218320"/>
                </a:cubicBezTo>
                <a:cubicBezTo>
                  <a:pt x="1354869" y="2210062"/>
                  <a:pt x="1341186" y="2193968"/>
                  <a:pt x="1344200" y="2166603"/>
                </a:cubicBezTo>
                <a:cubicBezTo>
                  <a:pt x="1345526" y="2154547"/>
                  <a:pt x="1341789" y="2145205"/>
                  <a:pt x="1331904" y="2137851"/>
                </a:cubicBezTo>
                <a:cubicBezTo>
                  <a:pt x="1319486" y="2128568"/>
                  <a:pt x="1312977" y="2115850"/>
                  <a:pt x="1307612" y="2101021"/>
                </a:cubicBezTo>
                <a:cubicBezTo>
                  <a:pt x="1299175" y="2077694"/>
                  <a:pt x="1289829" y="2053584"/>
                  <a:pt x="1264272" y="2042191"/>
                </a:cubicBezTo>
                <a:cubicBezTo>
                  <a:pt x="1262523" y="2041408"/>
                  <a:pt x="1260715" y="2039961"/>
                  <a:pt x="1259633" y="2038394"/>
                </a:cubicBezTo>
                <a:cubicBezTo>
                  <a:pt x="1247996" y="2020853"/>
                  <a:pt x="1231541" y="2013560"/>
                  <a:pt x="1210624" y="2017960"/>
                </a:cubicBezTo>
                <a:cubicBezTo>
                  <a:pt x="1184947" y="1977394"/>
                  <a:pt x="1160414" y="1938515"/>
                  <a:pt x="1135699" y="1899697"/>
                </a:cubicBezTo>
                <a:cubicBezTo>
                  <a:pt x="1132504" y="1894633"/>
                  <a:pt x="1129552" y="1888666"/>
                  <a:pt x="1124970" y="1885291"/>
                </a:cubicBezTo>
                <a:cubicBezTo>
                  <a:pt x="1106464" y="1871849"/>
                  <a:pt x="1105018" y="1852922"/>
                  <a:pt x="1103572" y="1832247"/>
                </a:cubicBezTo>
                <a:cubicBezTo>
                  <a:pt x="1101704" y="1806448"/>
                  <a:pt x="1097001" y="1780710"/>
                  <a:pt x="1091939" y="1755273"/>
                </a:cubicBezTo>
                <a:cubicBezTo>
                  <a:pt x="1090070" y="1745750"/>
                  <a:pt x="1088984" y="1737190"/>
                  <a:pt x="1095494" y="1729957"/>
                </a:cubicBezTo>
                <a:cubicBezTo>
                  <a:pt x="1104054" y="1720494"/>
                  <a:pt x="1103692" y="1710608"/>
                  <a:pt x="1100618" y="1699156"/>
                </a:cubicBezTo>
                <a:cubicBezTo>
                  <a:pt x="1098871" y="1692586"/>
                  <a:pt x="1098930" y="1684991"/>
                  <a:pt x="1100256" y="1678240"/>
                </a:cubicBezTo>
                <a:cubicBezTo>
                  <a:pt x="1108033" y="1638156"/>
                  <a:pt x="1105803" y="1600302"/>
                  <a:pt x="1074156" y="1566426"/>
                </a:cubicBezTo>
                <a:cubicBezTo>
                  <a:pt x="1060835" y="1567390"/>
                  <a:pt x="1049020" y="1560097"/>
                  <a:pt x="1041664" y="1544967"/>
                </a:cubicBezTo>
                <a:cubicBezTo>
                  <a:pt x="1039614" y="1540748"/>
                  <a:pt x="1035033" y="1537433"/>
                  <a:pt x="1030995" y="1534660"/>
                </a:cubicBezTo>
                <a:cubicBezTo>
                  <a:pt x="993141" y="1508922"/>
                  <a:pt x="993141" y="1491381"/>
                  <a:pt x="999590" y="1455034"/>
                </a:cubicBezTo>
                <a:cubicBezTo>
                  <a:pt x="990609" y="1447681"/>
                  <a:pt x="981568" y="1440206"/>
                  <a:pt x="969934" y="1430622"/>
                </a:cubicBezTo>
                <a:cubicBezTo>
                  <a:pt x="966318" y="1443582"/>
                  <a:pt x="963244" y="1454432"/>
                  <a:pt x="959868" y="1466608"/>
                </a:cubicBezTo>
                <a:cubicBezTo>
                  <a:pt x="947270" y="1465462"/>
                  <a:pt x="935516" y="1464377"/>
                  <a:pt x="922677" y="1463172"/>
                </a:cubicBezTo>
                <a:cubicBezTo>
                  <a:pt x="910742" y="1442316"/>
                  <a:pt x="899169" y="1420435"/>
                  <a:pt x="874576" y="1417000"/>
                </a:cubicBezTo>
                <a:cubicBezTo>
                  <a:pt x="876083" y="1392286"/>
                  <a:pt x="877409" y="1369803"/>
                  <a:pt x="878796" y="1347079"/>
                </a:cubicBezTo>
                <a:cubicBezTo>
                  <a:pt x="859447" y="1330864"/>
                  <a:pt x="842449" y="1313745"/>
                  <a:pt x="818880" y="1305729"/>
                </a:cubicBezTo>
                <a:cubicBezTo>
                  <a:pt x="814239" y="1304161"/>
                  <a:pt x="808453" y="1301991"/>
                  <a:pt x="806041" y="1298254"/>
                </a:cubicBezTo>
                <a:cubicBezTo>
                  <a:pt x="783377" y="1263595"/>
                  <a:pt x="737145" y="1253408"/>
                  <a:pt x="719062" y="1214047"/>
                </a:cubicBezTo>
                <a:cubicBezTo>
                  <a:pt x="715325" y="1205970"/>
                  <a:pt x="707790" y="1203077"/>
                  <a:pt x="698688" y="1205247"/>
                </a:cubicBezTo>
                <a:cubicBezTo>
                  <a:pt x="692902" y="1206633"/>
                  <a:pt x="686995" y="1207718"/>
                  <a:pt x="679339" y="1209346"/>
                </a:cubicBezTo>
                <a:cubicBezTo>
                  <a:pt x="671082" y="1199943"/>
                  <a:pt x="662643" y="1190298"/>
                  <a:pt x="654445" y="1180895"/>
                </a:cubicBezTo>
                <a:cubicBezTo>
                  <a:pt x="627622" y="1174807"/>
                  <a:pt x="600497" y="1167936"/>
                  <a:pt x="573071" y="1162993"/>
                </a:cubicBezTo>
                <a:cubicBezTo>
                  <a:pt x="566260" y="1161787"/>
                  <a:pt x="556556" y="1164620"/>
                  <a:pt x="551311" y="1169202"/>
                </a:cubicBezTo>
                <a:cubicBezTo>
                  <a:pt x="540462" y="1178725"/>
                  <a:pt x="528467" y="1181799"/>
                  <a:pt x="515145" y="1180353"/>
                </a:cubicBezTo>
                <a:cubicBezTo>
                  <a:pt x="481270" y="1176796"/>
                  <a:pt x="458244" y="1199762"/>
                  <a:pt x="431963" y="1214228"/>
                </a:cubicBezTo>
                <a:cubicBezTo>
                  <a:pt x="427201" y="1216820"/>
                  <a:pt x="425031" y="1225440"/>
                  <a:pt x="423283" y="1231709"/>
                </a:cubicBezTo>
                <a:cubicBezTo>
                  <a:pt x="421716" y="1237375"/>
                  <a:pt x="423042" y="1243704"/>
                  <a:pt x="422078" y="1249611"/>
                </a:cubicBezTo>
                <a:cubicBezTo>
                  <a:pt x="417376" y="1278483"/>
                  <a:pt x="390794" y="1297832"/>
                  <a:pt x="361440" y="1293914"/>
                </a:cubicBezTo>
                <a:cubicBezTo>
                  <a:pt x="358486" y="1293553"/>
                  <a:pt x="354990" y="1293432"/>
                  <a:pt x="352880" y="1291744"/>
                </a:cubicBezTo>
                <a:cubicBezTo>
                  <a:pt x="343537" y="1284149"/>
                  <a:pt x="334075" y="1274083"/>
                  <a:pt x="321295" y="1278845"/>
                </a:cubicBezTo>
                <a:cubicBezTo>
                  <a:pt x="303635" y="1285476"/>
                  <a:pt x="285491" y="1292649"/>
                  <a:pt x="273496" y="1308803"/>
                </a:cubicBezTo>
                <a:cubicBezTo>
                  <a:pt x="271085" y="1312058"/>
                  <a:pt x="267770" y="1314891"/>
                  <a:pt x="266384" y="1318507"/>
                </a:cubicBezTo>
                <a:cubicBezTo>
                  <a:pt x="257041" y="1342558"/>
                  <a:pt x="232749" y="1347320"/>
                  <a:pt x="214063" y="1359134"/>
                </a:cubicBezTo>
                <a:cubicBezTo>
                  <a:pt x="210266" y="1361545"/>
                  <a:pt x="204178" y="1361967"/>
                  <a:pt x="199537" y="1361123"/>
                </a:cubicBezTo>
                <a:cubicBezTo>
                  <a:pt x="178018" y="1357024"/>
                  <a:pt x="160176" y="1364318"/>
                  <a:pt x="143600" y="1377217"/>
                </a:cubicBezTo>
                <a:cubicBezTo>
                  <a:pt x="139742" y="1380171"/>
                  <a:pt x="134920" y="1382582"/>
                  <a:pt x="130218" y="1383667"/>
                </a:cubicBezTo>
                <a:cubicBezTo>
                  <a:pt x="114305" y="1387223"/>
                  <a:pt x="97066" y="1381014"/>
                  <a:pt x="82539" y="1396144"/>
                </a:cubicBezTo>
                <a:cubicBezTo>
                  <a:pt x="71087" y="1408079"/>
                  <a:pt x="54390" y="1414950"/>
                  <a:pt x="38959" y="1424775"/>
                </a:cubicBezTo>
                <a:cubicBezTo>
                  <a:pt x="29134" y="1422847"/>
                  <a:pt x="18465" y="1420737"/>
                  <a:pt x="4963" y="1418145"/>
                </a:cubicBezTo>
                <a:cubicBezTo>
                  <a:pt x="3818" y="1407838"/>
                  <a:pt x="2672" y="1397289"/>
                  <a:pt x="1708" y="1388368"/>
                </a:cubicBezTo>
                <a:cubicBezTo>
                  <a:pt x="11533" y="1379266"/>
                  <a:pt x="18887" y="1371069"/>
                  <a:pt x="27627" y="1364800"/>
                </a:cubicBezTo>
                <a:cubicBezTo>
                  <a:pt x="33775" y="1360400"/>
                  <a:pt x="41913" y="1356120"/>
                  <a:pt x="49025" y="1356361"/>
                </a:cubicBezTo>
                <a:cubicBezTo>
                  <a:pt x="64637" y="1356904"/>
                  <a:pt x="75005" y="1349791"/>
                  <a:pt x="85975" y="1340086"/>
                </a:cubicBezTo>
                <a:cubicBezTo>
                  <a:pt x="111352" y="1317663"/>
                  <a:pt x="144685" y="1308923"/>
                  <a:pt x="172171" y="1292106"/>
                </a:cubicBezTo>
                <a:cubicBezTo>
                  <a:pt x="170905" y="1288007"/>
                  <a:pt x="167650" y="1281678"/>
                  <a:pt x="168856" y="1280653"/>
                </a:cubicBezTo>
                <a:cubicBezTo>
                  <a:pt x="183081" y="1268598"/>
                  <a:pt x="183624" y="1286440"/>
                  <a:pt x="188205" y="1289695"/>
                </a:cubicBezTo>
                <a:cubicBezTo>
                  <a:pt x="202671" y="1281437"/>
                  <a:pt x="215992" y="1273842"/>
                  <a:pt x="233774" y="1263716"/>
                </a:cubicBezTo>
                <a:cubicBezTo>
                  <a:pt x="214545" y="1257628"/>
                  <a:pt x="207674" y="1244548"/>
                  <a:pt x="203274" y="1228695"/>
                </a:cubicBezTo>
                <a:cubicBezTo>
                  <a:pt x="191460" y="1228032"/>
                  <a:pt x="180549" y="1227489"/>
                  <a:pt x="169700" y="1226886"/>
                </a:cubicBezTo>
                <a:cubicBezTo>
                  <a:pt x="145167" y="1225560"/>
                  <a:pt x="144383" y="1224777"/>
                  <a:pt x="140827" y="1198617"/>
                </a:cubicBezTo>
                <a:cubicBezTo>
                  <a:pt x="140405" y="1195723"/>
                  <a:pt x="139501" y="1192951"/>
                  <a:pt x="138778" y="1189756"/>
                </a:cubicBezTo>
                <a:cubicBezTo>
                  <a:pt x="124974" y="1187345"/>
                  <a:pt x="108579" y="1188912"/>
                  <a:pt x="98573" y="1181679"/>
                </a:cubicBezTo>
                <a:cubicBezTo>
                  <a:pt x="83504" y="1170829"/>
                  <a:pt x="72413" y="1154193"/>
                  <a:pt x="60659" y="1139244"/>
                </a:cubicBezTo>
                <a:cubicBezTo>
                  <a:pt x="54571" y="1131468"/>
                  <a:pt x="48844" y="1122427"/>
                  <a:pt x="46313" y="1113023"/>
                </a:cubicBezTo>
                <a:cubicBezTo>
                  <a:pt x="39984" y="1089817"/>
                  <a:pt x="39381" y="1074446"/>
                  <a:pt x="59513" y="1062933"/>
                </a:cubicBezTo>
                <a:cubicBezTo>
                  <a:pt x="75185" y="1053952"/>
                  <a:pt x="84106" y="1040028"/>
                  <a:pt x="83986" y="1018811"/>
                </a:cubicBezTo>
                <a:cubicBezTo>
                  <a:pt x="80671" y="1015375"/>
                  <a:pt x="76512" y="1009588"/>
                  <a:pt x="71087" y="1005610"/>
                </a:cubicBezTo>
                <a:cubicBezTo>
                  <a:pt x="56801" y="995001"/>
                  <a:pt x="42757" y="983609"/>
                  <a:pt x="27145" y="975411"/>
                </a:cubicBezTo>
                <a:cubicBezTo>
                  <a:pt x="4119" y="963356"/>
                  <a:pt x="-5344" y="946780"/>
                  <a:pt x="2974" y="919474"/>
                </a:cubicBezTo>
                <a:cubicBezTo>
                  <a:pt x="16295" y="908806"/>
                  <a:pt x="34197" y="907600"/>
                  <a:pt x="53486" y="907119"/>
                </a:cubicBezTo>
                <a:cubicBezTo>
                  <a:pt x="60237" y="880416"/>
                  <a:pt x="83202" y="885659"/>
                  <a:pt x="103335" y="883369"/>
                </a:cubicBezTo>
                <a:cubicBezTo>
                  <a:pt x="99718" y="868299"/>
                  <a:pt x="90616" y="860766"/>
                  <a:pt x="77898" y="860102"/>
                </a:cubicBezTo>
                <a:cubicBezTo>
                  <a:pt x="54089" y="858896"/>
                  <a:pt x="46494" y="833942"/>
                  <a:pt x="27024" y="826408"/>
                </a:cubicBezTo>
                <a:cubicBezTo>
                  <a:pt x="25578" y="825865"/>
                  <a:pt x="27024" y="809349"/>
                  <a:pt x="29496" y="808687"/>
                </a:cubicBezTo>
                <a:cubicBezTo>
                  <a:pt x="46132" y="804165"/>
                  <a:pt x="40406" y="781682"/>
                  <a:pt x="58549" y="776618"/>
                </a:cubicBezTo>
                <a:cubicBezTo>
                  <a:pt x="71750" y="772941"/>
                  <a:pt x="81032" y="756426"/>
                  <a:pt x="94293" y="751181"/>
                </a:cubicBezTo>
                <a:cubicBezTo>
                  <a:pt x="113220" y="743707"/>
                  <a:pt x="130399" y="734305"/>
                  <a:pt x="145951" y="721766"/>
                </a:cubicBezTo>
                <a:cubicBezTo>
                  <a:pt x="157644" y="712303"/>
                  <a:pt x="169037" y="725443"/>
                  <a:pt x="180489" y="721405"/>
                </a:cubicBezTo>
                <a:cubicBezTo>
                  <a:pt x="190555" y="717848"/>
                  <a:pt x="191279" y="701091"/>
                  <a:pt x="206047" y="703623"/>
                </a:cubicBezTo>
                <a:cubicBezTo>
                  <a:pt x="211893" y="704649"/>
                  <a:pt x="218041" y="703502"/>
                  <a:pt x="224068" y="703623"/>
                </a:cubicBezTo>
                <a:cubicBezTo>
                  <a:pt x="239199" y="703745"/>
                  <a:pt x="253243" y="703563"/>
                  <a:pt x="265118" y="690422"/>
                </a:cubicBezTo>
                <a:cubicBezTo>
                  <a:pt x="275847" y="678548"/>
                  <a:pt x="292182" y="678308"/>
                  <a:pt x="307493" y="679512"/>
                </a:cubicBezTo>
                <a:cubicBezTo>
                  <a:pt x="351192" y="682888"/>
                  <a:pt x="394953" y="686384"/>
                  <a:pt x="438654" y="689940"/>
                </a:cubicBezTo>
                <a:cubicBezTo>
                  <a:pt x="442632" y="690243"/>
                  <a:pt x="446611" y="691628"/>
                  <a:pt x="450589" y="691448"/>
                </a:cubicBezTo>
                <a:cubicBezTo>
                  <a:pt x="497846" y="689699"/>
                  <a:pt x="543234" y="698681"/>
                  <a:pt x="588502" y="711580"/>
                </a:cubicBezTo>
                <a:cubicBezTo>
                  <a:pt x="608333" y="717246"/>
                  <a:pt x="630154" y="715859"/>
                  <a:pt x="652577" y="717788"/>
                </a:cubicBezTo>
                <a:cubicBezTo>
                  <a:pt x="660232" y="741477"/>
                  <a:pt x="678134" y="748169"/>
                  <a:pt x="701762" y="745395"/>
                </a:cubicBezTo>
                <a:cubicBezTo>
                  <a:pt x="710623" y="744370"/>
                  <a:pt x="719785" y="746118"/>
                  <a:pt x="728827" y="745998"/>
                </a:cubicBezTo>
                <a:cubicBezTo>
                  <a:pt x="741485" y="745818"/>
                  <a:pt x="752817" y="747685"/>
                  <a:pt x="757398" y="762815"/>
                </a:cubicBezTo>
                <a:cubicBezTo>
                  <a:pt x="782714" y="738042"/>
                  <a:pt x="809417" y="745456"/>
                  <a:pt x="837687" y="752266"/>
                </a:cubicBezTo>
                <a:cubicBezTo>
                  <a:pt x="834131" y="758234"/>
                  <a:pt x="831780" y="762273"/>
                  <a:pt x="828464" y="767878"/>
                </a:cubicBezTo>
                <a:cubicBezTo>
                  <a:pt x="844799" y="769325"/>
                  <a:pt x="854685" y="756546"/>
                  <a:pt x="867705" y="753473"/>
                </a:cubicBezTo>
                <a:cubicBezTo>
                  <a:pt x="880966" y="750339"/>
                  <a:pt x="894528" y="748650"/>
                  <a:pt x="907367" y="742864"/>
                </a:cubicBezTo>
                <a:cubicBezTo>
                  <a:pt x="900917" y="740995"/>
                  <a:pt x="894528" y="739126"/>
                  <a:pt x="887054" y="737017"/>
                </a:cubicBezTo>
                <a:cubicBezTo>
                  <a:pt x="899633" y="729060"/>
                  <a:pt x="912490" y="730404"/>
                  <a:pt x="925631" y="741055"/>
                </a:cubicBezTo>
                <a:cubicBezTo>
                  <a:pt x="932261" y="738163"/>
                  <a:pt x="939374" y="734846"/>
                  <a:pt x="946728" y="731954"/>
                </a:cubicBezTo>
                <a:cubicBezTo>
                  <a:pt x="954081" y="729121"/>
                  <a:pt x="961676" y="726830"/>
                  <a:pt x="969271" y="724238"/>
                </a:cubicBezTo>
                <a:cubicBezTo>
                  <a:pt x="978976" y="731954"/>
                  <a:pt x="987957" y="739126"/>
                  <a:pt x="996999" y="746360"/>
                </a:cubicBezTo>
                <a:cubicBezTo>
                  <a:pt x="1024425" y="708807"/>
                  <a:pt x="1034009" y="708204"/>
                  <a:pt x="1076265" y="740332"/>
                </a:cubicBezTo>
                <a:cubicBezTo>
                  <a:pt x="1078979" y="739247"/>
                  <a:pt x="1082896" y="738343"/>
                  <a:pt x="1085971" y="736293"/>
                </a:cubicBezTo>
                <a:cubicBezTo>
                  <a:pt x="1102849" y="724962"/>
                  <a:pt x="1107971" y="723515"/>
                  <a:pt x="1122318" y="736655"/>
                </a:cubicBezTo>
                <a:cubicBezTo>
                  <a:pt x="1132806" y="746299"/>
                  <a:pt x="1143717" y="748711"/>
                  <a:pt x="1155230" y="744914"/>
                </a:cubicBezTo>
                <a:cubicBezTo>
                  <a:pt x="1175543" y="738163"/>
                  <a:pt x="1193145" y="744793"/>
                  <a:pt x="1209720" y="754195"/>
                </a:cubicBezTo>
                <a:cubicBezTo>
                  <a:pt x="1223466" y="761971"/>
                  <a:pt x="1237630" y="764442"/>
                  <a:pt x="1252819" y="765106"/>
                </a:cubicBezTo>
                <a:cubicBezTo>
                  <a:pt x="1267346" y="765708"/>
                  <a:pt x="1275362" y="759018"/>
                  <a:pt x="1277835" y="745998"/>
                </a:cubicBezTo>
                <a:cubicBezTo>
                  <a:pt x="1265297" y="727372"/>
                  <a:pt x="1253181" y="709290"/>
                  <a:pt x="1240099" y="689820"/>
                </a:cubicBezTo>
                <a:cubicBezTo>
                  <a:pt x="1227925" y="692351"/>
                  <a:pt x="1213699" y="695245"/>
                  <a:pt x="1197665" y="698561"/>
                </a:cubicBezTo>
                <a:cubicBezTo>
                  <a:pt x="1189769" y="704106"/>
                  <a:pt x="1189647" y="722429"/>
                  <a:pt x="1174277" y="720562"/>
                </a:cubicBezTo>
                <a:cubicBezTo>
                  <a:pt x="1157037" y="718451"/>
                  <a:pt x="1139436" y="718813"/>
                  <a:pt x="1124850" y="703502"/>
                </a:cubicBezTo>
                <a:cubicBezTo>
                  <a:pt x="1112432" y="690484"/>
                  <a:pt x="1102005" y="673967"/>
                  <a:pt x="1080967" y="669507"/>
                </a:cubicBezTo>
                <a:cubicBezTo>
                  <a:pt x="1068129" y="666795"/>
                  <a:pt x="1063668" y="650519"/>
                  <a:pt x="1068912" y="636717"/>
                </a:cubicBezTo>
                <a:cubicBezTo>
                  <a:pt x="1072107" y="628338"/>
                  <a:pt x="1076868" y="620563"/>
                  <a:pt x="1081209" y="612605"/>
                </a:cubicBezTo>
                <a:cubicBezTo>
                  <a:pt x="1092661" y="591448"/>
                  <a:pt x="1104114" y="570774"/>
                  <a:pt x="1098930" y="544793"/>
                </a:cubicBezTo>
                <a:cubicBezTo>
                  <a:pt x="1096459" y="532317"/>
                  <a:pt x="1103692" y="524843"/>
                  <a:pt x="1116953" y="521829"/>
                </a:cubicBezTo>
                <a:cubicBezTo>
                  <a:pt x="1153179" y="513630"/>
                  <a:pt x="1188382" y="515499"/>
                  <a:pt x="1223343" y="528339"/>
                </a:cubicBezTo>
                <a:cubicBezTo>
                  <a:pt x="1234314" y="532376"/>
                  <a:pt x="1246309" y="535693"/>
                  <a:pt x="1257884" y="535873"/>
                </a:cubicBezTo>
                <a:cubicBezTo>
                  <a:pt x="1284223" y="536234"/>
                  <a:pt x="1307310" y="542563"/>
                  <a:pt x="1331601" y="554438"/>
                </a:cubicBezTo>
                <a:cubicBezTo>
                  <a:pt x="1350527" y="563720"/>
                  <a:pt x="1362826" y="586084"/>
                  <a:pt x="1387359" y="583913"/>
                </a:cubicBezTo>
                <a:cubicBezTo>
                  <a:pt x="1408517" y="611038"/>
                  <a:pt x="1438533" y="598140"/>
                  <a:pt x="1465053" y="600911"/>
                </a:cubicBezTo>
                <a:cubicBezTo>
                  <a:pt x="1473010" y="601756"/>
                  <a:pt x="1481147" y="601032"/>
                  <a:pt x="1489164" y="601273"/>
                </a:cubicBezTo>
                <a:cubicBezTo>
                  <a:pt x="1498567" y="601515"/>
                  <a:pt x="1504716" y="598501"/>
                  <a:pt x="1511949" y="590845"/>
                </a:cubicBezTo>
                <a:cubicBezTo>
                  <a:pt x="1542930" y="557995"/>
                  <a:pt x="1580664" y="549014"/>
                  <a:pt x="1625147" y="565590"/>
                </a:cubicBezTo>
                <a:lnTo>
                  <a:pt x="1625328" y="565408"/>
                </a:lnTo>
                <a:cubicBezTo>
                  <a:pt x="1630753" y="580176"/>
                  <a:pt x="1632440" y="590664"/>
                  <a:pt x="1625328" y="605795"/>
                </a:cubicBezTo>
                <a:cubicBezTo>
                  <a:pt x="1618094" y="621226"/>
                  <a:pt x="1621832" y="641298"/>
                  <a:pt x="1627859" y="660525"/>
                </a:cubicBezTo>
                <a:cubicBezTo>
                  <a:pt x="1636539" y="688011"/>
                  <a:pt x="1652332" y="704408"/>
                  <a:pt x="1677829" y="714292"/>
                </a:cubicBezTo>
                <a:cubicBezTo>
                  <a:pt x="1682229" y="715980"/>
                  <a:pt x="1685724" y="719899"/>
                  <a:pt x="1687894" y="721525"/>
                </a:cubicBezTo>
                <a:cubicBezTo>
                  <a:pt x="1706399" y="722791"/>
                  <a:pt x="1717611" y="702539"/>
                  <a:pt x="1736176" y="712003"/>
                </a:cubicBezTo>
                <a:cubicBezTo>
                  <a:pt x="1743168" y="729843"/>
                  <a:pt x="1716044" y="731050"/>
                  <a:pt x="1718515" y="749132"/>
                </a:cubicBezTo>
                <a:cubicBezTo>
                  <a:pt x="1720142" y="761308"/>
                  <a:pt x="1710197" y="775051"/>
                  <a:pt x="1703145" y="794401"/>
                </a:cubicBezTo>
                <a:cubicBezTo>
                  <a:pt x="1725627" y="780839"/>
                  <a:pt x="1745520" y="773786"/>
                  <a:pt x="1757755" y="760042"/>
                </a:cubicBezTo>
                <a:cubicBezTo>
                  <a:pt x="1770595" y="745636"/>
                  <a:pt x="1785181" y="741778"/>
                  <a:pt x="1804469" y="739368"/>
                </a:cubicBezTo>
                <a:cubicBezTo>
                  <a:pt x="1803143" y="723334"/>
                  <a:pt x="1801938" y="708927"/>
                  <a:pt x="1800732" y="694702"/>
                </a:cubicBezTo>
                <a:cubicBezTo>
                  <a:pt x="1795127" y="693859"/>
                  <a:pt x="1791811" y="692171"/>
                  <a:pt x="1789460" y="693136"/>
                </a:cubicBezTo>
                <a:cubicBezTo>
                  <a:pt x="1759866" y="704649"/>
                  <a:pt x="1736659" y="692532"/>
                  <a:pt x="1715984" y="672942"/>
                </a:cubicBezTo>
                <a:cubicBezTo>
                  <a:pt x="1705014" y="662515"/>
                  <a:pt x="1694947" y="652207"/>
                  <a:pt x="1679878" y="646964"/>
                </a:cubicBezTo>
                <a:cubicBezTo>
                  <a:pt x="1671981" y="644251"/>
                  <a:pt x="1665411" y="636355"/>
                  <a:pt x="1659565" y="629604"/>
                </a:cubicBezTo>
                <a:cubicBezTo>
                  <a:pt x="1649679" y="618091"/>
                  <a:pt x="1650643" y="613509"/>
                  <a:pt x="1662458" y="602299"/>
                </a:cubicBezTo>
                <a:cubicBezTo>
                  <a:pt x="1667461" y="597536"/>
                  <a:pt x="1672584" y="592715"/>
                  <a:pt x="1676744" y="587289"/>
                </a:cubicBezTo>
                <a:cubicBezTo>
                  <a:pt x="1702061" y="554198"/>
                  <a:pt x="1734911" y="537379"/>
                  <a:pt x="1776923" y="541540"/>
                </a:cubicBezTo>
                <a:cubicBezTo>
                  <a:pt x="1784216" y="542262"/>
                  <a:pt x="1794584" y="545518"/>
                  <a:pt x="1797417" y="550881"/>
                </a:cubicBezTo>
                <a:cubicBezTo>
                  <a:pt x="1804952" y="564986"/>
                  <a:pt x="1817068" y="566494"/>
                  <a:pt x="1832196" y="568543"/>
                </a:cubicBezTo>
                <a:cubicBezTo>
                  <a:pt x="1832980" y="559863"/>
                  <a:pt x="1833824" y="551303"/>
                  <a:pt x="1834727" y="541478"/>
                </a:cubicBezTo>
                <a:cubicBezTo>
                  <a:pt x="1821045" y="531050"/>
                  <a:pt x="1807723" y="520864"/>
                  <a:pt x="1796091" y="512003"/>
                </a:cubicBezTo>
                <a:cubicBezTo>
                  <a:pt x="1780118" y="517368"/>
                  <a:pt x="1767218" y="522792"/>
                  <a:pt x="1753778" y="525867"/>
                </a:cubicBezTo>
                <a:cubicBezTo>
                  <a:pt x="1738948" y="529302"/>
                  <a:pt x="1725567" y="525143"/>
                  <a:pt x="1717310" y="511280"/>
                </a:cubicBezTo>
                <a:cubicBezTo>
                  <a:pt x="1706399" y="492836"/>
                  <a:pt x="1690668" y="483010"/>
                  <a:pt x="1669691" y="478248"/>
                </a:cubicBezTo>
                <a:cubicBezTo>
                  <a:pt x="1654743" y="474872"/>
                  <a:pt x="1644556" y="459200"/>
                  <a:pt x="1626351" y="460286"/>
                </a:cubicBezTo>
                <a:cubicBezTo>
                  <a:pt x="1618878" y="460707"/>
                  <a:pt x="1610741" y="442927"/>
                  <a:pt x="1611766" y="433161"/>
                </a:cubicBezTo>
                <a:cubicBezTo>
                  <a:pt x="1613152" y="420864"/>
                  <a:pt x="1623036" y="419479"/>
                  <a:pt x="1631958" y="420201"/>
                </a:cubicBezTo>
                <a:cubicBezTo>
                  <a:pt x="1657395" y="422251"/>
                  <a:pt x="1681686" y="419960"/>
                  <a:pt x="1705616" y="410015"/>
                </a:cubicBezTo>
                <a:cubicBezTo>
                  <a:pt x="1712246" y="407242"/>
                  <a:pt x="1721228" y="409533"/>
                  <a:pt x="1729123" y="410257"/>
                </a:cubicBezTo>
                <a:cubicBezTo>
                  <a:pt x="1743951" y="411583"/>
                  <a:pt x="1758781" y="414717"/>
                  <a:pt x="1773608" y="414657"/>
                </a:cubicBezTo>
                <a:cubicBezTo>
                  <a:pt x="1781805" y="414657"/>
                  <a:pt x="1791148" y="411280"/>
                  <a:pt x="1797839" y="406519"/>
                </a:cubicBezTo>
                <a:cubicBezTo>
                  <a:pt x="1808327" y="399044"/>
                  <a:pt x="1819117" y="395849"/>
                  <a:pt x="1831594" y="396393"/>
                </a:cubicBezTo>
                <a:cubicBezTo>
                  <a:pt x="1845639" y="396995"/>
                  <a:pt x="1859684" y="397297"/>
                  <a:pt x="1873788" y="397839"/>
                </a:cubicBezTo>
                <a:cubicBezTo>
                  <a:pt x="1885361" y="398261"/>
                  <a:pt x="1895186" y="397719"/>
                  <a:pt x="1905071" y="409473"/>
                </a:cubicBezTo>
                <a:cubicBezTo>
                  <a:pt x="1916223" y="422673"/>
                  <a:pt x="1936235" y="421830"/>
                  <a:pt x="1953171" y="418996"/>
                </a:cubicBezTo>
                <a:cubicBezTo>
                  <a:pt x="1957933" y="418213"/>
                  <a:pt x="1962877" y="410196"/>
                  <a:pt x="1964987" y="404469"/>
                </a:cubicBezTo>
                <a:cubicBezTo>
                  <a:pt x="1967338" y="398140"/>
                  <a:pt x="1965709" y="390425"/>
                  <a:pt x="1967457" y="383794"/>
                </a:cubicBezTo>
                <a:cubicBezTo>
                  <a:pt x="1968482" y="379817"/>
                  <a:pt x="1972761" y="376743"/>
                  <a:pt x="1976560" y="371980"/>
                </a:cubicBezTo>
                <a:cubicBezTo>
                  <a:pt x="1985902" y="382106"/>
                  <a:pt x="1993858" y="390666"/>
                  <a:pt x="2002960" y="400491"/>
                </a:cubicBezTo>
                <a:cubicBezTo>
                  <a:pt x="2010434" y="398261"/>
                  <a:pt x="2017668" y="396031"/>
                  <a:pt x="2021947" y="394764"/>
                </a:cubicBezTo>
                <a:cubicBezTo>
                  <a:pt x="2028036" y="377526"/>
                  <a:pt x="2033039" y="363240"/>
                  <a:pt x="2039308" y="345519"/>
                </a:cubicBezTo>
                <a:cubicBezTo>
                  <a:pt x="2033942" y="337321"/>
                  <a:pt x="2021646" y="340033"/>
                  <a:pt x="2012003" y="342866"/>
                </a:cubicBezTo>
                <a:cubicBezTo>
                  <a:pt x="1968302" y="355887"/>
                  <a:pt x="1931774" y="339370"/>
                  <a:pt x="1895126" y="318696"/>
                </a:cubicBezTo>
                <a:cubicBezTo>
                  <a:pt x="1881261" y="310859"/>
                  <a:pt x="1885301" y="298141"/>
                  <a:pt x="1880057" y="284760"/>
                </a:cubicBezTo>
                <a:cubicBezTo>
                  <a:pt x="1862818" y="283252"/>
                  <a:pt x="1844312" y="281626"/>
                  <a:pt x="1824722" y="279877"/>
                </a:cubicBezTo>
                <a:cubicBezTo>
                  <a:pt x="1823216" y="275838"/>
                  <a:pt x="1821467" y="272343"/>
                  <a:pt x="1820624" y="268605"/>
                </a:cubicBezTo>
                <a:cubicBezTo>
                  <a:pt x="1817129" y="253295"/>
                  <a:pt x="1803686" y="238347"/>
                  <a:pt x="1812125" y="222614"/>
                </a:cubicBezTo>
                <a:cubicBezTo>
                  <a:pt x="1825385" y="198021"/>
                  <a:pt x="1839129" y="170596"/>
                  <a:pt x="1865409" y="159504"/>
                </a:cubicBezTo>
                <a:cubicBezTo>
                  <a:pt x="1884337" y="151548"/>
                  <a:pt x="1908809" y="149558"/>
                  <a:pt x="1928760" y="163060"/>
                </a:cubicBezTo>
                <a:cubicBezTo>
                  <a:pt x="1941900" y="171981"/>
                  <a:pt x="1954197" y="182349"/>
                  <a:pt x="1965831" y="193139"/>
                </a:cubicBezTo>
                <a:cubicBezTo>
                  <a:pt x="1981200" y="207424"/>
                  <a:pt x="1998621" y="213091"/>
                  <a:pt x="2023455" y="211643"/>
                </a:cubicBezTo>
                <a:cubicBezTo>
                  <a:pt x="2010013" y="197540"/>
                  <a:pt x="1999766" y="185965"/>
                  <a:pt x="1988735" y="175296"/>
                </a:cubicBezTo>
                <a:cubicBezTo>
                  <a:pt x="1977644" y="164567"/>
                  <a:pt x="1965769" y="154683"/>
                  <a:pt x="1951966" y="142385"/>
                </a:cubicBezTo>
                <a:cubicBezTo>
                  <a:pt x="1971556" y="124002"/>
                  <a:pt x="1993558" y="114839"/>
                  <a:pt x="2017607" y="115684"/>
                </a:cubicBezTo>
                <a:cubicBezTo>
                  <a:pt x="2042442" y="116526"/>
                  <a:pt x="2065468" y="113633"/>
                  <a:pt x="2086686" y="100734"/>
                </a:cubicBezTo>
                <a:cubicBezTo>
                  <a:pt x="2103566" y="90487"/>
                  <a:pt x="2121830" y="93742"/>
                  <a:pt x="2139612" y="94948"/>
                </a:cubicBezTo>
                <a:cubicBezTo>
                  <a:pt x="2156129" y="96093"/>
                  <a:pt x="2169991" y="92657"/>
                  <a:pt x="2185423" y="85665"/>
                </a:cubicBezTo>
                <a:cubicBezTo>
                  <a:pt x="2219538" y="70173"/>
                  <a:pt x="2253475" y="52934"/>
                  <a:pt x="2293799" y="57214"/>
                </a:cubicBezTo>
                <a:cubicBezTo>
                  <a:pt x="2314233" y="59384"/>
                  <a:pt x="2335691" y="51549"/>
                  <a:pt x="2356306" y="53115"/>
                </a:cubicBezTo>
                <a:cubicBezTo>
                  <a:pt x="2387409" y="55466"/>
                  <a:pt x="2417788" y="55949"/>
                  <a:pt x="2448530" y="49198"/>
                </a:cubicBezTo>
                <a:cubicBezTo>
                  <a:pt x="2455702" y="47600"/>
                  <a:pt x="2463207" y="47299"/>
                  <a:pt x="2470794" y="47525"/>
                </a:cubicBezTo>
                <a:close/>
                <a:moveTo>
                  <a:pt x="3799320" y="37684"/>
                </a:moveTo>
                <a:cubicBezTo>
                  <a:pt x="3814751" y="35072"/>
                  <a:pt x="3828632" y="36378"/>
                  <a:pt x="3840971" y="41602"/>
                </a:cubicBezTo>
                <a:cubicBezTo>
                  <a:pt x="3840007" y="53296"/>
                  <a:pt x="3833437" y="57816"/>
                  <a:pt x="3821863" y="58299"/>
                </a:cubicBezTo>
                <a:cubicBezTo>
                  <a:pt x="3808421" y="58841"/>
                  <a:pt x="3802032" y="52211"/>
                  <a:pt x="3799320" y="37684"/>
                </a:cubicBezTo>
                <a:close/>
                <a:moveTo>
                  <a:pt x="3460756" y="11"/>
                </a:moveTo>
                <a:cubicBezTo>
                  <a:pt x="3489749" y="252"/>
                  <a:pt x="3518984" y="2302"/>
                  <a:pt x="3547673" y="6400"/>
                </a:cubicBezTo>
                <a:cubicBezTo>
                  <a:pt x="3564131" y="8751"/>
                  <a:pt x="3579743" y="16708"/>
                  <a:pt x="3595657" y="22374"/>
                </a:cubicBezTo>
                <a:cubicBezTo>
                  <a:pt x="3598430" y="23338"/>
                  <a:pt x="3600540" y="26231"/>
                  <a:pt x="3603313" y="26955"/>
                </a:cubicBezTo>
                <a:cubicBezTo>
                  <a:pt x="3630136" y="34007"/>
                  <a:pt x="3657801" y="38769"/>
                  <a:pt x="3683722" y="48294"/>
                </a:cubicBezTo>
                <a:cubicBezTo>
                  <a:pt x="3705422" y="56190"/>
                  <a:pt x="3727844" y="65170"/>
                  <a:pt x="3745747" y="84398"/>
                </a:cubicBezTo>
                <a:cubicBezTo>
                  <a:pt x="3740503" y="90185"/>
                  <a:pt x="3735982" y="93862"/>
                  <a:pt x="3733088" y="98624"/>
                </a:cubicBezTo>
                <a:cubicBezTo>
                  <a:pt x="3724348" y="113212"/>
                  <a:pt x="3730376" y="129064"/>
                  <a:pt x="3746712" y="130329"/>
                </a:cubicBezTo>
                <a:cubicBezTo>
                  <a:pt x="3772268" y="132259"/>
                  <a:pt x="3796379" y="132982"/>
                  <a:pt x="3821816" y="118756"/>
                </a:cubicBezTo>
                <a:cubicBezTo>
                  <a:pt x="3854968" y="100252"/>
                  <a:pt x="3892822" y="100432"/>
                  <a:pt x="3928024" y="120324"/>
                </a:cubicBezTo>
                <a:cubicBezTo>
                  <a:pt x="3935739" y="124663"/>
                  <a:pt x="3943937" y="128159"/>
                  <a:pt x="3951834" y="132259"/>
                </a:cubicBezTo>
                <a:cubicBezTo>
                  <a:pt x="3957138" y="135031"/>
                  <a:pt x="3962442" y="137864"/>
                  <a:pt x="3967324" y="141360"/>
                </a:cubicBezTo>
                <a:cubicBezTo>
                  <a:pt x="3969494" y="142927"/>
                  <a:pt x="3970519" y="146062"/>
                  <a:pt x="3972809" y="149678"/>
                </a:cubicBezTo>
                <a:cubicBezTo>
                  <a:pt x="3949723" y="176683"/>
                  <a:pt x="3918982" y="190847"/>
                  <a:pt x="3886794" y="201999"/>
                </a:cubicBezTo>
                <a:cubicBezTo>
                  <a:pt x="3875825" y="205796"/>
                  <a:pt x="3866300" y="207846"/>
                  <a:pt x="3863347" y="221408"/>
                </a:cubicBezTo>
                <a:cubicBezTo>
                  <a:pt x="3862322" y="226109"/>
                  <a:pt x="3855813" y="230088"/>
                  <a:pt x="3851172" y="233463"/>
                </a:cubicBezTo>
                <a:cubicBezTo>
                  <a:pt x="3845506" y="237562"/>
                  <a:pt x="3837910" y="239491"/>
                  <a:pt x="3833389" y="244434"/>
                </a:cubicBezTo>
                <a:cubicBezTo>
                  <a:pt x="3821334" y="257514"/>
                  <a:pt x="3807230" y="265229"/>
                  <a:pt x="3787157" y="264084"/>
                </a:cubicBezTo>
                <a:cubicBezTo>
                  <a:pt x="3790231" y="270835"/>
                  <a:pt x="3792220" y="275114"/>
                  <a:pt x="3794812" y="280842"/>
                </a:cubicBezTo>
                <a:cubicBezTo>
                  <a:pt x="3809460" y="277225"/>
                  <a:pt x="3825010" y="270051"/>
                  <a:pt x="3834414" y="289099"/>
                </a:cubicBezTo>
                <a:cubicBezTo>
                  <a:pt x="3824710" y="307544"/>
                  <a:pt x="3807592" y="315018"/>
                  <a:pt x="3789086" y="324121"/>
                </a:cubicBezTo>
                <a:cubicBezTo>
                  <a:pt x="3795776" y="325506"/>
                  <a:pt x="3802467" y="326892"/>
                  <a:pt x="3809098" y="328280"/>
                </a:cubicBezTo>
                <a:cubicBezTo>
                  <a:pt x="3802226" y="343389"/>
                  <a:pt x="3787982" y="348532"/>
                  <a:pt x="3766361" y="343710"/>
                </a:cubicBezTo>
                <a:cubicBezTo>
                  <a:pt x="3774601" y="353836"/>
                  <a:pt x="3791998" y="359422"/>
                  <a:pt x="3818561" y="360467"/>
                </a:cubicBezTo>
                <a:cubicBezTo>
                  <a:pt x="3826759" y="379575"/>
                  <a:pt x="3815005" y="396572"/>
                  <a:pt x="3811992" y="414536"/>
                </a:cubicBezTo>
                <a:cubicBezTo>
                  <a:pt x="3809037" y="432196"/>
                  <a:pt x="3807711" y="450098"/>
                  <a:pt x="3805420" y="470050"/>
                </a:cubicBezTo>
                <a:cubicBezTo>
                  <a:pt x="3817958" y="475475"/>
                  <a:pt x="3831340" y="481262"/>
                  <a:pt x="3845506" y="487350"/>
                </a:cubicBezTo>
                <a:cubicBezTo>
                  <a:pt x="3845988" y="493739"/>
                  <a:pt x="3846529" y="499586"/>
                  <a:pt x="3846891" y="505494"/>
                </a:cubicBezTo>
                <a:cubicBezTo>
                  <a:pt x="3847614" y="518212"/>
                  <a:pt x="3842793" y="527374"/>
                  <a:pt x="3829351" y="529121"/>
                </a:cubicBezTo>
                <a:cubicBezTo>
                  <a:pt x="3819164" y="530447"/>
                  <a:pt x="3812836" y="534606"/>
                  <a:pt x="3810244" y="544974"/>
                </a:cubicBezTo>
                <a:cubicBezTo>
                  <a:pt x="3809460" y="548109"/>
                  <a:pt x="3805663" y="552389"/>
                  <a:pt x="3802767" y="552750"/>
                </a:cubicBezTo>
                <a:cubicBezTo>
                  <a:pt x="3791738" y="554257"/>
                  <a:pt x="3788543" y="562334"/>
                  <a:pt x="3784807" y="570773"/>
                </a:cubicBezTo>
                <a:cubicBezTo>
                  <a:pt x="3779622" y="582527"/>
                  <a:pt x="3772027" y="590242"/>
                  <a:pt x="3757440" y="590242"/>
                </a:cubicBezTo>
                <a:cubicBezTo>
                  <a:pt x="3751714" y="590242"/>
                  <a:pt x="3741889" y="595305"/>
                  <a:pt x="3740864" y="599645"/>
                </a:cubicBezTo>
                <a:cubicBezTo>
                  <a:pt x="3734173" y="627916"/>
                  <a:pt x="3716331" y="654798"/>
                  <a:pt x="3734414" y="686384"/>
                </a:cubicBezTo>
                <a:cubicBezTo>
                  <a:pt x="3741045" y="698018"/>
                  <a:pt x="3737428" y="715619"/>
                  <a:pt x="3738031" y="730506"/>
                </a:cubicBezTo>
                <a:cubicBezTo>
                  <a:pt x="3738152" y="733279"/>
                  <a:pt x="3736946" y="737800"/>
                  <a:pt x="3735077" y="738644"/>
                </a:cubicBezTo>
                <a:cubicBezTo>
                  <a:pt x="3716030" y="747022"/>
                  <a:pt x="3710787" y="771012"/>
                  <a:pt x="3688664" y="777221"/>
                </a:cubicBezTo>
                <a:cubicBezTo>
                  <a:pt x="3674016" y="781380"/>
                  <a:pt x="3663649" y="795063"/>
                  <a:pt x="3648339" y="801693"/>
                </a:cubicBezTo>
                <a:cubicBezTo>
                  <a:pt x="3590293" y="826889"/>
                  <a:pt x="3531039" y="847263"/>
                  <a:pt x="3468773" y="858836"/>
                </a:cubicBezTo>
                <a:cubicBezTo>
                  <a:pt x="3446109" y="863056"/>
                  <a:pt x="3431764" y="875713"/>
                  <a:pt x="3420552" y="897413"/>
                </a:cubicBezTo>
                <a:cubicBezTo>
                  <a:pt x="3410787" y="916340"/>
                  <a:pt x="3394814" y="932976"/>
                  <a:pt x="3380107" y="949130"/>
                </a:cubicBezTo>
                <a:cubicBezTo>
                  <a:pt x="3372994" y="956966"/>
                  <a:pt x="3358589" y="958654"/>
                  <a:pt x="3347136" y="961909"/>
                </a:cubicBezTo>
                <a:cubicBezTo>
                  <a:pt x="3335623" y="965164"/>
                  <a:pt x="3323448" y="966189"/>
                  <a:pt x="3311874" y="969504"/>
                </a:cubicBezTo>
                <a:cubicBezTo>
                  <a:pt x="3294634" y="974386"/>
                  <a:pt x="3280470" y="983850"/>
                  <a:pt x="3276250" y="1002596"/>
                </a:cubicBezTo>
                <a:cubicBezTo>
                  <a:pt x="3269439" y="1032855"/>
                  <a:pt x="3248162" y="1049552"/>
                  <a:pt x="3221096" y="1063114"/>
                </a:cubicBezTo>
                <a:cubicBezTo>
                  <a:pt x="3216998" y="1084392"/>
                  <a:pt x="3219168" y="1109407"/>
                  <a:pt x="3196382" y="1121703"/>
                </a:cubicBezTo>
                <a:cubicBezTo>
                  <a:pt x="3196382" y="1134301"/>
                  <a:pt x="3197287" y="1144427"/>
                  <a:pt x="3196203" y="1154313"/>
                </a:cubicBezTo>
                <a:cubicBezTo>
                  <a:pt x="3194213" y="1171853"/>
                  <a:pt x="3182338" y="1184451"/>
                  <a:pt x="3164738" y="1184873"/>
                </a:cubicBezTo>
                <a:cubicBezTo>
                  <a:pt x="3151055" y="1185175"/>
                  <a:pt x="3135986" y="1183969"/>
                  <a:pt x="3123809" y="1178484"/>
                </a:cubicBezTo>
                <a:cubicBezTo>
                  <a:pt x="3101748" y="1168478"/>
                  <a:pt x="3079143" y="1161486"/>
                  <a:pt x="3055695" y="1155940"/>
                </a:cubicBezTo>
                <a:cubicBezTo>
                  <a:pt x="3038636" y="1151902"/>
                  <a:pt x="3025196" y="1144849"/>
                  <a:pt x="3019590" y="1124596"/>
                </a:cubicBezTo>
                <a:cubicBezTo>
                  <a:pt x="3016215" y="1112420"/>
                  <a:pt x="3003195" y="1102957"/>
                  <a:pt x="2994697" y="1092107"/>
                </a:cubicBezTo>
                <a:cubicBezTo>
                  <a:pt x="2977577" y="1070287"/>
                  <a:pt x="2959071" y="1049371"/>
                  <a:pt x="2944244" y="1026044"/>
                </a:cubicBezTo>
                <a:cubicBezTo>
                  <a:pt x="2937254" y="1015073"/>
                  <a:pt x="2937613" y="999462"/>
                  <a:pt x="2933637" y="981559"/>
                </a:cubicBezTo>
                <a:cubicBezTo>
                  <a:pt x="2929538" y="978425"/>
                  <a:pt x="2920436" y="973542"/>
                  <a:pt x="2914348" y="966189"/>
                </a:cubicBezTo>
                <a:cubicBezTo>
                  <a:pt x="2906933" y="957207"/>
                  <a:pt x="2896686" y="945755"/>
                  <a:pt x="2897350" y="936050"/>
                </a:cubicBezTo>
                <a:cubicBezTo>
                  <a:pt x="2898495" y="919836"/>
                  <a:pt x="2893191" y="906635"/>
                  <a:pt x="2887946" y="893013"/>
                </a:cubicBezTo>
                <a:cubicBezTo>
                  <a:pt x="2880652" y="874025"/>
                  <a:pt x="2881497" y="855943"/>
                  <a:pt x="2889514" y="837558"/>
                </a:cubicBezTo>
                <a:cubicBezTo>
                  <a:pt x="2893430" y="828516"/>
                  <a:pt x="2896566" y="819053"/>
                  <a:pt x="2900424" y="808625"/>
                </a:cubicBezTo>
                <a:cubicBezTo>
                  <a:pt x="2895541" y="804345"/>
                  <a:pt x="2891382" y="800246"/>
                  <a:pt x="2886801" y="796811"/>
                </a:cubicBezTo>
                <a:cubicBezTo>
                  <a:pt x="2865944" y="781078"/>
                  <a:pt x="2857024" y="759439"/>
                  <a:pt x="2857928" y="734183"/>
                </a:cubicBezTo>
                <a:cubicBezTo>
                  <a:pt x="2858411" y="720440"/>
                  <a:pt x="2857325" y="708686"/>
                  <a:pt x="2845571" y="699524"/>
                </a:cubicBezTo>
                <a:cubicBezTo>
                  <a:pt x="2833877" y="690363"/>
                  <a:pt x="2833998" y="677162"/>
                  <a:pt x="2834600" y="663780"/>
                </a:cubicBezTo>
                <a:cubicBezTo>
                  <a:pt x="2835264" y="647927"/>
                  <a:pt x="2838339" y="631171"/>
                  <a:pt x="2820919" y="619597"/>
                </a:cubicBezTo>
                <a:cubicBezTo>
                  <a:pt x="2825500" y="614413"/>
                  <a:pt x="2829175" y="611218"/>
                  <a:pt x="2831708" y="607240"/>
                </a:cubicBezTo>
                <a:cubicBezTo>
                  <a:pt x="2836710" y="599464"/>
                  <a:pt x="2836590" y="589760"/>
                  <a:pt x="2828272" y="586325"/>
                </a:cubicBezTo>
                <a:cubicBezTo>
                  <a:pt x="2802533" y="575655"/>
                  <a:pt x="2798857" y="552870"/>
                  <a:pt x="2794094" y="530146"/>
                </a:cubicBezTo>
                <a:cubicBezTo>
                  <a:pt x="2793072" y="525325"/>
                  <a:pt x="2792287" y="520441"/>
                  <a:pt x="2791263" y="514534"/>
                </a:cubicBezTo>
                <a:cubicBezTo>
                  <a:pt x="2783307" y="512424"/>
                  <a:pt x="2775470" y="511038"/>
                  <a:pt x="2768176" y="508327"/>
                </a:cubicBezTo>
                <a:cubicBezTo>
                  <a:pt x="2755759" y="503745"/>
                  <a:pt x="2743763" y="497838"/>
                  <a:pt x="2738820" y="484397"/>
                </a:cubicBezTo>
                <a:cubicBezTo>
                  <a:pt x="2732491" y="467217"/>
                  <a:pt x="2718567" y="462696"/>
                  <a:pt x="2702956" y="462817"/>
                </a:cubicBezTo>
                <a:cubicBezTo>
                  <a:pt x="2677941" y="463058"/>
                  <a:pt x="2652927" y="464263"/>
                  <a:pt x="2627971" y="466133"/>
                </a:cubicBezTo>
                <a:cubicBezTo>
                  <a:pt x="2593975" y="468603"/>
                  <a:pt x="2560040" y="472642"/>
                  <a:pt x="2526526" y="462395"/>
                </a:cubicBezTo>
                <a:cubicBezTo>
                  <a:pt x="2522788" y="461249"/>
                  <a:pt x="2517244" y="462033"/>
                  <a:pt x="2515194" y="459623"/>
                </a:cubicBezTo>
                <a:cubicBezTo>
                  <a:pt x="2493374" y="434065"/>
                  <a:pt x="2461970" y="421889"/>
                  <a:pt x="2435870" y="402419"/>
                </a:cubicBezTo>
                <a:cubicBezTo>
                  <a:pt x="2428938" y="397297"/>
                  <a:pt x="2428215" y="390184"/>
                  <a:pt x="2434485" y="384517"/>
                </a:cubicBezTo>
                <a:cubicBezTo>
                  <a:pt x="2439607" y="379937"/>
                  <a:pt x="2446358" y="377163"/>
                  <a:pt x="2452387" y="373608"/>
                </a:cubicBezTo>
                <a:lnTo>
                  <a:pt x="2452205" y="373245"/>
                </a:lnTo>
                <a:cubicBezTo>
                  <a:pt x="2427973" y="362636"/>
                  <a:pt x="2413629" y="352148"/>
                  <a:pt x="2409349" y="330329"/>
                </a:cubicBezTo>
                <a:cubicBezTo>
                  <a:pt x="2430023" y="316886"/>
                  <a:pt x="2453893" y="319177"/>
                  <a:pt x="2475472" y="312969"/>
                </a:cubicBezTo>
                <a:cubicBezTo>
                  <a:pt x="2489757" y="308870"/>
                  <a:pt x="2505068" y="305434"/>
                  <a:pt x="2517182" y="297477"/>
                </a:cubicBezTo>
                <a:cubicBezTo>
                  <a:pt x="2528153" y="290244"/>
                  <a:pt x="2538521" y="287773"/>
                  <a:pt x="2550758" y="288014"/>
                </a:cubicBezTo>
                <a:cubicBezTo>
                  <a:pt x="2562812" y="288255"/>
                  <a:pt x="2574868" y="288195"/>
                  <a:pt x="2586924" y="287713"/>
                </a:cubicBezTo>
                <a:cubicBezTo>
                  <a:pt x="2616217" y="286447"/>
                  <a:pt x="2627369" y="269810"/>
                  <a:pt x="2619353" y="238828"/>
                </a:cubicBezTo>
                <a:cubicBezTo>
                  <a:pt x="2601630" y="236236"/>
                  <a:pt x="2583547" y="233584"/>
                  <a:pt x="2565043" y="230871"/>
                </a:cubicBezTo>
                <a:cubicBezTo>
                  <a:pt x="2567273" y="208509"/>
                  <a:pt x="2577581" y="198864"/>
                  <a:pt x="2596266" y="197779"/>
                </a:cubicBezTo>
                <a:cubicBezTo>
                  <a:pt x="2598255" y="197659"/>
                  <a:pt x="2600545" y="197779"/>
                  <a:pt x="2602173" y="196935"/>
                </a:cubicBezTo>
                <a:cubicBezTo>
                  <a:pt x="2613264" y="191210"/>
                  <a:pt x="2623631" y="182831"/>
                  <a:pt x="2635385" y="179938"/>
                </a:cubicBezTo>
                <a:cubicBezTo>
                  <a:pt x="2647803" y="176923"/>
                  <a:pt x="2661786" y="179998"/>
                  <a:pt x="2668478" y="164808"/>
                </a:cubicBezTo>
                <a:cubicBezTo>
                  <a:pt x="2669082" y="163483"/>
                  <a:pt x="2672034" y="162276"/>
                  <a:pt x="2673663" y="162517"/>
                </a:cubicBezTo>
                <a:cubicBezTo>
                  <a:pt x="2690238" y="165412"/>
                  <a:pt x="2699038" y="154260"/>
                  <a:pt x="2708742" y="143952"/>
                </a:cubicBezTo>
                <a:cubicBezTo>
                  <a:pt x="2727850" y="123759"/>
                  <a:pt x="2752985" y="114296"/>
                  <a:pt x="2779147" y="107906"/>
                </a:cubicBezTo>
                <a:cubicBezTo>
                  <a:pt x="2815252" y="99046"/>
                  <a:pt x="2851900" y="94103"/>
                  <a:pt x="2889212" y="93802"/>
                </a:cubicBezTo>
                <a:cubicBezTo>
                  <a:pt x="2911635" y="93621"/>
                  <a:pt x="2933517" y="94344"/>
                  <a:pt x="2949909" y="110861"/>
                </a:cubicBezTo>
                <a:cubicBezTo>
                  <a:pt x="2953348" y="110076"/>
                  <a:pt x="2956058" y="110318"/>
                  <a:pt x="2957142" y="109112"/>
                </a:cubicBezTo>
                <a:cubicBezTo>
                  <a:pt x="2975527" y="88738"/>
                  <a:pt x="2997831" y="87533"/>
                  <a:pt x="3022965" y="93018"/>
                </a:cubicBezTo>
                <a:cubicBezTo>
                  <a:pt x="3036228" y="95911"/>
                  <a:pt x="3051537" y="97418"/>
                  <a:pt x="3060820" y="79276"/>
                </a:cubicBezTo>
                <a:cubicBezTo>
                  <a:pt x="3048582" y="74573"/>
                  <a:pt x="3033456" y="92717"/>
                  <a:pt x="3023088" y="73429"/>
                </a:cubicBezTo>
                <a:cubicBezTo>
                  <a:pt x="3040810" y="65533"/>
                  <a:pt x="3058468" y="57515"/>
                  <a:pt x="3076250" y="49800"/>
                </a:cubicBezTo>
                <a:cubicBezTo>
                  <a:pt x="3081736" y="47389"/>
                  <a:pt x="3088065" y="46606"/>
                  <a:pt x="3093128" y="43651"/>
                </a:cubicBezTo>
                <a:cubicBezTo>
                  <a:pt x="3136346" y="18456"/>
                  <a:pt x="3182700" y="20023"/>
                  <a:pt x="3229657" y="27558"/>
                </a:cubicBezTo>
                <a:cubicBezTo>
                  <a:pt x="3242917" y="29667"/>
                  <a:pt x="3255093" y="29305"/>
                  <a:pt x="3267872" y="24242"/>
                </a:cubicBezTo>
                <a:cubicBezTo>
                  <a:pt x="3301748" y="10800"/>
                  <a:pt x="3337311" y="5617"/>
                  <a:pt x="3373658" y="4291"/>
                </a:cubicBezTo>
                <a:cubicBezTo>
                  <a:pt x="3402711" y="3266"/>
                  <a:pt x="3431704" y="-230"/>
                  <a:pt x="3460756" y="11"/>
                </a:cubicBezTo>
                <a:close/>
              </a:path>
            </a:pathLst>
          </a:custGeom>
          <a:solidFill>
            <a:srgbClr val="000000">
              <a:alpha val="5000"/>
            </a:srgbClr>
          </a:solidFill>
          <a:ln w="6028" cap="flat">
            <a:noFill/>
            <a:prstDash val="solid"/>
            <a:miter/>
          </a:ln>
        </p:spPr>
        <p:txBody>
          <a:bodyPr rtlCol="0" anchor="ctr"/>
          <a:lstStyle/>
          <a:p>
            <a:endParaRPr lang="en-US" sz="1800">
              <a:latin typeface="Avenir Next LT Pro" panose="020B0504020202020204" pitchFamily="34" charset="0"/>
            </a:endParaRPr>
          </a:p>
        </p:txBody>
      </p:sp>
      <p:sp>
        <p:nvSpPr>
          <p:cNvPr id="3" name="Freeform: Shape 2">
            <a:extLst>
              <a:ext uri="{FF2B5EF4-FFF2-40B4-BE49-F238E27FC236}">
                <a16:creationId xmlns:a16="http://schemas.microsoft.com/office/drawing/2014/main" id="{8B49D032-3F7C-5DD8-B2E2-B857C2776D03}"/>
              </a:ext>
            </a:extLst>
          </p:cNvPr>
          <p:cNvSpPr/>
          <p:nvPr userDrawn="1"/>
        </p:nvSpPr>
        <p:spPr>
          <a:xfrm>
            <a:off x="8098880" y="1"/>
            <a:ext cx="4093120" cy="526125"/>
          </a:xfrm>
          <a:custGeom>
            <a:avLst/>
            <a:gdLst>
              <a:gd name="connsiteX0" fmla="*/ 1393 w 3069840"/>
              <a:gd name="connsiteY0" fmla="*/ 0 h 526125"/>
              <a:gd name="connsiteX1" fmla="*/ 3069840 w 3069840"/>
              <a:gd name="connsiteY1" fmla="*/ 0 h 526125"/>
              <a:gd name="connsiteX2" fmla="*/ 3069840 w 3069840"/>
              <a:gd name="connsiteY2" fmla="*/ 325458 h 526125"/>
              <a:gd name="connsiteX3" fmla="*/ 3038126 w 3069840"/>
              <a:gd name="connsiteY3" fmla="*/ 333498 h 526125"/>
              <a:gd name="connsiteX4" fmla="*/ 2405904 w 3069840"/>
              <a:gd name="connsiteY4" fmla="*/ 156690 h 526125"/>
              <a:gd name="connsiteX5" fmla="*/ 1424829 w 3069840"/>
              <a:gd name="connsiteY5" fmla="*/ 471015 h 526125"/>
              <a:gd name="connsiteX6" fmla="*/ 986679 w 3069840"/>
              <a:gd name="connsiteY6" fmla="*/ 156690 h 526125"/>
              <a:gd name="connsiteX7" fmla="*/ 338979 w 3069840"/>
              <a:gd name="connsiteY7" fmla="*/ 175740 h 526125"/>
              <a:gd name="connsiteX8" fmla="*/ 98 w 3069840"/>
              <a:gd name="connsiteY8" fmla="*/ 15006 h 52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40" h="526125">
                <a:moveTo>
                  <a:pt x="1393" y="0"/>
                </a:moveTo>
                <a:lnTo>
                  <a:pt x="3069840" y="0"/>
                </a:lnTo>
                <a:lnTo>
                  <a:pt x="3069840" y="325458"/>
                </a:lnTo>
                <a:lnTo>
                  <a:pt x="3038126" y="333498"/>
                </a:lnTo>
                <a:cubicBezTo>
                  <a:pt x="2859532" y="360287"/>
                  <a:pt x="2584498" y="199553"/>
                  <a:pt x="2405904" y="156690"/>
                </a:cubicBezTo>
                <a:cubicBezTo>
                  <a:pt x="2167779" y="99540"/>
                  <a:pt x="1777254" y="280515"/>
                  <a:pt x="1424829" y="471015"/>
                </a:cubicBezTo>
                <a:cubicBezTo>
                  <a:pt x="1072404" y="661515"/>
                  <a:pt x="1072404" y="309090"/>
                  <a:pt x="986679" y="156690"/>
                </a:cubicBezTo>
                <a:cubicBezTo>
                  <a:pt x="900954" y="4290"/>
                  <a:pt x="748554" y="61440"/>
                  <a:pt x="338979" y="175740"/>
                </a:cubicBezTo>
                <a:cubicBezTo>
                  <a:pt x="31798" y="261465"/>
                  <a:pt x="-2135" y="100731"/>
                  <a:pt x="98" y="15006"/>
                </a:cubicBezTo>
                <a:close/>
              </a:path>
            </a:pathLst>
          </a:custGeom>
          <a:solidFill>
            <a:srgbClr val="DE6605"/>
          </a:solidFill>
          <a:ln w="9525" cap="flat">
            <a:noFill/>
            <a:prstDash val="solid"/>
            <a:miter/>
          </a:ln>
        </p:spPr>
        <p:txBody>
          <a:bodyPr wrap="square" rtlCol="0" anchor="ctr">
            <a:noAutofit/>
          </a:bodyPr>
          <a:lstStyle/>
          <a:p>
            <a:endParaRPr lang="en-US" sz="1800">
              <a:latin typeface="Avenir Next LT Pro" panose="020B0504020202020204" pitchFamily="34" charset="0"/>
            </a:endParaRPr>
          </a:p>
        </p:txBody>
      </p:sp>
      <p:sp>
        <p:nvSpPr>
          <p:cNvPr id="4" name="Freeform: Shape 3">
            <a:extLst>
              <a:ext uri="{FF2B5EF4-FFF2-40B4-BE49-F238E27FC236}">
                <a16:creationId xmlns:a16="http://schemas.microsoft.com/office/drawing/2014/main" id="{54EDAEE7-D46A-AACB-3E8E-7117E763D941}"/>
              </a:ext>
            </a:extLst>
          </p:cNvPr>
          <p:cNvSpPr/>
          <p:nvPr userDrawn="1"/>
        </p:nvSpPr>
        <p:spPr>
          <a:xfrm rot="10800000">
            <a:off x="0" y="6310349"/>
            <a:ext cx="4200691" cy="547650"/>
          </a:xfrm>
          <a:custGeom>
            <a:avLst/>
            <a:gdLst>
              <a:gd name="connsiteX0" fmla="*/ 1260871 w 3150518"/>
              <a:gd name="connsiteY0" fmla="*/ 547332 h 547650"/>
              <a:gd name="connsiteX1" fmla="*/ 986679 w 3150518"/>
              <a:gd name="connsiteY1" fmla="*/ 178215 h 547650"/>
              <a:gd name="connsiteX2" fmla="*/ 338979 w 3150518"/>
              <a:gd name="connsiteY2" fmla="*/ 197265 h 547650"/>
              <a:gd name="connsiteX3" fmla="*/ 3130 w 3150518"/>
              <a:gd name="connsiteY3" fmla="*/ 1407 h 547650"/>
              <a:gd name="connsiteX4" fmla="*/ 3370 w 3150518"/>
              <a:gd name="connsiteY4" fmla="*/ 0 h 547650"/>
              <a:gd name="connsiteX5" fmla="*/ 3150518 w 3150518"/>
              <a:gd name="connsiteY5" fmla="*/ 0 h 547650"/>
              <a:gd name="connsiteX6" fmla="*/ 3150518 w 3150518"/>
              <a:gd name="connsiteY6" fmla="*/ 295415 h 547650"/>
              <a:gd name="connsiteX7" fmla="*/ 3118493 w 3150518"/>
              <a:gd name="connsiteY7" fmla="*/ 324588 h 547650"/>
              <a:gd name="connsiteX8" fmla="*/ 2405904 w 3150518"/>
              <a:gd name="connsiteY8" fmla="*/ 178215 h 547650"/>
              <a:gd name="connsiteX9" fmla="*/ 1424829 w 3150518"/>
              <a:gd name="connsiteY9" fmla="*/ 492540 h 547650"/>
              <a:gd name="connsiteX10" fmla="*/ 1260871 w 3150518"/>
              <a:gd name="connsiteY10" fmla="*/ 547332 h 5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0518" h="547650">
                <a:moveTo>
                  <a:pt x="1260871" y="547332"/>
                </a:moveTo>
                <a:cubicBezTo>
                  <a:pt x="1069390" y="557913"/>
                  <a:pt x="1056330" y="302040"/>
                  <a:pt x="986679" y="178215"/>
                </a:cubicBezTo>
                <a:cubicBezTo>
                  <a:pt x="900954" y="25815"/>
                  <a:pt x="748554" y="82965"/>
                  <a:pt x="338979" y="197265"/>
                </a:cubicBezTo>
                <a:cubicBezTo>
                  <a:pt x="-19399" y="297278"/>
                  <a:pt x="-5856" y="61832"/>
                  <a:pt x="3130" y="1407"/>
                </a:cubicBezTo>
                <a:lnTo>
                  <a:pt x="3370" y="0"/>
                </a:lnTo>
                <a:lnTo>
                  <a:pt x="3150518" y="0"/>
                </a:lnTo>
                <a:lnTo>
                  <a:pt x="3150518" y="295415"/>
                </a:lnTo>
                <a:lnTo>
                  <a:pt x="3118493" y="324588"/>
                </a:lnTo>
                <a:cubicBezTo>
                  <a:pt x="2953889" y="438664"/>
                  <a:pt x="2614263" y="228222"/>
                  <a:pt x="2405904" y="178215"/>
                </a:cubicBezTo>
                <a:cubicBezTo>
                  <a:pt x="2167779" y="121065"/>
                  <a:pt x="1777254" y="302040"/>
                  <a:pt x="1424829" y="492540"/>
                </a:cubicBezTo>
                <a:cubicBezTo>
                  <a:pt x="1358749" y="528259"/>
                  <a:pt x="1305059" y="544891"/>
                  <a:pt x="1260871" y="547332"/>
                </a:cubicBezTo>
                <a:close/>
              </a:path>
            </a:pathLst>
          </a:custGeom>
          <a:solidFill>
            <a:srgbClr val="DE6605"/>
          </a:solidFill>
          <a:ln w="9525" cap="flat">
            <a:noFill/>
            <a:prstDash val="solid"/>
            <a:miter/>
          </a:ln>
        </p:spPr>
        <p:txBody>
          <a:bodyPr wrap="square" rtlCol="0" anchor="ctr">
            <a:noAutofit/>
          </a:bodyPr>
          <a:lstStyle/>
          <a:p>
            <a:endParaRPr lang="en-US" sz="1800">
              <a:latin typeface="Avenir Next LT Pro" panose="020B0504020202020204" pitchFamily="34" charset="0"/>
            </a:endParaRPr>
          </a:p>
        </p:txBody>
      </p:sp>
    </p:spTree>
    <p:extLst>
      <p:ext uri="{BB962C8B-B14F-4D97-AF65-F5344CB8AC3E}">
        <p14:creationId xmlns:p14="http://schemas.microsoft.com/office/powerpoint/2010/main" val="310995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lement-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7B60EB3-BAA7-A8FF-974D-D07074CD203F}"/>
              </a:ext>
            </a:extLst>
          </p:cNvPr>
          <p:cNvSpPr/>
          <p:nvPr userDrawn="1"/>
        </p:nvSpPr>
        <p:spPr>
          <a:xfrm rot="10800000" flipH="1">
            <a:off x="8358517" y="6310349"/>
            <a:ext cx="3833483" cy="547650"/>
          </a:xfrm>
          <a:custGeom>
            <a:avLst/>
            <a:gdLst>
              <a:gd name="connsiteX0" fmla="*/ 1260872 w 2875112"/>
              <a:gd name="connsiteY0" fmla="*/ 547332 h 547650"/>
              <a:gd name="connsiteX1" fmla="*/ 1424829 w 2875112"/>
              <a:gd name="connsiteY1" fmla="*/ 492540 h 547650"/>
              <a:gd name="connsiteX2" fmla="*/ 2405904 w 2875112"/>
              <a:gd name="connsiteY2" fmla="*/ 178215 h 547650"/>
              <a:gd name="connsiteX3" fmla="*/ 2834529 w 2875112"/>
              <a:gd name="connsiteY3" fmla="*/ 330615 h 547650"/>
              <a:gd name="connsiteX4" fmla="*/ 2875112 w 2875112"/>
              <a:gd name="connsiteY4" fmla="*/ 339549 h 547650"/>
              <a:gd name="connsiteX5" fmla="*/ 2875112 w 2875112"/>
              <a:gd name="connsiteY5" fmla="*/ 0 h 547650"/>
              <a:gd name="connsiteX6" fmla="*/ 3370 w 2875112"/>
              <a:gd name="connsiteY6" fmla="*/ 0 h 547650"/>
              <a:gd name="connsiteX7" fmla="*/ 3130 w 2875112"/>
              <a:gd name="connsiteY7" fmla="*/ 1407 h 547650"/>
              <a:gd name="connsiteX8" fmla="*/ 338979 w 2875112"/>
              <a:gd name="connsiteY8" fmla="*/ 197265 h 547650"/>
              <a:gd name="connsiteX9" fmla="*/ 986679 w 2875112"/>
              <a:gd name="connsiteY9" fmla="*/ 178215 h 547650"/>
              <a:gd name="connsiteX10" fmla="*/ 1260872 w 2875112"/>
              <a:gd name="connsiteY10" fmla="*/ 547332 h 5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5112" h="547650">
                <a:moveTo>
                  <a:pt x="1260872" y="547332"/>
                </a:moveTo>
                <a:cubicBezTo>
                  <a:pt x="1305060" y="544891"/>
                  <a:pt x="1358750" y="528259"/>
                  <a:pt x="1424829" y="492540"/>
                </a:cubicBezTo>
                <a:cubicBezTo>
                  <a:pt x="1777254" y="302040"/>
                  <a:pt x="2167779" y="121065"/>
                  <a:pt x="2405904" y="178215"/>
                </a:cubicBezTo>
                <a:cubicBezTo>
                  <a:pt x="2524966" y="206790"/>
                  <a:pt x="2686891" y="287753"/>
                  <a:pt x="2834529" y="330615"/>
                </a:cubicBezTo>
                <a:lnTo>
                  <a:pt x="2875112" y="339549"/>
                </a:lnTo>
                <a:lnTo>
                  <a:pt x="2875112" y="0"/>
                </a:lnTo>
                <a:lnTo>
                  <a:pt x="3370" y="0"/>
                </a:lnTo>
                <a:lnTo>
                  <a:pt x="3130" y="1407"/>
                </a:lnTo>
                <a:cubicBezTo>
                  <a:pt x="-5856" y="61832"/>
                  <a:pt x="-19399" y="297278"/>
                  <a:pt x="338979" y="197265"/>
                </a:cubicBezTo>
                <a:cubicBezTo>
                  <a:pt x="748554" y="82965"/>
                  <a:pt x="900954" y="25815"/>
                  <a:pt x="986679" y="178215"/>
                </a:cubicBezTo>
                <a:cubicBezTo>
                  <a:pt x="1056331" y="302040"/>
                  <a:pt x="1069390" y="557913"/>
                  <a:pt x="1260872" y="547332"/>
                </a:cubicBezTo>
                <a:close/>
              </a:path>
            </a:pathLst>
          </a:custGeom>
          <a:solidFill>
            <a:srgbClr val="DE6605"/>
          </a:solidFill>
          <a:ln w="9525" cap="flat">
            <a:noFill/>
            <a:prstDash val="solid"/>
            <a:miter/>
          </a:ln>
        </p:spPr>
        <p:txBody>
          <a:bodyPr wrap="square" rtlCol="0" anchor="ctr">
            <a:noAutofit/>
          </a:bodyPr>
          <a:lstStyle/>
          <a:p>
            <a:endParaRPr lang="en-US" sz="1800">
              <a:latin typeface="Avenir Next LT Pro" panose="020B0504020202020204" pitchFamily="34" charset="0"/>
            </a:endParaRPr>
          </a:p>
        </p:txBody>
      </p:sp>
      <p:sp>
        <p:nvSpPr>
          <p:cNvPr id="7" name="Freeform: Shape 6">
            <a:extLst>
              <a:ext uri="{FF2B5EF4-FFF2-40B4-BE49-F238E27FC236}">
                <a16:creationId xmlns:a16="http://schemas.microsoft.com/office/drawing/2014/main" id="{5C2E0763-CE1B-50D2-B6AF-F7C41E4582B5}"/>
              </a:ext>
            </a:extLst>
          </p:cNvPr>
          <p:cNvSpPr/>
          <p:nvPr userDrawn="1"/>
        </p:nvSpPr>
        <p:spPr bwMode="auto">
          <a:xfrm>
            <a:off x="2" y="2"/>
            <a:ext cx="1117140" cy="1718919"/>
          </a:xfrm>
          <a:custGeom>
            <a:avLst/>
            <a:gdLst>
              <a:gd name="connsiteX0" fmla="*/ 0 w 837855"/>
              <a:gd name="connsiteY0" fmla="*/ 0 h 1718919"/>
              <a:gd name="connsiteX1" fmla="*/ 702894 w 837855"/>
              <a:gd name="connsiteY1" fmla="*/ 0 h 1718919"/>
              <a:gd name="connsiteX2" fmla="*/ 673592 w 837855"/>
              <a:gd name="connsiteY2" fmla="*/ 37826 h 1718919"/>
              <a:gd name="connsiteX3" fmla="*/ 658628 w 837855"/>
              <a:gd name="connsiteY3" fmla="*/ 219594 h 1718919"/>
              <a:gd name="connsiteX4" fmla="*/ 711624 w 837855"/>
              <a:gd name="connsiteY4" fmla="*/ 659998 h 1718919"/>
              <a:gd name="connsiteX5" fmla="*/ 96308 w 837855"/>
              <a:gd name="connsiteY5" fmla="*/ 1242717 h 1718919"/>
              <a:gd name="connsiteX6" fmla="*/ 10894 w 837855"/>
              <a:gd name="connsiteY6" fmla="*/ 1698693 h 1718919"/>
              <a:gd name="connsiteX7" fmla="*/ 0 w 837855"/>
              <a:gd name="connsiteY7" fmla="*/ 1718919 h 171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55" h="1718919">
                <a:moveTo>
                  <a:pt x="0" y="0"/>
                </a:moveTo>
                <a:lnTo>
                  <a:pt x="702894" y="0"/>
                </a:lnTo>
                <a:lnTo>
                  <a:pt x="673592" y="37826"/>
                </a:lnTo>
                <a:cubicBezTo>
                  <a:pt x="627098" y="106151"/>
                  <a:pt x="620678" y="158503"/>
                  <a:pt x="658628" y="219594"/>
                </a:cubicBezTo>
                <a:cubicBezTo>
                  <a:pt x="734528" y="341777"/>
                  <a:pt x="988592" y="481413"/>
                  <a:pt x="711624" y="659998"/>
                </a:cubicBezTo>
                <a:cubicBezTo>
                  <a:pt x="434655" y="838583"/>
                  <a:pt x="149457" y="1048409"/>
                  <a:pt x="96308" y="1242717"/>
                </a:cubicBezTo>
                <a:cubicBezTo>
                  <a:pt x="63089" y="1364160"/>
                  <a:pt x="62345" y="1566317"/>
                  <a:pt x="10894" y="1698693"/>
                </a:cubicBezTo>
                <a:lnTo>
                  <a:pt x="0" y="1718919"/>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a:p>
        </p:txBody>
      </p:sp>
      <p:sp>
        <p:nvSpPr>
          <p:cNvPr id="9" name="Text Placeholder 8">
            <a:extLst>
              <a:ext uri="{FF2B5EF4-FFF2-40B4-BE49-F238E27FC236}">
                <a16:creationId xmlns:a16="http://schemas.microsoft.com/office/drawing/2014/main" id="{7D4381F7-4603-3014-54F9-C0C8206AECD4}"/>
              </a:ext>
            </a:extLst>
          </p:cNvPr>
          <p:cNvSpPr>
            <a:spLocks noGrp="1"/>
          </p:cNvSpPr>
          <p:nvPr>
            <p:ph type="body" sz="quarter" idx="10" hasCustomPrompt="1"/>
          </p:nvPr>
        </p:nvSpPr>
        <p:spPr>
          <a:xfrm>
            <a:off x="1117600" y="222250"/>
            <a:ext cx="8068733" cy="488950"/>
          </a:xfrm>
        </p:spPr>
        <p:txBody>
          <a:bodyPr anchor="ctr">
            <a:normAutofit/>
          </a:bodyPr>
          <a:lstStyle>
            <a:lvl1pPr marL="0" indent="0">
              <a:buNone/>
              <a:defRPr sz="2400" b="1">
                <a:solidFill>
                  <a:srgbClr val="404040"/>
                </a:solidFill>
                <a:latin typeface="Avenir Next LT Pro" panose="020B05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19629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lement-Slide-1">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4575FF6-422E-F0D0-363D-75627F29B30A}"/>
              </a:ext>
            </a:extLst>
          </p:cNvPr>
          <p:cNvSpPr/>
          <p:nvPr userDrawn="1"/>
        </p:nvSpPr>
        <p:spPr bwMode="auto">
          <a:xfrm flipH="1">
            <a:off x="11074861" y="2"/>
            <a:ext cx="1117140" cy="1718919"/>
          </a:xfrm>
          <a:custGeom>
            <a:avLst/>
            <a:gdLst>
              <a:gd name="connsiteX0" fmla="*/ 0 w 837855"/>
              <a:gd name="connsiteY0" fmla="*/ 0 h 1718919"/>
              <a:gd name="connsiteX1" fmla="*/ 702894 w 837855"/>
              <a:gd name="connsiteY1" fmla="*/ 0 h 1718919"/>
              <a:gd name="connsiteX2" fmla="*/ 673592 w 837855"/>
              <a:gd name="connsiteY2" fmla="*/ 37826 h 1718919"/>
              <a:gd name="connsiteX3" fmla="*/ 658628 w 837855"/>
              <a:gd name="connsiteY3" fmla="*/ 219594 h 1718919"/>
              <a:gd name="connsiteX4" fmla="*/ 711624 w 837855"/>
              <a:gd name="connsiteY4" fmla="*/ 659998 h 1718919"/>
              <a:gd name="connsiteX5" fmla="*/ 96308 w 837855"/>
              <a:gd name="connsiteY5" fmla="*/ 1242717 h 1718919"/>
              <a:gd name="connsiteX6" fmla="*/ 10894 w 837855"/>
              <a:gd name="connsiteY6" fmla="*/ 1698693 h 1718919"/>
              <a:gd name="connsiteX7" fmla="*/ 0 w 837855"/>
              <a:gd name="connsiteY7" fmla="*/ 1718919 h 171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855" h="1718919">
                <a:moveTo>
                  <a:pt x="0" y="0"/>
                </a:moveTo>
                <a:lnTo>
                  <a:pt x="702894" y="0"/>
                </a:lnTo>
                <a:lnTo>
                  <a:pt x="673592" y="37826"/>
                </a:lnTo>
                <a:cubicBezTo>
                  <a:pt x="627098" y="106151"/>
                  <a:pt x="620678" y="158503"/>
                  <a:pt x="658628" y="219594"/>
                </a:cubicBezTo>
                <a:cubicBezTo>
                  <a:pt x="734528" y="341777"/>
                  <a:pt x="988592" y="481413"/>
                  <a:pt x="711624" y="659998"/>
                </a:cubicBezTo>
                <a:cubicBezTo>
                  <a:pt x="434655" y="838583"/>
                  <a:pt x="149457" y="1048409"/>
                  <a:pt x="96308" y="1242717"/>
                </a:cubicBezTo>
                <a:cubicBezTo>
                  <a:pt x="63089" y="1364160"/>
                  <a:pt x="62345" y="1566317"/>
                  <a:pt x="10894" y="1698693"/>
                </a:cubicBezTo>
                <a:lnTo>
                  <a:pt x="0" y="1718919"/>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1824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lement-Slide-2">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7B2BB18-AB00-E044-19E7-E020E6383A13}"/>
              </a:ext>
            </a:extLst>
          </p:cNvPr>
          <p:cNvSpPr/>
          <p:nvPr userDrawn="1"/>
        </p:nvSpPr>
        <p:spPr bwMode="auto">
          <a:xfrm>
            <a:off x="0" y="0"/>
            <a:ext cx="1148645" cy="1712036"/>
          </a:xfrm>
          <a:custGeom>
            <a:avLst/>
            <a:gdLst>
              <a:gd name="connsiteX0" fmla="*/ 0 w 861484"/>
              <a:gd name="connsiteY0" fmla="*/ 0 h 1712036"/>
              <a:gd name="connsiteX1" fmla="*/ 689967 w 861484"/>
              <a:gd name="connsiteY1" fmla="*/ 0 h 1712036"/>
              <a:gd name="connsiteX2" fmla="*/ 669931 w 861484"/>
              <a:gd name="connsiteY2" fmla="*/ 35708 h 1712036"/>
              <a:gd name="connsiteX3" fmla="*/ 682257 w 861484"/>
              <a:gd name="connsiteY3" fmla="*/ 168841 h 1712036"/>
              <a:gd name="connsiteX4" fmla="*/ 735253 w 861484"/>
              <a:gd name="connsiteY4" fmla="*/ 609245 h 1712036"/>
              <a:gd name="connsiteX5" fmla="*/ 119937 w 861484"/>
              <a:gd name="connsiteY5" fmla="*/ 1191964 h 1712036"/>
              <a:gd name="connsiteX6" fmla="*/ 34523 w 861484"/>
              <a:gd name="connsiteY6" fmla="*/ 1647940 h 1712036"/>
              <a:gd name="connsiteX7" fmla="*/ 0 w 861484"/>
              <a:gd name="connsiteY7" fmla="*/ 1712036 h 17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484" h="1712036">
                <a:moveTo>
                  <a:pt x="0" y="0"/>
                </a:moveTo>
                <a:lnTo>
                  <a:pt x="689967" y="0"/>
                </a:lnTo>
                <a:lnTo>
                  <a:pt x="669931" y="35708"/>
                </a:lnTo>
                <a:cubicBezTo>
                  <a:pt x="650290" y="82120"/>
                  <a:pt x="653794" y="123022"/>
                  <a:pt x="682257" y="168841"/>
                </a:cubicBezTo>
                <a:cubicBezTo>
                  <a:pt x="758157" y="291024"/>
                  <a:pt x="1012221" y="430660"/>
                  <a:pt x="735253" y="609245"/>
                </a:cubicBezTo>
                <a:cubicBezTo>
                  <a:pt x="458284" y="787830"/>
                  <a:pt x="173086" y="997656"/>
                  <a:pt x="119937" y="1191964"/>
                </a:cubicBezTo>
                <a:cubicBezTo>
                  <a:pt x="86718" y="1313407"/>
                  <a:pt x="85974" y="1515564"/>
                  <a:pt x="34523" y="1647940"/>
                </a:cubicBezTo>
                <a:lnTo>
                  <a:pt x="0" y="1712036"/>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a:p>
        </p:txBody>
      </p:sp>
      <p:sp>
        <p:nvSpPr>
          <p:cNvPr id="5" name="Text Placeholder 8">
            <a:extLst>
              <a:ext uri="{FF2B5EF4-FFF2-40B4-BE49-F238E27FC236}">
                <a16:creationId xmlns:a16="http://schemas.microsoft.com/office/drawing/2014/main" id="{ECA07784-86A4-A0BF-5134-2B924AB2F5E1}"/>
              </a:ext>
            </a:extLst>
          </p:cNvPr>
          <p:cNvSpPr>
            <a:spLocks noGrp="1"/>
          </p:cNvSpPr>
          <p:nvPr>
            <p:ph type="body" sz="quarter" idx="10" hasCustomPrompt="1"/>
          </p:nvPr>
        </p:nvSpPr>
        <p:spPr>
          <a:xfrm>
            <a:off x="2061634" y="222250"/>
            <a:ext cx="8068733" cy="488950"/>
          </a:xfrm>
        </p:spPr>
        <p:txBody>
          <a:bodyPr anchor="ctr">
            <a:normAutofit/>
          </a:bodyPr>
          <a:lstStyle>
            <a:lvl1pPr marL="0" indent="0" algn="ctr">
              <a:buNone/>
              <a:defRPr sz="2400" b="1">
                <a:solidFill>
                  <a:srgbClr val="404040"/>
                </a:solidFill>
                <a:latin typeface="Avenir Next LT Pro" panose="020B0504020202020204" pitchFamily="34" charset="0"/>
              </a:defRPr>
            </a:lvl1pPr>
          </a:lstStyle>
          <a:p>
            <a:pPr lvl="0"/>
            <a:r>
              <a:rPr lang="en-US" dirty="0"/>
              <a:t>CLICK TO EDIT MASTER TEXT STYLES</a:t>
            </a:r>
          </a:p>
        </p:txBody>
      </p:sp>
      <p:sp>
        <p:nvSpPr>
          <p:cNvPr id="6" name="Freeform: Shape 5">
            <a:extLst>
              <a:ext uri="{FF2B5EF4-FFF2-40B4-BE49-F238E27FC236}">
                <a16:creationId xmlns:a16="http://schemas.microsoft.com/office/drawing/2014/main" id="{C9A430ED-7B48-4003-CFD5-28D5DE137FBD}"/>
              </a:ext>
            </a:extLst>
          </p:cNvPr>
          <p:cNvSpPr/>
          <p:nvPr userDrawn="1"/>
        </p:nvSpPr>
        <p:spPr bwMode="auto">
          <a:xfrm flipH="1">
            <a:off x="11043355" y="0"/>
            <a:ext cx="1148645" cy="1712036"/>
          </a:xfrm>
          <a:custGeom>
            <a:avLst/>
            <a:gdLst>
              <a:gd name="connsiteX0" fmla="*/ 0 w 861484"/>
              <a:gd name="connsiteY0" fmla="*/ 0 h 1712036"/>
              <a:gd name="connsiteX1" fmla="*/ 689967 w 861484"/>
              <a:gd name="connsiteY1" fmla="*/ 0 h 1712036"/>
              <a:gd name="connsiteX2" fmla="*/ 669931 w 861484"/>
              <a:gd name="connsiteY2" fmla="*/ 35708 h 1712036"/>
              <a:gd name="connsiteX3" fmla="*/ 682257 w 861484"/>
              <a:gd name="connsiteY3" fmla="*/ 168841 h 1712036"/>
              <a:gd name="connsiteX4" fmla="*/ 735253 w 861484"/>
              <a:gd name="connsiteY4" fmla="*/ 609245 h 1712036"/>
              <a:gd name="connsiteX5" fmla="*/ 119937 w 861484"/>
              <a:gd name="connsiteY5" fmla="*/ 1191964 h 1712036"/>
              <a:gd name="connsiteX6" fmla="*/ 34523 w 861484"/>
              <a:gd name="connsiteY6" fmla="*/ 1647940 h 1712036"/>
              <a:gd name="connsiteX7" fmla="*/ 0 w 861484"/>
              <a:gd name="connsiteY7" fmla="*/ 1712036 h 171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1484" h="1712036">
                <a:moveTo>
                  <a:pt x="0" y="0"/>
                </a:moveTo>
                <a:lnTo>
                  <a:pt x="689967" y="0"/>
                </a:lnTo>
                <a:lnTo>
                  <a:pt x="669931" y="35708"/>
                </a:lnTo>
                <a:cubicBezTo>
                  <a:pt x="650290" y="82120"/>
                  <a:pt x="653794" y="123022"/>
                  <a:pt x="682257" y="168841"/>
                </a:cubicBezTo>
                <a:cubicBezTo>
                  <a:pt x="758157" y="291024"/>
                  <a:pt x="1012221" y="430660"/>
                  <a:pt x="735253" y="609245"/>
                </a:cubicBezTo>
                <a:cubicBezTo>
                  <a:pt x="458284" y="787830"/>
                  <a:pt x="173086" y="997656"/>
                  <a:pt x="119937" y="1191964"/>
                </a:cubicBezTo>
                <a:cubicBezTo>
                  <a:pt x="86718" y="1313407"/>
                  <a:pt x="85974" y="1515564"/>
                  <a:pt x="34523" y="1647940"/>
                </a:cubicBezTo>
                <a:lnTo>
                  <a:pt x="0" y="1712036"/>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66004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lement-Slide-3">
    <p:bg>
      <p:bgPr>
        <a:solidFill>
          <a:srgbClr val="F9EAD7"/>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8B49D032-3F7C-5DD8-B2E2-B857C2776D03}"/>
              </a:ext>
            </a:extLst>
          </p:cNvPr>
          <p:cNvSpPr/>
          <p:nvPr userDrawn="1"/>
        </p:nvSpPr>
        <p:spPr>
          <a:xfrm>
            <a:off x="8098880" y="1"/>
            <a:ext cx="4093120" cy="526125"/>
          </a:xfrm>
          <a:custGeom>
            <a:avLst/>
            <a:gdLst>
              <a:gd name="connsiteX0" fmla="*/ 1393 w 3069840"/>
              <a:gd name="connsiteY0" fmla="*/ 0 h 526125"/>
              <a:gd name="connsiteX1" fmla="*/ 3069840 w 3069840"/>
              <a:gd name="connsiteY1" fmla="*/ 0 h 526125"/>
              <a:gd name="connsiteX2" fmla="*/ 3069840 w 3069840"/>
              <a:gd name="connsiteY2" fmla="*/ 325458 h 526125"/>
              <a:gd name="connsiteX3" fmla="*/ 3038126 w 3069840"/>
              <a:gd name="connsiteY3" fmla="*/ 333498 h 526125"/>
              <a:gd name="connsiteX4" fmla="*/ 2405904 w 3069840"/>
              <a:gd name="connsiteY4" fmla="*/ 156690 h 526125"/>
              <a:gd name="connsiteX5" fmla="*/ 1424829 w 3069840"/>
              <a:gd name="connsiteY5" fmla="*/ 471015 h 526125"/>
              <a:gd name="connsiteX6" fmla="*/ 986679 w 3069840"/>
              <a:gd name="connsiteY6" fmla="*/ 156690 h 526125"/>
              <a:gd name="connsiteX7" fmla="*/ 338979 w 3069840"/>
              <a:gd name="connsiteY7" fmla="*/ 175740 h 526125"/>
              <a:gd name="connsiteX8" fmla="*/ 98 w 3069840"/>
              <a:gd name="connsiteY8" fmla="*/ 15006 h 52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9840" h="526125">
                <a:moveTo>
                  <a:pt x="1393" y="0"/>
                </a:moveTo>
                <a:lnTo>
                  <a:pt x="3069840" y="0"/>
                </a:lnTo>
                <a:lnTo>
                  <a:pt x="3069840" y="325458"/>
                </a:lnTo>
                <a:lnTo>
                  <a:pt x="3038126" y="333498"/>
                </a:lnTo>
                <a:cubicBezTo>
                  <a:pt x="2859532" y="360287"/>
                  <a:pt x="2584498" y="199553"/>
                  <a:pt x="2405904" y="156690"/>
                </a:cubicBezTo>
                <a:cubicBezTo>
                  <a:pt x="2167779" y="99540"/>
                  <a:pt x="1777254" y="280515"/>
                  <a:pt x="1424829" y="471015"/>
                </a:cubicBezTo>
                <a:cubicBezTo>
                  <a:pt x="1072404" y="661515"/>
                  <a:pt x="1072404" y="309090"/>
                  <a:pt x="986679" y="156690"/>
                </a:cubicBezTo>
                <a:cubicBezTo>
                  <a:pt x="900954" y="4290"/>
                  <a:pt x="748554" y="61440"/>
                  <a:pt x="338979" y="175740"/>
                </a:cubicBezTo>
                <a:cubicBezTo>
                  <a:pt x="31798" y="261465"/>
                  <a:pt x="-2135" y="100731"/>
                  <a:pt x="98" y="15006"/>
                </a:cubicBezTo>
                <a:close/>
              </a:path>
            </a:pathLst>
          </a:custGeom>
          <a:solidFill>
            <a:srgbClr val="DE6605"/>
          </a:solidFill>
          <a:ln w="9525" cap="flat">
            <a:noFill/>
            <a:prstDash val="solid"/>
            <a:miter/>
          </a:ln>
        </p:spPr>
        <p:txBody>
          <a:bodyPr wrap="square" rtlCol="0" anchor="ctr">
            <a:noAutofit/>
          </a:bodyPr>
          <a:lstStyle/>
          <a:p>
            <a:endParaRPr lang="en-US" sz="1800">
              <a:latin typeface="Avenir Next LT Pro" panose="020B0504020202020204" pitchFamily="34" charset="0"/>
            </a:endParaRPr>
          </a:p>
        </p:txBody>
      </p:sp>
      <p:sp>
        <p:nvSpPr>
          <p:cNvPr id="4" name="Freeform: Shape 3">
            <a:extLst>
              <a:ext uri="{FF2B5EF4-FFF2-40B4-BE49-F238E27FC236}">
                <a16:creationId xmlns:a16="http://schemas.microsoft.com/office/drawing/2014/main" id="{54EDAEE7-D46A-AACB-3E8E-7117E763D941}"/>
              </a:ext>
            </a:extLst>
          </p:cNvPr>
          <p:cNvSpPr/>
          <p:nvPr userDrawn="1"/>
        </p:nvSpPr>
        <p:spPr>
          <a:xfrm rot="10800000">
            <a:off x="0" y="6310349"/>
            <a:ext cx="4200691" cy="547650"/>
          </a:xfrm>
          <a:custGeom>
            <a:avLst/>
            <a:gdLst>
              <a:gd name="connsiteX0" fmla="*/ 1260871 w 3150518"/>
              <a:gd name="connsiteY0" fmla="*/ 547332 h 547650"/>
              <a:gd name="connsiteX1" fmla="*/ 986679 w 3150518"/>
              <a:gd name="connsiteY1" fmla="*/ 178215 h 547650"/>
              <a:gd name="connsiteX2" fmla="*/ 338979 w 3150518"/>
              <a:gd name="connsiteY2" fmla="*/ 197265 h 547650"/>
              <a:gd name="connsiteX3" fmla="*/ 3130 w 3150518"/>
              <a:gd name="connsiteY3" fmla="*/ 1407 h 547650"/>
              <a:gd name="connsiteX4" fmla="*/ 3370 w 3150518"/>
              <a:gd name="connsiteY4" fmla="*/ 0 h 547650"/>
              <a:gd name="connsiteX5" fmla="*/ 3150518 w 3150518"/>
              <a:gd name="connsiteY5" fmla="*/ 0 h 547650"/>
              <a:gd name="connsiteX6" fmla="*/ 3150518 w 3150518"/>
              <a:gd name="connsiteY6" fmla="*/ 295415 h 547650"/>
              <a:gd name="connsiteX7" fmla="*/ 3118493 w 3150518"/>
              <a:gd name="connsiteY7" fmla="*/ 324588 h 547650"/>
              <a:gd name="connsiteX8" fmla="*/ 2405904 w 3150518"/>
              <a:gd name="connsiteY8" fmla="*/ 178215 h 547650"/>
              <a:gd name="connsiteX9" fmla="*/ 1424829 w 3150518"/>
              <a:gd name="connsiteY9" fmla="*/ 492540 h 547650"/>
              <a:gd name="connsiteX10" fmla="*/ 1260871 w 3150518"/>
              <a:gd name="connsiteY10" fmla="*/ 547332 h 5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0518" h="547650">
                <a:moveTo>
                  <a:pt x="1260871" y="547332"/>
                </a:moveTo>
                <a:cubicBezTo>
                  <a:pt x="1069390" y="557913"/>
                  <a:pt x="1056330" y="302040"/>
                  <a:pt x="986679" y="178215"/>
                </a:cubicBezTo>
                <a:cubicBezTo>
                  <a:pt x="900954" y="25815"/>
                  <a:pt x="748554" y="82965"/>
                  <a:pt x="338979" y="197265"/>
                </a:cubicBezTo>
                <a:cubicBezTo>
                  <a:pt x="-19399" y="297278"/>
                  <a:pt x="-5856" y="61832"/>
                  <a:pt x="3130" y="1407"/>
                </a:cubicBezTo>
                <a:lnTo>
                  <a:pt x="3370" y="0"/>
                </a:lnTo>
                <a:lnTo>
                  <a:pt x="3150518" y="0"/>
                </a:lnTo>
                <a:lnTo>
                  <a:pt x="3150518" y="295415"/>
                </a:lnTo>
                <a:lnTo>
                  <a:pt x="3118493" y="324588"/>
                </a:lnTo>
                <a:cubicBezTo>
                  <a:pt x="2953889" y="438664"/>
                  <a:pt x="2614263" y="228222"/>
                  <a:pt x="2405904" y="178215"/>
                </a:cubicBezTo>
                <a:cubicBezTo>
                  <a:pt x="2167779" y="121065"/>
                  <a:pt x="1777254" y="302040"/>
                  <a:pt x="1424829" y="492540"/>
                </a:cubicBezTo>
                <a:cubicBezTo>
                  <a:pt x="1358749" y="528259"/>
                  <a:pt x="1305059" y="544891"/>
                  <a:pt x="1260871" y="547332"/>
                </a:cubicBezTo>
                <a:close/>
              </a:path>
            </a:pathLst>
          </a:custGeom>
          <a:solidFill>
            <a:srgbClr val="DE6605"/>
          </a:solidFill>
          <a:ln w="9525" cap="flat">
            <a:noFill/>
            <a:prstDash val="solid"/>
            <a:miter/>
          </a:ln>
        </p:spPr>
        <p:txBody>
          <a:bodyPr wrap="square" rtlCol="0" anchor="ctr">
            <a:noAutofit/>
          </a:bodyPr>
          <a:lstStyle/>
          <a:p>
            <a:endParaRPr lang="en-US" sz="1800">
              <a:latin typeface="Avenir Next LT Pro" panose="020B0504020202020204" pitchFamily="34" charset="0"/>
            </a:endParaRPr>
          </a:p>
        </p:txBody>
      </p:sp>
    </p:spTree>
    <p:extLst>
      <p:ext uri="{BB962C8B-B14F-4D97-AF65-F5344CB8AC3E}">
        <p14:creationId xmlns:p14="http://schemas.microsoft.com/office/powerpoint/2010/main" val="224068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0A6DB41-7CA3-D7EA-8B40-334E27744368}"/>
              </a:ext>
            </a:extLst>
          </p:cNvPr>
          <p:cNvSpPr/>
          <p:nvPr userDrawn="1"/>
        </p:nvSpPr>
        <p:spPr bwMode="auto">
          <a:xfrm>
            <a:off x="0" y="0"/>
            <a:ext cx="1128981" cy="1831004"/>
          </a:xfrm>
          <a:custGeom>
            <a:avLst/>
            <a:gdLst>
              <a:gd name="connsiteX0" fmla="*/ 0 w 846736"/>
              <a:gd name="connsiteY0" fmla="*/ 0 h 1831004"/>
              <a:gd name="connsiteX1" fmla="*/ 797077 w 846736"/>
              <a:gd name="connsiteY1" fmla="*/ 0 h 1831004"/>
              <a:gd name="connsiteX2" fmla="*/ 781729 w 846736"/>
              <a:gd name="connsiteY2" fmla="*/ 15864 h 1831004"/>
              <a:gd name="connsiteX3" fmla="*/ 667509 w 846736"/>
              <a:gd name="connsiteY3" fmla="*/ 315190 h 1831004"/>
              <a:gd name="connsiteX4" fmla="*/ 720505 w 846736"/>
              <a:gd name="connsiteY4" fmla="*/ 755594 h 1831004"/>
              <a:gd name="connsiteX5" fmla="*/ 105189 w 846736"/>
              <a:gd name="connsiteY5" fmla="*/ 1338313 h 1831004"/>
              <a:gd name="connsiteX6" fmla="*/ 19775 w 846736"/>
              <a:gd name="connsiteY6" fmla="*/ 1794289 h 1831004"/>
              <a:gd name="connsiteX7" fmla="*/ 0 w 846736"/>
              <a:gd name="connsiteY7" fmla="*/ 1831004 h 18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736" h="1831004">
                <a:moveTo>
                  <a:pt x="0" y="0"/>
                </a:moveTo>
                <a:lnTo>
                  <a:pt x="797077" y="0"/>
                </a:lnTo>
                <a:lnTo>
                  <a:pt x="781729" y="15864"/>
                </a:lnTo>
                <a:cubicBezTo>
                  <a:pt x="653493" y="151581"/>
                  <a:pt x="610584" y="223553"/>
                  <a:pt x="667509" y="315190"/>
                </a:cubicBezTo>
                <a:cubicBezTo>
                  <a:pt x="743409" y="437373"/>
                  <a:pt x="997473" y="577009"/>
                  <a:pt x="720505" y="755594"/>
                </a:cubicBezTo>
                <a:cubicBezTo>
                  <a:pt x="443536" y="934179"/>
                  <a:pt x="158338" y="1144005"/>
                  <a:pt x="105189" y="1338313"/>
                </a:cubicBezTo>
                <a:cubicBezTo>
                  <a:pt x="71970" y="1459756"/>
                  <a:pt x="71226" y="1661913"/>
                  <a:pt x="19775" y="1794289"/>
                </a:cubicBezTo>
                <a:lnTo>
                  <a:pt x="0" y="1831004"/>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dirty="0"/>
          </a:p>
        </p:txBody>
      </p:sp>
      <p:sp>
        <p:nvSpPr>
          <p:cNvPr id="3" name="Freeform: Shape 2">
            <a:extLst>
              <a:ext uri="{FF2B5EF4-FFF2-40B4-BE49-F238E27FC236}">
                <a16:creationId xmlns:a16="http://schemas.microsoft.com/office/drawing/2014/main" id="{675F7034-D979-9B89-8D98-1048AC81FDC4}"/>
              </a:ext>
            </a:extLst>
          </p:cNvPr>
          <p:cNvSpPr/>
          <p:nvPr userDrawn="1"/>
        </p:nvSpPr>
        <p:spPr bwMode="auto">
          <a:xfrm rot="10800000">
            <a:off x="11063019" y="5026996"/>
            <a:ext cx="1128981" cy="1831004"/>
          </a:xfrm>
          <a:custGeom>
            <a:avLst/>
            <a:gdLst>
              <a:gd name="connsiteX0" fmla="*/ 0 w 846736"/>
              <a:gd name="connsiteY0" fmla="*/ 0 h 1831004"/>
              <a:gd name="connsiteX1" fmla="*/ 797077 w 846736"/>
              <a:gd name="connsiteY1" fmla="*/ 0 h 1831004"/>
              <a:gd name="connsiteX2" fmla="*/ 781729 w 846736"/>
              <a:gd name="connsiteY2" fmla="*/ 15864 h 1831004"/>
              <a:gd name="connsiteX3" fmla="*/ 667509 w 846736"/>
              <a:gd name="connsiteY3" fmla="*/ 315190 h 1831004"/>
              <a:gd name="connsiteX4" fmla="*/ 720505 w 846736"/>
              <a:gd name="connsiteY4" fmla="*/ 755594 h 1831004"/>
              <a:gd name="connsiteX5" fmla="*/ 105189 w 846736"/>
              <a:gd name="connsiteY5" fmla="*/ 1338313 h 1831004"/>
              <a:gd name="connsiteX6" fmla="*/ 19775 w 846736"/>
              <a:gd name="connsiteY6" fmla="*/ 1794289 h 1831004"/>
              <a:gd name="connsiteX7" fmla="*/ 0 w 846736"/>
              <a:gd name="connsiteY7" fmla="*/ 1831004 h 18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736" h="1831004">
                <a:moveTo>
                  <a:pt x="0" y="0"/>
                </a:moveTo>
                <a:lnTo>
                  <a:pt x="797077" y="0"/>
                </a:lnTo>
                <a:lnTo>
                  <a:pt x="781729" y="15864"/>
                </a:lnTo>
                <a:cubicBezTo>
                  <a:pt x="653493" y="151581"/>
                  <a:pt x="610584" y="223553"/>
                  <a:pt x="667509" y="315190"/>
                </a:cubicBezTo>
                <a:cubicBezTo>
                  <a:pt x="743409" y="437373"/>
                  <a:pt x="997473" y="577009"/>
                  <a:pt x="720505" y="755594"/>
                </a:cubicBezTo>
                <a:cubicBezTo>
                  <a:pt x="443536" y="934179"/>
                  <a:pt x="158338" y="1144005"/>
                  <a:pt x="105189" y="1338313"/>
                </a:cubicBezTo>
                <a:cubicBezTo>
                  <a:pt x="71970" y="1459756"/>
                  <a:pt x="71226" y="1661913"/>
                  <a:pt x="19775" y="1794289"/>
                </a:cubicBezTo>
                <a:lnTo>
                  <a:pt x="0" y="1831004"/>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dirty="0"/>
          </a:p>
        </p:txBody>
      </p:sp>
    </p:spTree>
    <p:extLst>
      <p:ext uri="{BB962C8B-B14F-4D97-AF65-F5344CB8AC3E}">
        <p14:creationId xmlns:p14="http://schemas.microsoft.com/office/powerpoint/2010/main" val="274154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hank-You-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0A6DB41-7CA3-D7EA-8B40-334E27744368}"/>
              </a:ext>
            </a:extLst>
          </p:cNvPr>
          <p:cNvSpPr/>
          <p:nvPr userDrawn="1"/>
        </p:nvSpPr>
        <p:spPr bwMode="auto">
          <a:xfrm>
            <a:off x="0" y="0"/>
            <a:ext cx="1128981" cy="1831004"/>
          </a:xfrm>
          <a:custGeom>
            <a:avLst/>
            <a:gdLst>
              <a:gd name="connsiteX0" fmla="*/ 0 w 846736"/>
              <a:gd name="connsiteY0" fmla="*/ 0 h 1831004"/>
              <a:gd name="connsiteX1" fmla="*/ 797077 w 846736"/>
              <a:gd name="connsiteY1" fmla="*/ 0 h 1831004"/>
              <a:gd name="connsiteX2" fmla="*/ 781729 w 846736"/>
              <a:gd name="connsiteY2" fmla="*/ 15864 h 1831004"/>
              <a:gd name="connsiteX3" fmla="*/ 667509 w 846736"/>
              <a:gd name="connsiteY3" fmla="*/ 315190 h 1831004"/>
              <a:gd name="connsiteX4" fmla="*/ 720505 w 846736"/>
              <a:gd name="connsiteY4" fmla="*/ 755594 h 1831004"/>
              <a:gd name="connsiteX5" fmla="*/ 105189 w 846736"/>
              <a:gd name="connsiteY5" fmla="*/ 1338313 h 1831004"/>
              <a:gd name="connsiteX6" fmla="*/ 19775 w 846736"/>
              <a:gd name="connsiteY6" fmla="*/ 1794289 h 1831004"/>
              <a:gd name="connsiteX7" fmla="*/ 0 w 846736"/>
              <a:gd name="connsiteY7" fmla="*/ 1831004 h 18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736" h="1831004">
                <a:moveTo>
                  <a:pt x="0" y="0"/>
                </a:moveTo>
                <a:lnTo>
                  <a:pt x="797077" y="0"/>
                </a:lnTo>
                <a:lnTo>
                  <a:pt x="781729" y="15864"/>
                </a:lnTo>
                <a:cubicBezTo>
                  <a:pt x="653493" y="151581"/>
                  <a:pt x="610584" y="223553"/>
                  <a:pt x="667509" y="315190"/>
                </a:cubicBezTo>
                <a:cubicBezTo>
                  <a:pt x="743409" y="437373"/>
                  <a:pt x="997473" y="577009"/>
                  <a:pt x="720505" y="755594"/>
                </a:cubicBezTo>
                <a:cubicBezTo>
                  <a:pt x="443536" y="934179"/>
                  <a:pt x="158338" y="1144005"/>
                  <a:pt x="105189" y="1338313"/>
                </a:cubicBezTo>
                <a:cubicBezTo>
                  <a:pt x="71970" y="1459756"/>
                  <a:pt x="71226" y="1661913"/>
                  <a:pt x="19775" y="1794289"/>
                </a:cubicBezTo>
                <a:lnTo>
                  <a:pt x="0" y="1831004"/>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dirty="0"/>
          </a:p>
        </p:txBody>
      </p:sp>
      <p:sp>
        <p:nvSpPr>
          <p:cNvPr id="3" name="Freeform: Shape 2">
            <a:extLst>
              <a:ext uri="{FF2B5EF4-FFF2-40B4-BE49-F238E27FC236}">
                <a16:creationId xmlns:a16="http://schemas.microsoft.com/office/drawing/2014/main" id="{675F7034-D979-9B89-8D98-1048AC81FDC4}"/>
              </a:ext>
            </a:extLst>
          </p:cNvPr>
          <p:cNvSpPr/>
          <p:nvPr userDrawn="1"/>
        </p:nvSpPr>
        <p:spPr bwMode="auto">
          <a:xfrm rot="10800000">
            <a:off x="11063019" y="5026996"/>
            <a:ext cx="1128981" cy="1831004"/>
          </a:xfrm>
          <a:custGeom>
            <a:avLst/>
            <a:gdLst>
              <a:gd name="connsiteX0" fmla="*/ 0 w 846736"/>
              <a:gd name="connsiteY0" fmla="*/ 0 h 1831004"/>
              <a:gd name="connsiteX1" fmla="*/ 797077 w 846736"/>
              <a:gd name="connsiteY1" fmla="*/ 0 h 1831004"/>
              <a:gd name="connsiteX2" fmla="*/ 781729 w 846736"/>
              <a:gd name="connsiteY2" fmla="*/ 15864 h 1831004"/>
              <a:gd name="connsiteX3" fmla="*/ 667509 w 846736"/>
              <a:gd name="connsiteY3" fmla="*/ 315190 h 1831004"/>
              <a:gd name="connsiteX4" fmla="*/ 720505 w 846736"/>
              <a:gd name="connsiteY4" fmla="*/ 755594 h 1831004"/>
              <a:gd name="connsiteX5" fmla="*/ 105189 w 846736"/>
              <a:gd name="connsiteY5" fmla="*/ 1338313 h 1831004"/>
              <a:gd name="connsiteX6" fmla="*/ 19775 w 846736"/>
              <a:gd name="connsiteY6" fmla="*/ 1794289 h 1831004"/>
              <a:gd name="connsiteX7" fmla="*/ 0 w 846736"/>
              <a:gd name="connsiteY7" fmla="*/ 1831004 h 18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736" h="1831004">
                <a:moveTo>
                  <a:pt x="0" y="0"/>
                </a:moveTo>
                <a:lnTo>
                  <a:pt x="797077" y="0"/>
                </a:lnTo>
                <a:lnTo>
                  <a:pt x="781729" y="15864"/>
                </a:lnTo>
                <a:cubicBezTo>
                  <a:pt x="653493" y="151581"/>
                  <a:pt x="610584" y="223553"/>
                  <a:pt x="667509" y="315190"/>
                </a:cubicBezTo>
                <a:cubicBezTo>
                  <a:pt x="743409" y="437373"/>
                  <a:pt x="997473" y="577009"/>
                  <a:pt x="720505" y="755594"/>
                </a:cubicBezTo>
                <a:cubicBezTo>
                  <a:pt x="443536" y="934179"/>
                  <a:pt x="158338" y="1144005"/>
                  <a:pt x="105189" y="1338313"/>
                </a:cubicBezTo>
                <a:cubicBezTo>
                  <a:pt x="71970" y="1459756"/>
                  <a:pt x="71226" y="1661913"/>
                  <a:pt x="19775" y="1794289"/>
                </a:cubicBezTo>
                <a:lnTo>
                  <a:pt x="0" y="1831004"/>
                </a:lnTo>
                <a:close/>
              </a:path>
            </a:pathLst>
          </a:custGeom>
          <a:solidFill>
            <a:srgbClr val="DE6605"/>
          </a:solidFill>
          <a:ln>
            <a:noFill/>
          </a:ln>
        </p:spPr>
        <p:txBody>
          <a:bodyPr vert="horz" wrap="square" lIns="91440" tIns="45720" rIns="91440" bIns="45720" numCol="1" rtlCol="0" anchor="t" anchorCtr="0" compatLnSpc="1">
            <a:prstTxWarp prst="textNoShape">
              <a:avLst/>
            </a:prstTxWarp>
            <a:noAutofit/>
          </a:bodyPr>
          <a:lstStyle/>
          <a:p>
            <a:pPr algn="ctr"/>
            <a:endParaRPr lang="en-US" sz="1800" dirty="0"/>
          </a:p>
        </p:txBody>
      </p:sp>
      <p:sp>
        <p:nvSpPr>
          <p:cNvPr id="4" name="TextBox 3">
            <a:extLst>
              <a:ext uri="{FF2B5EF4-FFF2-40B4-BE49-F238E27FC236}">
                <a16:creationId xmlns:a16="http://schemas.microsoft.com/office/drawing/2014/main" id="{00F42672-9699-7192-A7D2-B90A04F053FA}"/>
              </a:ext>
            </a:extLst>
          </p:cNvPr>
          <p:cNvSpPr txBox="1"/>
          <p:nvPr userDrawn="1"/>
        </p:nvSpPr>
        <p:spPr>
          <a:xfrm>
            <a:off x="1085446" y="6216778"/>
            <a:ext cx="10021108" cy="461665"/>
          </a:xfrm>
          <a:prstGeom prst="rect">
            <a:avLst/>
          </a:prstGeom>
          <a:noFill/>
        </p:spPr>
        <p:txBody>
          <a:bodyPr wrap="square">
            <a:spAutoFit/>
          </a:bodyPr>
          <a:lstStyle/>
          <a:p>
            <a:pPr algn="ctr"/>
            <a:r>
              <a:rPr lang="en-US" sz="2400" b="1" dirty="0">
                <a:solidFill>
                  <a:schemeClr val="tx1"/>
                </a:solidFill>
                <a:latin typeface="+mn-lt"/>
              </a:rPr>
              <a:t>Attribution: </a:t>
            </a:r>
            <a:r>
              <a:rPr lang="en-US" sz="2400" dirty="0">
                <a:solidFill>
                  <a:schemeClr val="tx1"/>
                </a:solidFill>
                <a:latin typeface="+mn-lt"/>
              </a:rPr>
              <a:t>The presentation template is designed by </a:t>
            </a:r>
            <a:r>
              <a:rPr lang="en-US" sz="2400" b="1" dirty="0" err="1">
                <a:solidFill>
                  <a:schemeClr val="tx1"/>
                </a:solidFill>
                <a:latin typeface="+mn-lt"/>
              </a:rPr>
              <a:t>SketchBubble.com</a:t>
            </a:r>
            <a:endParaRPr lang="en-US" sz="2400" b="1" dirty="0">
              <a:solidFill>
                <a:schemeClr val="tx1"/>
              </a:solidFill>
              <a:latin typeface="+mn-lt"/>
            </a:endParaRPr>
          </a:p>
        </p:txBody>
      </p:sp>
    </p:spTree>
    <p:extLst>
      <p:ext uri="{BB962C8B-B14F-4D97-AF65-F5344CB8AC3E}">
        <p14:creationId xmlns:p14="http://schemas.microsoft.com/office/powerpoint/2010/main" val="229268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75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900">
                <a:solidFill>
                  <a:schemeClr val="tx1">
                    <a:tint val="75000"/>
                  </a:schemeClr>
                </a:solidFill>
                <a:latin typeface="Calibri" pitchFamily="34" charset="0"/>
              </a:defRPr>
            </a:lvl1pPr>
          </a:lstStyle>
          <a:p>
            <a:fld id="{55ED228B-CD6F-4D93-A075-1E2773C93620}" type="datetimeFigureOut">
              <a:rPr lang="en-US" smtClean="0"/>
              <a:t>4/25/2024</a:t>
            </a:fld>
            <a:endParaRPr lang="en-US"/>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9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900">
                <a:solidFill>
                  <a:schemeClr val="tx1">
                    <a:tint val="75000"/>
                  </a:schemeClr>
                </a:solidFill>
                <a:latin typeface="Calibri" pitchFamily="34" charset="0"/>
              </a:defRPr>
            </a:lvl1pPr>
          </a:lstStyle>
          <a:p>
            <a:fld id="{E0142D3E-FA9B-4295-ADA1-4DDAF2079E96}" type="slidenum">
              <a:rPr lang="en-US" smtClean="0"/>
              <a:t>‹#›</a:t>
            </a:fld>
            <a:endParaRPr lang="en-US"/>
          </a:p>
        </p:txBody>
      </p:sp>
    </p:spTree>
    <p:extLst>
      <p:ext uri="{BB962C8B-B14F-4D97-AF65-F5344CB8AC3E}">
        <p14:creationId xmlns:p14="http://schemas.microsoft.com/office/powerpoint/2010/main" val="25374405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3" r:id="rId6"/>
    <p:sldLayoutId id="2147483682" r:id="rId7"/>
    <p:sldLayoutId id="2147483686" r:id="rId8"/>
    <p:sldLayoutId id="2147483684" r:id="rId9"/>
  </p:sldLayoutIdLst>
  <p:txStyles>
    <p:titleStyle>
      <a:lvl1pPr algn="l" defTabSz="685800" rtl="0" eaLnBrk="1" latinLnBrk="0" hangingPunct="1">
        <a:lnSpc>
          <a:spcPct val="90000"/>
        </a:lnSpc>
        <a:spcBef>
          <a:spcPct val="0"/>
        </a:spcBef>
        <a:buNone/>
        <a:defRPr sz="3300" kern="1200">
          <a:solidFill>
            <a:schemeClr val="tx1"/>
          </a:solidFill>
          <a:latin typeface="Calibri"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libri"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libri"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libri"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libri"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9.png"/><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0.png"/><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1.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3.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4.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15.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hyperlink" Target="https://pencil.gov.in/Users/nclp_district" TargetMode="Externa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8.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2.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759C9F-99E6-61CB-90BE-B2284572C6DB}"/>
              </a:ext>
            </a:extLst>
          </p:cNvPr>
          <p:cNvSpPr txBox="1"/>
          <p:nvPr/>
        </p:nvSpPr>
        <p:spPr>
          <a:xfrm>
            <a:off x="6402959" y="2104380"/>
            <a:ext cx="3829839" cy="2123658"/>
          </a:xfrm>
          <a:prstGeom prst="rect">
            <a:avLst/>
          </a:prstGeom>
          <a:noFill/>
        </p:spPr>
        <p:txBody>
          <a:bodyPr wrap="square">
            <a:spAutoFit/>
          </a:bodyPr>
          <a:lstStyle/>
          <a:p>
            <a:r>
              <a:rPr lang="en-US" sz="4400" b="1" dirty="0">
                <a:solidFill>
                  <a:srgbClr val="DE6605"/>
                </a:solidFill>
                <a:latin typeface="Avenir Next LT Pro" panose="020B0504020202020204" pitchFamily="34" charset="0"/>
                <a:cs typeface="Quire Sans" panose="020B0502040400020003" pitchFamily="34" charset="0"/>
              </a:rPr>
              <a:t>CHILD </a:t>
            </a:r>
          </a:p>
          <a:p>
            <a:r>
              <a:rPr lang="en-US" sz="4400" b="1" dirty="0">
                <a:solidFill>
                  <a:srgbClr val="DE6605"/>
                </a:solidFill>
                <a:latin typeface="Avenir Next LT Pro" panose="020B0504020202020204" pitchFamily="34" charset="0"/>
                <a:cs typeface="Quire Sans" panose="020B0502040400020003" pitchFamily="34" charset="0"/>
              </a:rPr>
              <a:t>LABOUR</a:t>
            </a:r>
          </a:p>
          <a:p>
            <a:r>
              <a:rPr lang="en-US" sz="4400" b="1" dirty="0">
                <a:solidFill>
                  <a:srgbClr val="DE6605"/>
                </a:solidFill>
                <a:latin typeface="Avenir Next LT Pro" panose="020B0504020202020204" pitchFamily="34" charset="0"/>
                <a:cs typeface="Quire Sans" panose="020B0502040400020003" pitchFamily="34" charset="0"/>
              </a:rPr>
              <a:t>SCHEMES</a:t>
            </a:r>
          </a:p>
        </p:txBody>
      </p:sp>
      <p:sp>
        <p:nvSpPr>
          <p:cNvPr id="1027" name="Freeform: Shape 1026">
            <a:extLst>
              <a:ext uri="{FF2B5EF4-FFF2-40B4-BE49-F238E27FC236}">
                <a16:creationId xmlns:a16="http://schemas.microsoft.com/office/drawing/2014/main" id="{DCB25B42-7C6C-9011-202A-8D30E6E8F58C}"/>
              </a:ext>
            </a:extLst>
          </p:cNvPr>
          <p:cNvSpPr/>
          <p:nvPr/>
        </p:nvSpPr>
        <p:spPr>
          <a:xfrm>
            <a:off x="1872140" y="1155325"/>
            <a:ext cx="4154388" cy="4547353"/>
          </a:xfrm>
          <a:custGeom>
            <a:avLst/>
            <a:gdLst>
              <a:gd name="connsiteX0" fmla="*/ 2705229 w 4154388"/>
              <a:gd name="connsiteY0" fmla="*/ 4504663 h 4547353"/>
              <a:gd name="connsiteX1" fmla="*/ 2703196 w 4154388"/>
              <a:gd name="connsiteY1" fmla="*/ 4506188 h 4547353"/>
              <a:gd name="connsiteX2" fmla="*/ 2706645 w 4154388"/>
              <a:gd name="connsiteY2" fmla="*/ 4506442 h 4547353"/>
              <a:gd name="connsiteX3" fmla="*/ 2705374 w 4154388"/>
              <a:gd name="connsiteY3" fmla="*/ 4504844 h 4547353"/>
              <a:gd name="connsiteX4" fmla="*/ 2705229 w 4154388"/>
              <a:gd name="connsiteY4" fmla="*/ 4504663 h 4547353"/>
              <a:gd name="connsiteX5" fmla="*/ 1928266 w 4154388"/>
              <a:gd name="connsiteY5" fmla="*/ 4463061 h 4547353"/>
              <a:gd name="connsiteX6" fmla="*/ 1959377 w 4154388"/>
              <a:gd name="connsiteY6" fmla="*/ 4473008 h 4547353"/>
              <a:gd name="connsiteX7" fmla="*/ 1959413 w 4154388"/>
              <a:gd name="connsiteY7" fmla="*/ 4473008 h 4547353"/>
              <a:gd name="connsiteX8" fmla="*/ 1961228 w 4154388"/>
              <a:gd name="connsiteY8" fmla="*/ 4473443 h 4547353"/>
              <a:gd name="connsiteX9" fmla="*/ 1928266 w 4154388"/>
              <a:gd name="connsiteY9" fmla="*/ 4463061 h 4547353"/>
              <a:gd name="connsiteX10" fmla="*/ 3022505 w 4154388"/>
              <a:gd name="connsiteY10" fmla="*/ 4461645 h 4547353"/>
              <a:gd name="connsiteX11" fmla="*/ 3021198 w 4154388"/>
              <a:gd name="connsiteY11" fmla="*/ 4462154 h 4547353"/>
              <a:gd name="connsiteX12" fmla="*/ 3007077 w 4154388"/>
              <a:gd name="connsiteY12" fmla="*/ 4468506 h 4547353"/>
              <a:gd name="connsiteX13" fmla="*/ 3022505 w 4154388"/>
              <a:gd name="connsiteY13" fmla="*/ 4461645 h 4547353"/>
              <a:gd name="connsiteX14" fmla="*/ 2361490 w 4154388"/>
              <a:gd name="connsiteY14" fmla="*/ 4404107 h 4547353"/>
              <a:gd name="connsiteX15" fmla="*/ 2360548 w 4154388"/>
              <a:gd name="connsiteY15" fmla="*/ 4404470 h 4547353"/>
              <a:gd name="connsiteX16" fmla="*/ 2360509 w 4154388"/>
              <a:gd name="connsiteY16" fmla="*/ 4404470 h 4547353"/>
              <a:gd name="connsiteX17" fmla="*/ 2360546 w 4154388"/>
              <a:gd name="connsiteY17" fmla="*/ 4404470 h 4547353"/>
              <a:gd name="connsiteX18" fmla="*/ 2360548 w 4154388"/>
              <a:gd name="connsiteY18" fmla="*/ 4404470 h 4547353"/>
              <a:gd name="connsiteX19" fmla="*/ 2362651 w 4154388"/>
              <a:gd name="connsiteY19" fmla="*/ 4404434 h 4547353"/>
              <a:gd name="connsiteX20" fmla="*/ 2361490 w 4154388"/>
              <a:gd name="connsiteY20" fmla="*/ 4404107 h 4547353"/>
              <a:gd name="connsiteX21" fmla="*/ 2433839 w 4154388"/>
              <a:gd name="connsiteY21" fmla="*/ 4359602 h 4547353"/>
              <a:gd name="connsiteX22" fmla="*/ 2433584 w 4154388"/>
              <a:gd name="connsiteY22" fmla="*/ 4360110 h 4547353"/>
              <a:gd name="connsiteX23" fmla="*/ 2453550 w 4154388"/>
              <a:gd name="connsiteY23" fmla="*/ 4370166 h 4547353"/>
              <a:gd name="connsiteX24" fmla="*/ 2433839 w 4154388"/>
              <a:gd name="connsiteY24" fmla="*/ 4359602 h 4547353"/>
              <a:gd name="connsiteX25" fmla="*/ 3179655 w 4154388"/>
              <a:gd name="connsiteY25" fmla="*/ 4246740 h 4547353"/>
              <a:gd name="connsiteX26" fmla="*/ 3198495 w 4154388"/>
              <a:gd name="connsiteY26" fmla="*/ 4252331 h 4547353"/>
              <a:gd name="connsiteX27" fmla="*/ 3198459 w 4154388"/>
              <a:gd name="connsiteY27" fmla="*/ 4252366 h 4547353"/>
              <a:gd name="connsiteX28" fmla="*/ 3203251 w 4154388"/>
              <a:gd name="connsiteY28" fmla="*/ 4270046 h 4547353"/>
              <a:gd name="connsiteX29" fmla="*/ 3201254 w 4154388"/>
              <a:gd name="connsiteY29" fmla="*/ 4290193 h 4547353"/>
              <a:gd name="connsiteX30" fmla="*/ 3198314 w 4154388"/>
              <a:gd name="connsiteY30" fmla="*/ 4304823 h 4547353"/>
              <a:gd name="connsiteX31" fmla="*/ 3195918 w 4154388"/>
              <a:gd name="connsiteY31" fmla="*/ 4316766 h 4547353"/>
              <a:gd name="connsiteX32" fmla="*/ 3183031 w 4154388"/>
              <a:gd name="connsiteY32" fmla="*/ 4311139 h 4547353"/>
              <a:gd name="connsiteX33" fmla="*/ 3168655 w 4154388"/>
              <a:gd name="connsiteY33" fmla="*/ 4300539 h 4547353"/>
              <a:gd name="connsiteX34" fmla="*/ 3150214 w 4154388"/>
              <a:gd name="connsiteY34" fmla="*/ 4283151 h 4547353"/>
              <a:gd name="connsiteX35" fmla="*/ 3137073 w 4154388"/>
              <a:gd name="connsiteY35" fmla="*/ 4270808 h 4547353"/>
              <a:gd name="connsiteX36" fmla="*/ 3153989 w 4154388"/>
              <a:gd name="connsiteY36" fmla="*/ 4266887 h 4547353"/>
              <a:gd name="connsiteX37" fmla="*/ 3179655 w 4154388"/>
              <a:gd name="connsiteY37" fmla="*/ 4246740 h 4547353"/>
              <a:gd name="connsiteX38" fmla="*/ 2379750 w 4154388"/>
              <a:gd name="connsiteY38" fmla="*/ 4190291 h 4547353"/>
              <a:gd name="connsiteX39" fmla="*/ 2385413 w 4154388"/>
              <a:gd name="connsiteY39" fmla="*/ 4203977 h 4547353"/>
              <a:gd name="connsiteX40" fmla="*/ 2368787 w 4154388"/>
              <a:gd name="connsiteY40" fmla="*/ 4265689 h 4547353"/>
              <a:gd name="connsiteX41" fmla="*/ 2368823 w 4154388"/>
              <a:gd name="connsiteY41" fmla="*/ 4265689 h 4547353"/>
              <a:gd name="connsiteX42" fmla="*/ 2358586 w 4154388"/>
              <a:gd name="connsiteY42" fmla="*/ 4274220 h 4547353"/>
              <a:gd name="connsiteX43" fmla="*/ 2352233 w 4154388"/>
              <a:gd name="connsiteY43" fmla="*/ 4264855 h 4547353"/>
              <a:gd name="connsiteX44" fmla="*/ 2368932 w 4154388"/>
              <a:gd name="connsiteY44" fmla="*/ 4199294 h 4547353"/>
              <a:gd name="connsiteX45" fmla="*/ 2379750 w 4154388"/>
              <a:gd name="connsiteY45" fmla="*/ 4190291 h 4547353"/>
              <a:gd name="connsiteX46" fmla="*/ 1162449 w 4154388"/>
              <a:gd name="connsiteY46" fmla="*/ 3874177 h 4547353"/>
              <a:gd name="connsiteX47" fmla="*/ 1161977 w 4154388"/>
              <a:gd name="connsiteY47" fmla="*/ 3874722 h 4547353"/>
              <a:gd name="connsiteX48" fmla="*/ 1162013 w 4154388"/>
              <a:gd name="connsiteY48" fmla="*/ 3874722 h 4547353"/>
              <a:gd name="connsiteX49" fmla="*/ 1163646 w 4154388"/>
              <a:gd name="connsiteY49" fmla="*/ 3875629 h 4547353"/>
              <a:gd name="connsiteX50" fmla="*/ 1162449 w 4154388"/>
              <a:gd name="connsiteY50" fmla="*/ 3874177 h 4547353"/>
              <a:gd name="connsiteX51" fmla="*/ 3387626 w 4154388"/>
              <a:gd name="connsiteY51" fmla="*/ 3786545 h 4547353"/>
              <a:gd name="connsiteX52" fmla="*/ 3387045 w 4154388"/>
              <a:gd name="connsiteY52" fmla="*/ 3787271 h 4547353"/>
              <a:gd name="connsiteX53" fmla="*/ 3387082 w 4154388"/>
              <a:gd name="connsiteY53" fmla="*/ 3787271 h 4547353"/>
              <a:gd name="connsiteX54" fmla="*/ 3389187 w 4154388"/>
              <a:gd name="connsiteY54" fmla="*/ 3788251 h 4547353"/>
              <a:gd name="connsiteX55" fmla="*/ 3387626 w 4154388"/>
              <a:gd name="connsiteY55" fmla="*/ 3786545 h 4547353"/>
              <a:gd name="connsiteX56" fmla="*/ 3451481 w 4154388"/>
              <a:gd name="connsiteY56" fmla="*/ 3556720 h 4547353"/>
              <a:gd name="connsiteX57" fmla="*/ 3451444 w 4154388"/>
              <a:gd name="connsiteY57" fmla="*/ 3556792 h 4547353"/>
              <a:gd name="connsiteX58" fmla="*/ 3451481 w 4154388"/>
              <a:gd name="connsiteY58" fmla="*/ 3556792 h 4547353"/>
              <a:gd name="connsiteX59" fmla="*/ 3451481 w 4154388"/>
              <a:gd name="connsiteY59" fmla="*/ 3556720 h 4547353"/>
              <a:gd name="connsiteX60" fmla="*/ 543943 w 4154388"/>
              <a:gd name="connsiteY60" fmla="*/ 3212799 h 4547353"/>
              <a:gd name="connsiteX61" fmla="*/ 549715 w 4154388"/>
              <a:gd name="connsiteY61" fmla="*/ 3219333 h 4547353"/>
              <a:gd name="connsiteX62" fmla="*/ 550695 w 4154388"/>
              <a:gd name="connsiteY62" fmla="*/ 3218316 h 4547353"/>
              <a:gd name="connsiteX63" fmla="*/ 543943 w 4154388"/>
              <a:gd name="connsiteY63" fmla="*/ 3212799 h 4547353"/>
              <a:gd name="connsiteX64" fmla="*/ 1611609 w 4154388"/>
              <a:gd name="connsiteY64" fmla="*/ 3070569 h 4547353"/>
              <a:gd name="connsiteX65" fmla="*/ 1620466 w 4154388"/>
              <a:gd name="connsiteY65" fmla="*/ 3087957 h 4547353"/>
              <a:gd name="connsiteX66" fmla="*/ 1597088 w 4154388"/>
              <a:gd name="connsiteY66" fmla="*/ 3088720 h 4547353"/>
              <a:gd name="connsiteX67" fmla="*/ 1611609 w 4154388"/>
              <a:gd name="connsiteY67" fmla="*/ 3070569 h 4547353"/>
              <a:gd name="connsiteX68" fmla="*/ 1741931 w 4154388"/>
              <a:gd name="connsiteY68" fmla="*/ 3045884 h 4547353"/>
              <a:gd name="connsiteX69" fmla="*/ 1741931 w 4154388"/>
              <a:gd name="connsiteY69" fmla="*/ 3045920 h 4547353"/>
              <a:gd name="connsiteX70" fmla="*/ 1741967 w 4154388"/>
              <a:gd name="connsiteY70" fmla="*/ 3045920 h 4547353"/>
              <a:gd name="connsiteX71" fmla="*/ 1741931 w 4154388"/>
              <a:gd name="connsiteY71" fmla="*/ 3045884 h 4547353"/>
              <a:gd name="connsiteX72" fmla="*/ 1702797 w 4154388"/>
              <a:gd name="connsiteY72" fmla="*/ 2986022 h 4547353"/>
              <a:gd name="connsiteX73" fmla="*/ 1703415 w 4154388"/>
              <a:gd name="connsiteY73" fmla="*/ 2986858 h 4547353"/>
              <a:gd name="connsiteX74" fmla="*/ 1703814 w 4154388"/>
              <a:gd name="connsiteY74" fmla="*/ 2986422 h 4547353"/>
              <a:gd name="connsiteX75" fmla="*/ 1702797 w 4154388"/>
              <a:gd name="connsiteY75" fmla="*/ 2986022 h 4547353"/>
              <a:gd name="connsiteX76" fmla="*/ 3543868 w 4154388"/>
              <a:gd name="connsiteY76" fmla="*/ 2882309 h 4547353"/>
              <a:gd name="connsiteX77" fmla="*/ 3555593 w 4154388"/>
              <a:gd name="connsiteY77" fmla="*/ 2891638 h 4547353"/>
              <a:gd name="connsiteX78" fmla="*/ 3548878 w 4154388"/>
              <a:gd name="connsiteY78" fmla="*/ 2898754 h 4547353"/>
              <a:gd name="connsiteX79" fmla="*/ 3539584 w 4154388"/>
              <a:gd name="connsiteY79" fmla="*/ 2888190 h 4547353"/>
              <a:gd name="connsiteX80" fmla="*/ 3539548 w 4154388"/>
              <a:gd name="connsiteY80" fmla="*/ 2888226 h 4547353"/>
              <a:gd name="connsiteX81" fmla="*/ 3543868 w 4154388"/>
              <a:gd name="connsiteY81" fmla="*/ 2882309 h 4547353"/>
              <a:gd name="connsiteX82" fmla="*/ 3594945 w 4154388"/>
              <a:gd name="connsiteY82" fmla="*/ 2862198 h 4547353"/>
              <a:gd name="connsiteX83" fmla="*/ 3602241 w 4154388"/>
              <a:gd name="connsiteY83" fmla="*/ 2869132 h 4547353"/>
              <a:gd name="connsiteX84" fmla="*/ 3592658 w 4154388"/>
              <a:gd name="connsiteY84" fmla="*/ 2877227 h 4547353"/>
              <a:gd name="connsiteX85" fmla="*/ 3586559 w 4154388"/>
              <a:gd name="connsiteY85" fmla="*/ 2872798 h 4547353"/>
              <a:gd name="connsiteX86" fmla="*/ 3586523 w 4154388"/>
              <a:gd name="connsiteY86" fmla="*/ 2872798 h 4547353"/>
              <a:gd name="connsiteX87" fmla="*/ 3594945 w 4154388"/>
              <a:gd name="connsiteY87" fmla="*/ 2862198 h 4547353"/>
              <a:gd name="connsiteX88" fmla="*/ 3544304 w 4154388"/>
              <a:gd name="connsiteY88" fmla="*/ 2806911 h 4547353"/>
              <a:gd name="connsiteX89" fmla="*/ 3556574 w 4154388"/>
              <a:gd name="connsiteY89" fmla="*/ 2827675 h 4547353"/>
              <a:gd name="connsiteX90" fmla="*/ 3548878 w 4154388"/>
              <a:gd name="connsiteY90" fmla="*/ 2837804 h 4547353"/>
              <a:gd name="connsiteX91" fmla="*/ 3537516 w 4154388"/>
              <a:gd name="connsiteY91" fmla="*/ 2815514 h 4547353"/>
              <a:gd name="connsiteX92" fmla="*/ 3544304 w 4154388"/>
              <a:gd name="connsiteY92" fmla="*/ 2806911 h 4547353"/>
              <a:gd name="connsiteX93" fmla="*/ 3558 w 4154388"/>
              <a:gd name="connsiteY93" fmla="*/ 2798126 h 4547353"/>
              <a:gd name="connsiteX94" fmla="*/ 2251 w 4154388"/>
              <a:gd name="connsiteY94" fmla="*/ 2802300 h 4547353"/>
              <a:gd name="connsiteX95" fmla="*/ 2505 w 4154388"/>
              <a:gd name="connsiteY95" fmla="*/ 2802627 h 4547353"/>
              <a:gd name="connsiteX96" fmla="*/ 3558 w 4154388"/>
              <a:gd name="connsiteY96" fmla="*/ 2798126 h 4547353"/>
              <a:gd name="connsiteX97" fmla="*/ 625367 w 4154388"/>
              <a:gd name="connsiteY97" fmla="*/ 2780701 h 4547353"/>
              <a:gd name="connsiteX98" fmla="*/ 635205 w 4154388"/>
              <a:gd name="connsiteY98" fmla="*/ 2792136 h 4547353"/>
              <a:gd name="connsiteX99" fmla="*/ 624968 w 4154388"/>
              <a:gd name="connsiteY99" fmla="*/ 2811122 h 4547353"/>
              <a:gd name="connsiteX100" fmla="*/ 613569 w 4154388"/>
              <a:gd name="connsiteY100" fmla="*/ 2794205 h 4547353"/>
              <a:gd name="connsiteX101" fmla="*/ 625367 w 4154388"/>
              <a:gd name="connsiteY101" fmla="*/ 2780701 h 4547353"/>
              <a:gd name="connsiteX102" fmla="*/ 3515154 w 4154388"/>
              <a:gd name="connsiteY102" fmla="*/ 2733981 h 4547353"/>
              <a:gd name="connsiteX103" fmla="*/ 3520091 w 4154388"/>
              <a:gd name="connsiteY103" fmla="*/ 2739317 h 4547353"/>
              <a:gd name="connsiteX104" fmla="*/ 3520055 w 4154388"/>
              <a:gd name="connsiteY104" fmla="*/ 2739317 h 4547353"/>
              <a:gd name="connsiteX105" fmla="*/ 3514101 w 4154388"/>
              <a:gd name="connsiteY105" fmla="*/ 2750716 h 4547353"/>
              <a:gd name="connsiteX106" fmla="*/ 3507167 w 4154388"/>
              <a:gd name="connsiteY106" fmla="*/ 2741423 h 4547353"/>
              <a:gd name="connsiteX107" fmla="*/ 3515154 w 4154388"/>
              <a:gd name="connsiteY107" fmla="*/ 2733981 h 4547353"/>
              <a:gd name="connsiteX108" fmla="*/ 3535955 w 4154388"/>
              <a:gd name="connsiteY108" fmla="*/ 2716447 h 4547353"/>
              <a:gd name="connsiteX109" fmla="*/ 3545248 w 4154388"/>
              <a:gd name="connsiteY109" fmla="*/ 2732637 h 4547353"/>
              <a:gd name="connsiteX110" fmla="*/ 3535737 w 4154388"/>
              <a:gd name="connsiteY110" fmla="*/ 2746287 h 4547353"/>
              <a:gd name="connsiteX111" fmla="*/ 3528150 w 4154388"/>
              <a:gd name="connsiteY111" fmla="*/ 2732492 h 4547353"/>
              <a:gd name="connsiteX112" fmla="*/ 3535955 w 4154388"/>
              <a:gd name="connsiteY112" fmla="*/ 2716447 h 4547353"/>
              <a:gd name="connsiteX113" fmla="*/ 3234470 w 4154388"/>
              <a:gd name="connsiteY113" fmla="*/ 2656912 h 4547353"/>
              <a:gd name="connsiteX114" fmla="*/ 3234397 w 4154388"/>
              <a:gd name="connsiteY114" fmla="*/ 2660543 h 4547353"/>
              <a:gd name="connsiteX115" fmla="*/ 3234433 w 4154388"/>
              <a:gd name="connsiteY115" fmla="*/ 2660543 h 4547353"/>
              <a:gd name="connsiteX116" fmla="*/ 3237156 w 4154388"/>
              <a:gd name="connsiteY116" fmla="*/ 2657529 h 4547353"/>
              <a:gd name="connsiteX117" fmla="*/ 3234470 w 4154388"/>
              <a:gd name="connsiteY117" fmla="*/ 2656912 h 4547353"/>
              <a:gd name="connsiteX118" fmla="*/ 3492646 w 4154388"/>
              <a:gd name="connsiteY118" fmla="*/ 2645840 h 4547353"/>
              <a:gd name="connsiteX119" fmla="*/ 3501686 w 4154388"/>
              <a:gd name="connsiteY119" fmla="*/ 2656803 h 4547353"/>
              <a:gd name="connsiteX120" fmla="*/ 3490359 w 4154388"/>
              <a:gd name="connsiteY120" fmla="*/ 2671033 h 4547353"/>
              <a:gd name="connsiteX121" fmla="*/ 3480667 w 4154388"/>
              <a:gd name="connsiteY121" fmla="*/ 2657348 h 4547353"/>
              <a:gd name="connsiteX122" fmla="*/ 3492646 w 4154388"/>
              <a:gd name="connsiteY122" fmla="*/ 2645840 h 4547353"/>
              <a:gd name="connsiteX123" fmla="*/ 139306 w 4154388"/>
              <a:gd name="connsiteY123" fmla="*/ 2482892 h 4547353"/>
              <a:gd name="connsiteX124" fmla="*/ 154900 w 4154388"/>
              <a:gd name="connsiteY124" fmla="*/ 2485206 h 4547353"/>
              <a:gd name="connsiteX125" fmla="*/ 226086 w 4154388"/>
              <a:gd name="connsiteY125" fmla="*/ 2503139 h 4547353"/>
              <a:gd name="connsiteX126" fmla="*/ 231241 w 4154388"/>
              <a:gd name="connsiteY126" fmla="*/ 2503320 h 4547353"/>
              <a:gd name="connsiteX127" fmla="*/ 279159 w 4154388"/>
              <a:gd name="connsiteY127" fmla="*/ 2514284 h 4547353"/>
              <a:gd name="connsiteX128" fmla="*/ 349003 w 4154388"/>
              <a:gd name="connsiteY128" fmla="*/ 2539477 h 4547353"/>
              <a:gd name="connsiteX129" fmla="*/ 373580 w 4154388"/>
              <a:gd name="connsiteY129" fmla="*/ 2550186 h 4547353"/>
              <a:gd name="connsiteX130" fmla="*/ 449123 w 4154388"/>
              <a:gd name="connsiteY130" fmla="*/ 2604239 h 4547353"/>
              <a:gd name="connsiteX131" fmla="*/ 501143 w 4154388"/>
              <a:gd name="connsiteY131" fmla="*/ 2656695 h 4547353"/>
              <a:gd name="connsiteX132" fmla="*/ 534323 w 4154388"/>
              <a:gd name="connsiteY132" fmla="*/ 2709804 h 4547353"/>
              <a:gd name="connsiteX133" fmla="*/ 561186 w 4154388"/>
              <a:gd name="connsiteY133" fmla="*/ 2748828 h 4547353"/>
              <a:gd name="connsiteX134" fmla="*/ 585472 w 4154388"/>
              <a:gd name="connsiteY134" fmla="*/ 2788869 h 4547353"/>
              <a:gd name="connsiteX135" fmla="*/ 607398 w 4154388"/>
              <a:gd name="connsiteY135" fmla="*/ 2849129 h 4547353"/>
              <a:gd name="connsiteX136" fmla="*/ 601190 w 4154388"/>
              <a:gd name="connsiteY136" fmla="*/ 2875702 h 4547353"/>
              <a:gd name="connsiteX137" fmla="*/ 573928 w 4154388"/>
              <a:gd name="connsiteY137" fmla="*/ 2896539 h 4547353"/>
              <a:gd name="connsiteX138" fmla="*/ 578611 w 4154388"/>
              <a:gd name="connsiteY138" fmla="*/ 2906377 h 4547353"/>
              <a:gd name="connsiteX139" fmla="*/ 593966 w 4154388"/>
              <a:gd name="connsiteY139" fmla="*/ 2935128 h 4547353"/>
              <a:gd name="connsiteX140" fmla="*/ 581043 w 4154388"/>
              <a:gd name="connsiteY140" fmla="*/ 2994190 h 4547353"/>
              <a:gd name="connsiteX141" fmla="*/ 580353 w 4154388"/>
              <a:gd name="connsiteY141" fmla="*/ 3003847 h 4547353"/>
              <a:gd name="connsiteX142" fmla="*/ 590627 w 4154388"/>
              <a:gd name="connsiteY142" fmla="*/ 3003157 h 4547353"/>
              <a:gd name="connsiteX143" fmla="*/ 625512 w 4154388"/>
              <a:gd name="connsiteY143" fmla="*/ 2978436 h 4547353"/>
              <a:gd name="connsiteX144" fmla="*/ 651904 w 4154388"/>
              <a:gd name="connsiteY144" fmla="*/ 2983844 h 4547353"/>
              <a:gd name="connsiteX145" fmla="*/ 694957 w 4154388"/>
              <a:gd name="connsiteY145" fmla="*/ 2981630 h 4547353"/>
              <a:gd name="connsiteX146" fmla="*/ 713108 w 4154388"/>
              <a:gd name="connsiteY146" fmla="*/ 2973934 h 4547353"/>
              <a:gd name="connsiteX147" fmla="*/ 789741 w 4154388"/>
              <a:gd name="connsiteY147" fmla="*/ 3014701 h 4547353"/>
              <a:gd name="connsiteX148" fmla="*/ 843866 w 4154388"/>
              <a:gd name="connsiteY148" fmla="*/ 3057319 h 4547353"/>
              <a:gd name="connsiteX149" fmla="*/ 847569 w 4154388"/>
              <a:gd name="connsiteY149" fmla="*/ 3060913 h 4547353"/>
              <a:gd name="connsiteX150" fmla="*/ 869096 w 4154388"/>
              <a:gd name="connsiteY150" fmla="*/ 3092205 h 4547353"/>
              <a:gd name="connsiteX151" fmla="*/ 874178 w 4154388"/>
              <a:gd name="connsiteY151" fmla="*/ 3099501 h 4547353"/>
              <a:gd name="connsiteX152" fmla="*/ 888300 w 4154388"/>
              <a:gd name="connsiteY152" fmla="*/ 3133117 h 4547353"/>
              <a:gd name="connsiteX153" fmla="*/ 900461 w 4154388"/>
              <a:gd name="connsiteY153" fmla="*/ 3146294 h 4547353"/>
              <a:gd name="connsiteX154" fmla="*/ 902058 w 4154388"/>
              <a:gd name="connsiteY154" fmla="*/ 3148799 h 4547353"/>
              <a:gd name="connsiteX155" fmla="*/ 933422 w 4154388"/>
              <a:gd name="connsiteY155" fmla="*/ 3174827 h 4547353"/>
              <a:gd name="connsiteX156" fmla="*/ 944821 w 4154388"/>
              <a:gd name="connsiteY156" fmla="*/ 3237338 h 4547353"/>
              <a:gd name="connsiteX157" fmla="*/ 922532 w 4154388"/>
              <a:gd name="connsiteY157" fmla="*/ 3260099 h 4547353"/>
              <a:gd name="connsiteX158" fmla="*/ 921080 w 4154388"/>
              <a:gd name="connsiteY158" fmla="*/ 3276943 h 4547353"/>
              <a:gd name="connsiteX159" fmla="*/ 924202 w 4154388"/>
              <a:gd name="connsiteY159" fmla="*/ 3278722 h 4547353"/>
              <a:gd name="connsiteX160" fmla="*/ 924347 w 4154388"/>
              <a:gd name="connsiteY160" fmla="*/ 3278904 h 4547353"/>
              <a:gd name="connsiteX161" fmla="*/ 922895 w 4154388"/>
              <a:gd name="connsiteY161" fmla="*/ 3322502 h 4547353"/>
              <a:gd name="connsiteX162" fmla="*/ 911061 w 4154388"/>
              <a:gd name="connsiteY162" fmla="*/ 3353540 h 4547353"/>
              <a:gd name="connsiteX163" fmla="*/ 869132 w 4154388"/>
              <a:gd name="connsiteY163" fmla="*/ 3369149 h 4547353"/>
              <a:gd name="connsiteX164" fmla="*/ 857189 w 4154388"/>
              <a:gd name="connsiteY164" fmla="*/ 3380766 h 4547353"/>
              <a:gd name="connsiteX165" fmla="*/ 854902 w 4154388"/>
              <a:gd name="connsiteY165" fmla="*/ 3387591 h 4547353"/>
              <a:gd name="connsiteX166" fmla="*/ 854902 w 4154388"/>
              <a:gd name="connsiteY166" fmla="*/ 3388898 h 4547353"/>
              <a:gd name="connsiteX167" fmla="*/ 853196 w 4154388"/>
              <a:gd name="connsiteY167" fmla="*/ 3397465 h 4547353"/>
              <a:gd name="connsiteX168" fmla="*/ 798235 w 4154388"/>
              <a:gd name="connsiteY168" fmla="*/ 3432423 h 4547353"/>
              <a:gd name="connsiteX169" fmla="*/ 769811 w 4154388"/>
              <a:gd name="connsiteY169" fmla="*/ 3411840 h 4547353"/>
              <a:gd name="connsiteX170" fmla="*/ 765528 w 4154388"/>
              <a:gd name="connsiteY170" fmla="*/ 3409190 h 4547353"/>
              <a:gd name="connsiteX171" fmla="*/ 740843 w 4154388"/>
              <a:gd name="connsiteY171" fmla="*/ 3389769 h 4547353"/>
              <a:gd name="connsiteX172" fmla="*/ 721276 w 4154388"/>
              <a:gd name="connsiteY172" fmla="*/ 3382726 h 4547353"/>
              <a:gd name="connsiteX173" fmla="*/ 674665 w 4154388"/>
              <a:gd name="connsiteY173" fmla="*/ 3343412 h 4547353"/>
              <a:gd name="connsiteX174" fmla="*/ 671434 w 4154388"/>
              <a:gd name="connsiteY174" fmla="*/ 3343085 h 4547353"/>
              <a:gd name="connsiteX175" fmla="*/ 649798 w 4154388"/>
              <a:gd name="connsiteY175" fmla="*/ 3302645 h 4547353"/>
              <a:gd name="connsiteX176" fmla="*/ 643518 w 4154388"/>
              <a:gd name="connsiteY176" fmla="*/ 3300648 h 4547353"/>
              <a:gd name="connsiteX177" fmla="*/ 574255 w 4154388"/>
              <a:gd name="connsiteY177" fmla="*/ 3251859 h 4547353"/>
              <a:gd name="connsiteX178" fmla="*/ 574001 w 4154388"/>
              <a:gd name="connsiteY178" fmla="*/ 3251750 h 4547353"/>
              <a:gd name="connsiteX179" fmla="*/ 555632 w 4154388"/>
              <a:gd name="connsiteY179" fmla="*/ 3234071 h 4547353"/>
              <a:gd name="connsiteX180" fmla="*/ 530221 w 4154388"/>
              <a:gd name="connsiteY180" fmla="*/ 3200964 h 4547353"/>
              <a:gd name="connsiteX181" fmla="*/ 507786 w 4154388"/>
              <a:gd name="connsiteY181" fmla="*/ 3176170 h 4547353"/>
              <a:gd name="connsiteX182" fmla="*/ 504991 w 4154388"/>
              <a:gd name="connsiteY182" fmla="*/ 3171850 h 4547353"/>
              <a:gd name="connsiteX183" fmla="*/ 503866 w 4154388"/>
              <a:gd name="connsiteY183" fmla="*/ 3169672 h 4547353"/>
              <a:gd name="connsiteX184" fmla="*/ 483973 w 4154388"/>
              <a:gd name="connsiteY184" fmla="*/ 3157294 h 4547353"/>
              <a:gd name="connsiteX185" fmla="*/ 485751 w 4154388"/>
              <a:gd name="connsiteY185" fmla="*/ 3139687 h 4547353"/>
              <a:gd name="connsiteX186" fmla="*/ 489817 w 4154388"/>
              <a:gd name="connsiteY186" fmla="*/ 3117398 h 4547353"/>
              <a:gd name="connsiteX187" fmla="*/ 487748 w 4154388"/>
              <a:gd name="connsiteY187" fmla="*/ 3115293 h 4547353"/>
              <a:gd name="connsiteX188" fmla="*/ 479798 w 4154388"/>
              <a:gd name="connsiteY188" fmla="*/ 3113405 h 4547353"/>
              <a:gd name="connsiteX189" fmla="*/ 475188 w 4154388"/>
              <a:gd name="connsiteY189" fmla="*/ 3115728 h 4547353"/>
              <a:gd name="connsiteX190" fmla="*/ 469488 w 4154388"/>
              <a:gd name="connsiteY190" fmla="*/ 3116744 h 4547353"/>
              <a:gd name="connsiteX191" fmla="*/ 442552 w 4154388"/>
              <a:gd name="connsiteY191" fmla="*/ 3120629 h 4547353"/>
              <a:gd name="connsiteX192" fmla="*/ 423821 w 4154388"/>
              <a:gd name="connsiteY192" fmla="*/ 3120956 h 4547353"/>
              <a:gd name="connsiteX193" fmla="*/ 417359 w 4154388"/>
              <a:gd name="connsiteY193" fmla="*/ 3120847 h 4547353"/>
              <a:gd name="connsiteX194" fmla="*/ 412241 w 4154388"/>
              <a:gd name="connsiteY194" fmla="*/ 3119395 h 4547353"/>
              <a:gd name="connsiteX195" fmla="*/ 387882 w 4154388"/>
              <a:gd name="connsiteY195" fmla="*/ 3109230 h 4547353"/>
              <a:gd name="connsiteX196" fmla="*/ 382183 w 4154388"/>
              <a:gd name="connsiteY196" fmla="*/ 3106544 h 4547353"/>
              <a:gd name="connsiteX197" fmla="*/ 346789 w 4154388"/>
              <a:gd name="connsiteY197" fmla="*/ 3088211 h 4547353"/>
              <a:gd name="connsiteX198" fmla="*/ 329582 w 4154388"/>
              <a:gd name="connsiteY198" fmla="*/ 3077974 h 4547353"/>
              <a:gd name="connsiteX199" fmla="*/ 308382 w 4154388"/>
              <a:gd name="connsiteY199" fmla="*/ 3065051 h 4547353"/>
              <a:gd name="connsiteX200" fmla="*/ 290231 w 4154388"/>
              <a:gd name="connsiteY200" fmla="*/ 3054088 h 4547353"/>
              <a:gd name="connsiteX201" fmla="*/ 267107 w 4154388"/>
              <a:gd name="connsiteY201" fmla="*/ 3041237 h 4547353"/>
              <a:gd name="connsiteX202" fmla="*/ 262025 w 4154388"/>
              <a:gd name="connsiteY202" fmla="*/ 3036445 h 4547353"/>
              <a:gd name="connsiteX203" fmla="*/ 261952 w 4154388"/>
              <a:gd name="connsiteY203" fmla="*/ 3036445 h 4547353"/>
              <a:gd name="connsiteX204" fmla="*/ 254147 w 4154388"/>
              <a:gd name="connsiteY204" fmla="*/ 3028350 h 4547353"/>
              <a:gd name="connsiteX205" fmla="*/ 244164 w 4154388"/>
              <a:gd name="connsiteY205" fmla="*/ 3017242 h 4547353"/>
              <a:gd name="connsiteX206" fmla="*/ 241986 w 4154388"/>
              <a:gd name="connsiteY206" fmla="*/ 3016552 h 4547353"/>
              <a:gd name="connsiteX207" fmla="*/ 237485 w 4154388"/>
              <a:gd name="connsiteY207" fmla="*/ 3013902 h 4547353"/>
              <a:gd name="connsiteX208" fmla="*/ 234327 w 4154388"/>
              <a:gd name="connsiteY208" fmla="*/ 3010998 h 4547353"/>
              <a:gd name="connsiteX209" fmla="*/ 215014 w 4154388"/>
              <a:gd name="connsiteY209" fmla="*/ 3004645 h 4547353"/>
              <a:gd name="connsiteX210" fmla="*/ 204160 w 4154388"/>
              <a:gd name="connsiteY210" fmla="*/ 2988382 h 4547353"/>
              <a:gd name="connsiteX211" fmla="*/ 197263 w 4154388"/>
              <a:gd name="connsiteY211" fmla="*/ 2968126 h 4547353"/>
              <a:gd name="connsiteX212" fmla="*/ 180455 w 4154388"/>
              <a:gd name="connsiteY212" fmla="*/ 2969796 h 4547353"/>
              <a:gd name="connsiteX213" fmla="*/ 165027 w 4154388"/>
              <a:gd name="connsiteY213" fmla="*/ 2971865 h 4547353"/>
              <a:gd name="connsiteX214" fmla="*/ 130433 w 4154388"/>
              <a:gd name="connsiteY214" fmla="*/ 2946780 h 4547353"/>
              <a:gd name="connsiteX215" fmla="*/ 130323 w 4154388"/>
              <a:gd name="connsiteY215" fmla="*/ 2946708 h 4547353"/>
              <a:gd name="connsiteX216" fmla="*/ 123208 w 4154388"/>
              <a:gd name="connsiteY216" fmla="*/ 2941771 h 4547353"/>
              <a:gd name="connsiteX217" fmla="*/ 95655 w 4154388"/>
              <a:gd name="connsiteY217" fmla="*/ 2909063 h 4547353"/>
              <a:gd name="connsiteX218" fmla="*/ 92024 w 4154388"/>
              <a:gd name="connsiteY218" fmla="*/ 2905542 h 4547353"/>
              <a:gd name="connsiteX219" fmla="*/ 90793 w 4154388"/>
              <a:gd name="connsiteY219" fmla="*/ 2903836 h 4547353"/>
              <a:gd name="connsiteX220" fmla="*/ 61098 w 4154388"/>
              <a:gd name="connsiteY220" fmla="*/ 2870329 h 4547353"/>
              <a:gd name="connsiteX221" fmla="*/ 57358 w 4154388"/>
              <a:gd name="connsiteY221" fmla="*/ 2836206 h 4547353"/>
              <a:gd name="connsiteX222" fmla="*/ 34958 w 4154388"/>
              <a:gd name="connsiteY222" fmla="*/ 2813735 h 4547353"/>
              <a:gd name="connsiteX223" fmla="*/ 26720 w 4154388"/>
              <a:gd name="connsiteY223" fmla="*/ 2814316 h 4547353"/>
              <a:gd name="connsiteX224" fmla="*/ 8495 w 4154388"/>
              <a:gd name="connsiteY224" fmla="*/ 2813481 h 4547353"/>
              <a:gd name="connsiteX225" fmla="*/ 37 w 4154388"/>
              <a:gd name="connsiteY225" fmla="*/ 2813009 h 4547353"/>
              <a:gd name="connsiteX226" fmla="*/ 37 w 4154388"/>
              <a:gd name="connsiteY226" fmla="*/ 2802119 h 4547353"/>
              <a:gd name="connsiteX227" fmla="*/ 37 w 4154388"/>
              <a:gd name="connsiteY227" fmla="*/ 2762187 h 4547353"/>
              <a:gd name="connsiteX228" fmla="*/ 19896 w 4154388"/>
              <a:gd name="connsiteY228" fmla="*/ 2721820 h 4547353"/>
              <a:gd name="connsiteX229" fmla="*/ 19312 w 4154388"/>
              <a:gd name="connsiteY229" fmla="*/ 2721021 h 4547353"/>
              <a:gd name="connsiteX230" fmla="*/ 8532 w 4154388"/>
              <a:gd name="connsiteY230" fmla="*/ 2700874 h 4547353"/>
              <a:gd name="connsiteX231" fmla="*/ 12598 w 4154388"/>
              <a:gd name="connsiteY231" fmla="*/ 2673611 h 4547353"/>
              <a:gd name="connsiteX232" fmla="*/ 0 w 4154388"/>
              <a:gd name="connsiteY232" fmla="*/ 2660543 h 4547353"/>
              <a:gd name="connsiteX233" fmla="*/ 0 w 4154388"/>
              <a:gd name="connsiteY233" fmla="*/ 2544378 h 4547353"/>
              <a:gd name="connsiteX234" fmla="*/ 39788 w 4154388"/>
              <a:gd name="connsiteY234" fmla="*/ 2507640 h 4547353"/>
              <a:gd name="connsiteX235" fmla="*/ 57214 w 4154388"/>
              <a:gd name="connsiteY235" fmla="*/ 2500489 h 4547353"/>
              <a:gd name="connsiteX236" fmla="*/ 72313 w 4154388"/>
              <a:gd name="connsiteY236" fmla="*/ 2500344 h 4547353"/>
              <a:gd name="connsiteX237" fmla="*/ 121719 w 4154388"/>
              <a:gd name="connsiteY237" fmla="*/ 2485968 h 4547353"/>
              <a:gd name="connsiteX238" fmla="*/ 139306 w 4154388"/>
              <a:gd name="connsiteY238" fmla="*/ 2482892 h 4547353"/>
              <a:gd name="connsiteX239" fmla="*/ 3104038 w 4154388"/>
              <a:gd name="connsiteY239" fmla="*/ 2465748 h 4547353"/>
              <a:gd name="connsiteX240" fmla="*/ 3121681 w 4154388"/>
              <a:gd name="connsiteY240" fmla="*/ 2479143 h 4547353"/>
              <a:gd name="connsiteX241" fmla="*/ 3107378 w 4154388"/>
              <a:gd name="connsiteY241" fmla="*/ 2491305 h 4547353"/>
              <a:gd name="connsiteX242" fmla="*/ 3092712 w 4154388"/>
              <a:gd name="connsiteY242" fmla="*/ 2475259 h 4547353"/>
              <a:gd name="connsiteX243" fmla="*/ 3092676 w 4154388"/>
              <a:gd name="connsiteY243" fmla="*/ 2475259 h 4547353"/>
              <a:gd name="connsiteX244" fmla="*/ 3104038 w 4154388"/>
              <a:gd name="connsiteY244" fmla="*/ 2465748 h 4547353"/>
              <a:gd name="connsiteX245" fmla="*/ 2814134 w 4154388"/>
              <a:gd name="connsiteY245" fmla="*/ 2442769 h 4547353"/>
              <a:gd name="connsiteX246" fmla="*/ 2814424 w 4154388"/>
              <a:gd name="connsiteY246" fmla="*/ 2442842 h 4547353"/>
              <a:gd name="connsiteX247" fmla="*/ 2814497 w 4154388"/>
              <a:gd name="connsiteY247" fmla="*/ 2442806 h 4547353"/>
              <a:gd name="connsiteX248" fmla="*/ 2814134 w 4154388"/>
              <a:gd name="connsiteY248" fmla="*/ 2442769 h 4547353"/>
              <a:gd name="connsiteX249" fmla="*/ 107672 w 4154388"/>
              <a:gd name="connsiteY249" fmla="*/ 2440627 h 4547353"/>
              <a:gd name="connsiteX250" fmla="*/ 116240 w 4154388"/>
              <a:gd name="connsiteY250" fmla="*/ 2460775 h 4547353"/>
              <a:gd name="connsiteX251" fmla="*/ 101717 w 4154388"/>
              <a:gd name="connsiteY251" fmla="*/ 2460775 h 4547353"/>
              <a:gd name="connsiteX252" fmla="*/ 107672 w 4154388"/>
              <a:gd name="connsiteY252" fmla="*/ 2440627 h 4547353"/>
              <a:gd name="connsiteX253" fmla="*/ 2880929 w 4154388"/>
              <a:gd name="connsiteY253" fmla="*/ 2416124 h 4547353"/>
              <a:gd name="connsiteX254" fmla="*/ 2880638 w 4154388"/>
              <a:gd name="connsiteY254" fmla="*/ 2416632 h 4547353"/>
              <a:gd name="connsiteX255" fmla="*/ 2881401 w 4154388"/>
              <a:gd name="connsiteY255" fmla="*/ 2416632 h 4547353"/>
              <a:gd name="connsiteX256" fmla="*/ 2880929 w 4154388"/>
              <a:gd name="connsiteY256" fmla="*/ 2416124 h 4547353"/>
              <a:gd name="connsiteX257" fmla="*/ 1953206 w 4154388"/>
              <a:gd name="connsiteY257" fmla="*/ 2414744 h 4547353"/>
              <a:gd name="connsiteX258" fmla="*/ 1959377 w 4154388"/>
              <a:gd name="connsiteY258" fmla="*/ 2424364 h 4547353"/>
              <a:gd name="connsiteX259" fmla="*/ 1945002 w 4154388"/>
              <a:gd name="connsiteY259" fmla="*/ 2434819 h 4547353"/>
              <a:gd name="connsiteX260" fmla="*/ 1936943 w 4154388"/>
              <a:gd name="connsiteY260" fmla="*/ 2429918 h 4547353"/>
              <a:gd name="connsiteX261" fmla="*/ 1953206 w 4154388"/>
              <a:gd name="connsiteY261" fmla="*/ 2414744 h 4547353"/>
              <a:gd name="connsiteX262" fmla="*/ 1859222 w 4154388"/>
              <a:gd name="connsiteY262" fmla="*/ 2371872 h 4547353"/>
              <a:gd name="connsiteX263" fmla="*/ 1881874 w 4154388"/>
              <a:gd name="connsiteY263" fmla="*/ 2381129 h 4547353"/>
              <a:gd name="connsiteX264" fmla="*/ 1890514 w 4154388"/>
              <a:gd name="connsiteY264" fmla="*/ 2387010 h 4547353"/>
              <a:gd name="connsiteX265" fmla="*/ 1922169 w 4154388"/>
              <a:gd name="connsiteY265" fmla="*/ 2418737 h 4547353"/>
              <a:gd name="connsiteX266" fmla="*/ 1916215 w 4154388"/>
              <a:gd name="connsiteY266" fmla="*/ 2430790 h 4547353"/>
              <a:gd name="connsiteX267" fmla="*/ 1869132 w 4154388"/>
              <a:gd name="connsiteY267" fmla="*/ 2400623 h 4547353"/>
              <a:gd name="connsiteX268" fmla="*/ 1857770 w 4154388"/>
              <a:gd name="connsiteY268" fmla="*/ 2385122 h 4547353"/>
              <a:gd name="connsiteX269" fmla="*/ 1848295 w 4154388"/>
              <a:gd name="connsiteY269" fmla="*/ 2378987 h 4547353"/>
              <a:gd name="connsiteX270" fmla="*/ 1859222 w 4154388"/>
              <a:gd name="connsiteY270" fmla="*/ 2371872 h 4547353"/>
              <a:gd name="connsiteX271" fmla="*/ 2883143 w 4154388"/>
              <a:gd name="connsiteY271" fmla="*/ 2360328 h 4547353"/>
              <a:gd name="connsiteX272" fmla="*/ 2883994 w 4154388"/>
              <a:gd name="connsiteY272" fmla="*/ 2361180 h 4547353"/>
              <a:gd name="connsiteX273" fmla="*/ 2883978 w 4154388"/>
              <a:gd name="connsiteY273" fmla="*/ 2361200 h 4547353"/>
              <a:gd name="connsiteX274" fmla="*/ 2884014 w 4154388"/>
              <a:gd name="connsiteY274" fmla="*/ 2361200 h 4547353"/>
              <a:gd name="connsiteX275" fmla="*/ 2883994 w 4154388"/>
              <a:gd name="connsiteY275" fmla="*/ 2361180 h 4547353"/>
              <a:gd name="connsiteX276" fmla="*/ 2884668 w 4154388"/>
              <a:gd name="connsiteY276" fmla="*/ 2360328 h 4547353"/>
              <a:gd name="connsiteX277" fmla="*/ 2883143 w 4154388"/>
              <a:gd name="connsiteY277" fmla="*/ 2360328 h 4547353"/>
              <a:gd name="connsiteX278" fmla="*/ 1952952 w 4154388"/>
              <a:gd name="connsiteY278" fmla="*/ 2319525 h 4547353"/>
              <a:gd name="connsiteX279" fmla="*/ 1972773 w 4154388"/>
              <a:gd name="connsiteY279" fmla="*/ 2337131 h 4547353"/>
              <a:gd name="connsiteX280" fmla="*/ 1962753 w 4154388"/>
              <a:gd name="connsiteY280" fmla="*/ 2343121 h 4547353"/>
              <a:gd name="connsiteX281" fmla="*/ 1945546 w 4154388"/>
              <a:gd name="connsiteY281" fmla="*/ 2329036 h 4547353"/>
              <a:gd name="connsiteX282" fmla="*/ 1952952 w 4154388"/>
              <a:gd name="connsiteY282" fmla="*/ 2319525 h 4547353"/>
              <a:gd name="connsiteX283" fmla="*/ 3464077 w 4154388"/>
              <a:gd name="connsiteY283" fmla="*/ 2302899 h 4547353"/>
              <a:gd name="connsiteX284" fmla="*/ 3461536 w 4154388"/>
              <a:gd name="connsiteY284" fmla="*/ 2306566 h 4547353"/>
              <a:gd name="connsiteX285" fmla="*/ 3464113 w 4154388"/>
              <a:gd name="connsiteY285" fmla="*/ 2303263 h 4547353"/>
              <a:gd name="connsiteX286" fmla="*/ 3464077 w 4154388"/>
              <a:gd name="connsiteY286" fmla="*/ 2303263 h 4547353"/>
              <a:gd name="connsiteX287" fmla="*/ 3464077 w 4154388"/>
              <a:gd name="connsiteY287" fmla="*/ 2302899 h 4547353"/>
              <a:gd name="connsiteX288" fmla="*/ 1792317 w 4154388"/>
              <a:gd name="connsiteY288" fmla="*/ 2302064 h 4547353"/>
              <a:gd name="connsiteX289" fmla="*/ 1800303 w 4154388"/>
              <a:gd name="connsiteY289" fmla="*/ 2315568 h 4547353"/>
              <a:gd name="connsiteX290" fmla="*/ 1789413 w 4154388"/>
              <a:gd name="connsiteY290" fmla="*/ 2315568 h 4547353"/>
              <a:gd name="connsiteX291" fmla="*/ 1792317 w 4154388"/>
              <a:gd name="connsiteY291" fmla="*/ 2302064 h 4547353"/>
              <a:gd name="connsiteX292" fmla="*/ 2051837 w 4154388"/>
              <a:gd name="connsiteY292" fmla="*/ 2285874 h 4547353"/>
              <a:gd name="connsiteX293" fmla="*/ 2064724 w 4154388"/>
              <a:gd name="connsiteY293" fmla="*/ 2292227 h 4547353"/>
              <a:gd name="connsiteX294" fmla="*/ 2055286 w 4154388"/>
              <a:gd name="connsiteY294" fmla="*/ 2304606 h 4547353"/>
              <a:gd name="connsiteX295" fmla="*/ 2043960 w 4154388"/>
              <a:gd name="connsiteY295" fmla="*/ 2292118 h 4547353"/>
              <a:gd name="connsiteX296" fmla="*/ 2051837 w 4154388"/>
              <a:gd name="connsiteY296" fmla="*/ 2285874 h 4547353"/>
              <a:gd name="connsiteX297" fmla="*/ 2655315 w 4154388"/>
              <a:gd name="connsiteY297" fmla="*/ 2248374 h 4547353"/>
              <a:gd name="connsiteX298" fmla="*/ 2655532 w 4154388"/>
              <a:gd name="connsiteY298" fmla="*/ 2248628 h 4547353"/>
              <a:gd name="connsiteX299" fmla="*/ 2655532 w 4154388"/>
              <a:gd name="connsiteY299" fmla="*/ 2248665 h 4547353"/>
              <a:gd name="connsiteX300" fmla="*/ 2655786 w 4154388"/>
              <a:gd name="connsiteY300" fmla="*/ 2248447 h 4547353"/>
              <a:gd name="connsiteX301" fmla="*/ 2655315 w 4154388"/>
              <a:gd name="connsiteY301" fmla="*/ 2248374 h 4547353"/>
              <a:gd name="connsiteX302" fmla="*/ 1913129 w 4154388"/>
              <a:gd name="connsiteY302" fmla="*/ 2204159 h 4547353"/>
              <a:gd name="connsiteX303" fmla="*/ 1917340 w 4154388"/>
              <a:gd name="connsiteY303" fmla="*/ 2218353 h 4547353"/>
              <a:gd name="connsiteX304" fmla="*/ 1928448 w 4154388"/>
              <a:gd name="connsiteY304" fmla="*/ 2244454 h 4547353"/>
              <a:gd name="connsiteX305" fmla="*/ 1931135 w 4154388"/>
              <a:gd name="connsiteY305" fmla="*/ 2261334 h 4547353"/>
              <a:gd name="connsiteX306" fmla="*/ 1921515 w 4154388"/>
              <a:gd name="connsiteY306" fmla="*/ 2271426 h 4547353"/>
              <a:gd name="connsiteX307" fmla="*/ 1922967 w 4154388"/>
              <a:gd name="connsiteY307" fmla="*/ 2284930 h 4547353"/>
              <a:gd name="connsiteX308" fmla="*/ 1934256 w 4154388"/>
              <a:gd name="connsiteY308" fmla="*/ 2281518 h 4547353"/>
              <a:gd name="connsiteX309" fmla="*/ 1963407 w 4154388"/>
              <a:gd name="connsiteY309" fmla="*/ 2272370 h 4547353"/>
              <a:gd name="connsiteX310" fmla="*/ 2006497 w 4154388"/>
              <a:gd name="connsiteY310" fmla="*/ 2272878 h 4547353"/>
              <a:gd name="connsiteX311" fmla="*/ 2021780 w 4154388"/>
              <a:gd name="connsiteY311" fmla="*/ 2283877 h 4547353"/>
              <a:gd name="connsiteX312" fmla="*/ 2009292 w 4154388"/>
              <a:gd name="connsiteY312" fmla="*/ 2296220 h 4547353"/>
              <a:gd name="connsiteX313" fmla="*/ 1957163 w 4154388"/>
              <a:gd name="connsiteY313" fmla="*/ 2299015 h 4547353"/>
              <a:gd name="connsiteX314" fmla="*/ 1941626 w 4154388"/>
              <a:gd name="connsiteY314" fmla="*/ 2302645 h 4547353"/>
              <a:gd name="connsiteX315" fmla="*/ 1914000 w 4154388"/>
              <a:gd name="connsiteY315" fmla="*/ 2293497 h 4547353"/>
              <a:gd name="connsiteX316" fmla="*/ 1907139 w 4154388"/>
              <a:gd name="connsiteY316" fmla="*/ 2287471 h 4547353"/>
              <a:gd name="connsiteX317" fmla="*/ 1894434 w 4154388"/>
              <a:gd name="connsiteY317" fmla="*/ 2269575 h 4547353"/>
              <a:gd name="connsiteX318" fmla="*/ 1853485 w 4154388"/>
              <a:gd name="connsiteY318" fmla="*/ 2265000 h 4547353"/>
              <a:gd name="connsiteX319" fmla="*/ 1853558 w 4154388"/>
              <a:gd name="connsiteY319" fmla="*/ 2264892 h 4547353"/>
              <a:gd name="connsiteX320" fmla="*/ 1844955 w 4154388"/>
              <a:gd name="connsiteY320" fmla="*/ 2248810 h 4547353"/>
              <a:gd name="connsiteX321" fmla="*/ 1865501 w 4154388"/>
              <a:gd name="connsiteY321" fmla="*/ 2243111 h 4547353"/>
              <a:gd name="connsiteX322" fmla="*/ 1895196 w 4154388"/>
              <a:gd name="connsiteY322" fmla="*/ 2255417 h 4547353"/>
              <a:gd name="connsiteX323" fmla="*/ 1904417 w 4154388"/>
              <a:gd name="connsiteY323" fmla="*/ 2253892 h 4547353"/>
              <a:gd name="connsiteX324" fmla="*/ 1899117 w 4154388"/>
              <a:gd name="connsiteY324" fmla="*/ 2244091 h 4547353"/>
              <a:gd name="connsiteX325" fmla="*/ 1891057 w 4154388"/>
              <a:gd name="connsiteY325" fmla="*/ 2228917 h 4547353"/>
              <a:gd name="connsiteX326" fmla="*/ 1913129 w 4154388"/>
              <a:gd name="connsiteY326" fmla="*/ 2204159 h 4547353"/>
              <a:gd name="connsiteX327" fmla="*/ 2418338 w 4154388"/>
              <a:gd name="connsiteY327" fmla="*/ 2189312 h 4547353"/>
              <a:gd name="connsiteX328" fmla="*/ 2428503 w 4154388"/>
              <a:gd name="connsiteY328" fmla="*/ 2208116 h 4547353"/>
              <a:gd name="connsiteX329" fmla="*/ 2416342 w 4154388"/>
              <a:gd name="connsiteY329" fmla="*/ 2223472 h 4547353"/>
              <a:gd name="connsiteX330" fmla="*/ 2404798 w 4154388"/>
              <a:gd name="connsiteY330" fmla="*/ 2211311 h 4547353"/>
              <a:gd name="connsiteX331" fmla="*/ 2404798 w 4154388"/>
              <a:gd name="connsiteY331" fmla="*/ 2211274 h 4547353"/>
              <a:gd name="connsiteX332" fmla="*/ 2418338 w 4154388"/>
              <a:gd name="connsiteY332" fmla="*/ 2189312 h 4547353"/>
              <a:gd name="connsiteX333" fmla="*/ 2061416 w 4154388"/>
              <a:gd name="connsiteY333" fmla="*/ 2156186 h 4547353"/>
              <a:gd name="connsiteX334" fmla="*/ 2076486 w 4154388"/>
              <a:gd name="connsiteY334" fmla="*/ 2162557 h 4547353"/>
              <a:gd name="connsiteX335" fmla="*/ 2080661 w 4154388"/>
              <a:gd name="connsiteY335" fmla="*/ 2176969 h 4547353"/>
              <a:gd name="connsiteX336" fmla="*/ 2076559 w 4154388"/>
              <a:gd name="connsiteY336" fmla="*/ 2200819 h 4547353"/>
              <a:gd name="connsiteX337" fmla="*/ 2082730 w 4154388"/>
              <a:gd name="connsiteY337" fmla="*/ 2209423 h 4547353"/>
              <a:gd name="connsiteX338" fmla="*/ 2090244 w 4154388"/>
              <a:gd name="connsiteY338" fmla="*/ 2200638 h 4547353"/>
              <a:gd name="connsiteX339" fmla="*/ 2096270 w 4154388"/>
              <a:gd name="connsiteY339" fmla="*/ 2187206 h 4547353"/>
              <a:gd name="connsiteX340" fmla="*/ 2102333 w 4154388"/>
              <a:gd name="connsiteY340" fmla="*/ 2199077 h 4547353"/>
              <a:gd name="connsiteX341" fmla="*/ 2113005 w 4154388"/>
              <a:gd name="connsiteY341" fmla="*/ 2203615 h 4547353"/>
              <a:gd name="connsiteX342" fmla="*/ 2126945 w 4154388"/>
              <a:gd name="connsiteY342" fmla="*/ 2206736 h 4547353"/>
              <a:gd name="connsiteX343" fmla="*/ 2157366 w 4154388"/>
              <a:gd name="connsiteY343" fmla="*/ 2239117 h 4547353"/>
              <a:gd name="connsiteX344" fmla="*/ 2160234 w 4154388"/>
              <a:gd name="connsiteY344" fmla="*/ 2247285 h 4547353"/>
              <a:gd name="connsiteX345" fmla="*/ 2159762 w 4154388"/>
              <a:gd name="connsiteY345" fmla="*/ 2272769 h 4547353"/>
              <a:gd name="connsiteX346" fmla="*/ 2178493 w 4154388"/>
              <a:gd name="connsiteY346" fmla="*/ 2283151 h 4547353"/>
              <a:gd name="connsiteX347" fmla="*/ 2192034 w 4154388"/>
              <a:gd name="connsiteY347" fmla="*/ 2287253 h 4547353"/>
              <a:gd name="connsiteX348" fmla="*/ 2216247 w 4154388"/>
              <a:gd name="connsiteY348" fmla="*/ 2301338 h 4547353"/>
              <a:gd name="connsiteX349" fmla="*/ 2241477 w 4154388"/>
              <a:gd name="connsiteY349" fmla="*/ 2284349 h 4547353"/>
              <a:gd name="connsiteX350" fmla="*/ 2295893 w 4154388"/>
              <a:gd name="connsiteY350" fmla="*/ 2223036 h 4547353"/>
              <a:gd name="connsiteX351" fmla="*/ 2350091 w 4154388"/>
              <a:gd name="connsiteY351" fmla="*/ 2222382 h 4547353"/>
              <a:gd name="connsiteX352" fmla="*/ 2440300 w 4154388"/>
              <a:gd name="connsiteY352" fmla="*/ 2243183 h 4547353"/>
              <a:gd name="connsiteX353" fmla="*/ 2446435 w 4154388"/>
              <a:gd name="connsiteY353" fmla="*/ 2246559 h 4547353"/>
              <a:gd name="connsiteX354" fmla="*/ 2503393 w 4154388"/>
              <a:gd name="connsiteY354" fmla="*/ 2213234 h 4547353"/>
              <a:gd name="connsiteX355" fmla="*/ 2553706 w 4154388"/>
              <a:gd name="connsiteY355" fmla="*/ 2213452 h 4547353"/>
              <a:gd name="connsiteX356" fmla="*/ 2611934 w 4154388"/>
              <a:gd name="connsiteY356" fmla="*/ 2230369 h 4547353"/>
              <a:gd name="connsiteX357" fmla="*/ 2653899 w 4154388"/>
              <a:gd name="connsiteY357" fmla="*/ 2235415 h 4547353"/>
              <a:gd name="connsiteX358" fmla="*/ 2670851 w 4154388"/>
              <a:gd name="connsiteY358" fmla="*/ 2227138 h 4547353"/>
              <a:gd name="connsiteX359" fmla="*/ 2683412 w 4154388"/>
              <a:gd name="connsiteY359" fmla="*/ 2223254 h 4547353"/>
              <a:gd name="connsiteX360" fmla="*/ 2689256 w 4154388"/>
              <a:gd name="connsiteY360" fmla="*/ 2234906 h 4547353"/>
              <a:gd name="connsiteX361" fmla="*/ 2711037 w 4154388"/>
              <a:gd name="connsiteY361" fmla="*/ 2267941 h 4547353"/>
              <a:gd name="connsiteX362" fmla="*/ 2732310 w 4154388"/>
              <a:gd name="connsiteY362" fmla="*/ 2286491 h 4547353"/>
              <a:gd name="connsiteX363" fmla="*/ 2762549 w 4154388"/>
              <a:gd name="connsiteY363" fmla="*/ 2327149 h 4547353"/>
              <a:gd name="connsiteX364" fmla="*/ 2805821 w 4154388"/>
              <a:gd name="connsiteY364" fmla="*/ 2344828 h 4547353"/>
              <a:gd name="connsiteX365" fmla="*/ 2826767 w 4154388"/>
              <a:gd name="connsiteY365" fmla="*/ 2333356 h 4547353"/>
              <a:gd name="connsiteX366" fmla="*/ 2824879 w 4154388"/>
              <a:gd name="connsiteY366" fmla="*/ 2319525 h 4547353"/>
              <a:gd name="connsiteX367" fmla="*/ 2835516 w 4154388"/>
              <a:gd name="connsiteY367" fmla="*/ 2311394 h 4547353"/>
              <a:gd name="connsiteX368" fmla="*/ 2851670 w 4154388"/>
              <a:gd name="connsiteY368" fmla="*/ 2308236 h 4547353"/>
              <a:gd name="connsiteX369" fmla="*/ 2858676 w 4154388"/>
              <a:gd name="connsiteY369" fmla="*/ 2282643 h 4547353"/>
              <a:gd name="connsiteX370" fmla="*/ 2847749 w 4154388"/>
              <a:gd name="connsiteY370" fmla="*/ 2283042 h 4547353"/>
              <a:gd name="connsiteX371" fmla="*/ 2822919 w 4154388"/>
              <a:gd name="connsiteY371" fmla="*/ 2270990 h 4547353"/>
              <a:gd name="connsiteX372" fmla="*/ 2829998 w 4154388"/>
              <a:gd name="connsiteY372" fmla="*/ 2225250 h 4547353"/>
              <a:gd name="connsiteX373" fmla="*/ 2831413 w 4154388"/>
              <a:gd name="connsiteY373" fmla="*/ 2213053 h 4547353"/>
              <a:gd name="connsiteX374" fmla="*/ 2838565 w 4154388"/>
              <a:gd name="connsiteY374" fmla="*/ 2199839 h 4547353"/>
              <a:gd name="connsiteX375" fmla="*/ 2893997 w 4154388"/>
              <a:gd name="connsiteY375" fmla="*/ 2215049 h 4547353"/>
              <a:gd name="connsiteX376" fmla="*/ 2932550 w 4154388"/>
              <a:gd name="connsiteY376" fmla="*/ 2234943 h 4547353"/>
              <a:gd name="connsiteX377" fmla="*/ 2956001 w 4154388"/>
              <a:gd name="connsiteY377" fmla="*/ 2262532 h 4547353"/>
              <a:gd name="connsiteX378" fmla="*/ 2957452 w 4154388"/>
              <a:gd name="connsiteY378" fmla="*/ 2270373 h 4547353"/>
              <a:gd name="connsiteX379" fmla="*/ 2963805 w 4154388"/>
              <a:gd name="connsiteY379" fmla="*/ 2291864 h 4547353"/>
              <a:gd name="connsiteX380" fmla="*/ 2969214 w 4154388"/>
              <a:gd name="connsiteY380" fmla="*/ 2304460 h 4547353"/>
              <a:gd name="connsiteX381" fmla="*/ 2965911 w 4154388"/>
              <a:gd name="connsiteY381" fmla="*/ 2322901 h 4547353"/>
              <a:gd name="connsiteX382" fmla="*/ 2950592 w 4154388"/>
              <a:gd name="connsiteY382" fmla="*/ 2331360 h 4547353"/>
              <a:gd name="connsiteX383" fmla="*/ 2952116 w 4154388"/>
              <a:gd name="connsiteY383" fmla="*/ 2344320 h 4547353"/>
              <a:gd name="connsiteX384" fmla="*/ 2961228 w 4154388"/>
              <a:gd name="connsiteY384" fmla="*/ 2353867 h 4547353"/>
              <a:gd name="connsiteX385" fmla="*/ 2960066 w 4154388"/>
              <a:gd name="connsiteY385" fmla="*/ 2364068 h 4547353"/>
              <a:gd name="connsiteX386" fmla="*/ 2950773 w 4154388"/>
              <a:gd name="connsiteY386" fmla="*/ 2360945 h 4547353"/>
              <a:gd name="connsiteX387" fmla="*/ 2932404 w 4154388"/>
              <a:gd name="connsiteY387" fmla="*/ 2354920 h 4547353"/>
              <a:gd name="connsiteX388" fmla="*/ 2912184 w 4154388"/>
              <a:gd name="connsiteY388" fmla="*/ 2341270 h 4547353"/>
              <a:gd name="connsiteX389" fmla="*/ 2912039 w 4154388"/>
              <a:gd name="connsiteY389" fmla="*/ 2341415 h 4547353"/>
              <a:gd name="connsiteX390" fmla="*/ 2886628 w 4154388"/>
              <a:gd name="connsiteY390" fmla="*/ 2378261 h 4547353"/>
              <a:gd name="connsiteX391" fmla="*/ 2868913 w 4154388"/>
              <a:gd name="connsiteY391" fmla="*/ 2391403 h 4547353"/>
              <a:gd name="connsiteX392" fmla="*/ 2885648 w 4154388"/>
              <a:gd name="connsiteY392" fmla="*/ 2398953 h 4547353"/>
              <a:gd name="connsiteX393" fmla="*/ 2892146 w 4154388"/>
              <a:gd name="connsiteY393" fmla="*/ 2401676 h 4547353"/>
              <a:gd name="connsiteX394" fmla="*/ 2912511 w 4154388"/>
              <a:gd name="connsiteY394" fmla="*/ 2399607 h 4547353"/>
              <a:gd name="connsiteX395" fmla="*/ 2903799 w 4154388"/>
              <a:gd name="connsiteY395" fmla="*/ 2428249 h 4547353"/>
              <a:gd name="connsiteX396" fmla="*/ 2890730 w 4154388"/>
              <a:gd name="connsiteY396" fmla="*/ 2437215 h 4547353"/>
              <a:gd name="connsiteX397" fmla="*/ 2890730 w 4154388"/>
              <a:gd name="connsiteY397" fmla="*/ 2447924 h 4547353"/>
              <a:gd name="connsiteX398" fmla="*/ 2900023 w 4154388"/>
              <a:gd name="connsiteY398" fmla="*/ 2475332 h 4547353"/>
              <a:gd name="connsiteX399" fmla="*/ 2933384 w 4154388"/>
              <a:gd name="connsiteY399" fmla="*/ 2479688 h 4547353"/>
              <a:gd name="connsiteX400" fmla="*/ 2938685 w 4154388"/>
              <a:gd name="connsiteY400" fmla="*/ 2468652 h 4547353"/>
              <a:gd name="connsiteX401" fmla="*/ 2932949 w 4154388"/>
              <a:gd name="connsiteY401" fmla="*/ 2430064 h 4547353"/>
              <a:gd name="connsiteX402" fmla="*/ 2933856 w 4154388"/>
              <a:gd name="connsiteY402" fmla="*/ 2426760 h 4547353"/>
              <a:gd name="connsiteX403" fmla="*/ 2951535 w 4154388"/>
              <a:gd name="connsiteY403" fmla="*/ 2383271 h 4547353"/>
              <a:gd name="connsiteX404" fmla="*/ 2957162 w 4154388"/>
              <a:gd name="connsiteY404" fmla="*/ 2378189 h 4547353"/>
              <a:gd name="connsiteX405" fmla="*/ 2982755 w 4154388"/>
              <a:gd name="connsiteY405" fmla="*/ 2406359 h 4547353"/>
              <a:gd name="connsiteX406" fmla="*/ 2968779 w 4154388"/>
              <a:gd name="connsiteY406" fmla="*/ 2431443 h 4547353"/>
              <a:gd name="connsiteX407" fmla="*/ 2968706 w 4154388"/>
              <a:gd name="connsiteY407" fmla="*/ 2431443 h 4547353"/>
              <a:gd name="connsiteX408" fmla="*/ 2958106 w 4154388"/>
              <a:gd name="connsiteY408" fmla="*/ 2455366 h 4547353"/>
              <a:gd name="connsiteX409" fmla="*/ 2957888 w 4154388"/>
              <a:gd name="connsiteY409" fmla="*/ 2460630 h 4547353"/>
              <a:gd name="connsiteX410" fmla="*/ 2955492 w 4154388"/>
              <a:gd name="connsiteY410" fmla="*/ 2479797 h 4547353"/>
              <a:gd name="connsiteX411" fmla="*/ 2973498 w 4154388"/>
              <a:gd name="connsiteY411" fmla="*/ 2471048 h 4547353"/>
              <a:gd name="connsiteX412" fmla="*/ 2995206 w 4154388"/>
              <a:gd name="connsiteY412" fmla="*/ 2473335 h 4547353"/>
              <a:gd name="connsiteX413" fmla="*/ 3010417 w 4154388"/>
              <a:gd name="connsiteY413" fmla="*/ 2474315 h 4547353"/>
              <a:gd name="connsiteX414" fmla="*/ 3078446 w 4154388"/>
              <a:gd name="connsiteY414" fmla="*/ 2492648 h 4547353"/>
              <a:gd name="connsiteX415" fmla="*/ 3085379 w 4154388"/>
              <a:gd name="connsiteY415" fmla="*/ 2496278 h 4547353"/>
              <a:gd name="connsiteX416" fmla="*/ 3118958 w 4154388"/>
              <a:gd name="connsiteY416" fmla="*/ 2514175 h 4547353"/>
              <a:gd name="connsiteX417" fmla="*/ 3144079 w 4154388"/>
              <a:gd name="connsiteY417" fmla="*/ 2517296 h 4547353"/>
              <a:gd name="connsiteX418" fmla="*/ 3162629 w 4154388"/>
              <a:gd name="connsiteY418" fmla="*/ 2527207 h 4547353"/>
              <a:gd name="connsiteX419" fmla="*/ 3170035 w 4154388"/>
              <a:gd name="connsiteY419" fmla="*/ 2536427 h 4547353"/>
              <a:gd name="connsiteX420" fmla="*/ 3203686 w 4154388"/>
              <a:gd name="connsiteY420" fmla="*/ 2591497 h 4547353"/>
              <a:gd name="connsiteX421" fmla="*/ 3215738 w 4154388"/>
              <a:gd name="connsiteY421" fmla="*/ 2611245 h 4547353"/>
              <a:gd name="connsiteX422" fmla="*/ 3245542 w 4154388"/>
              <a:gd name="connsiteY422" fmla="*/ 2633861 h 4547353"/>
              <a:gd name="connsiteX423" fmla="*/ 3250660 w 4154388"/>
              <a:gd name="connsiteY423" fmla="*/ 2633280 h 4547353"/>
              <a:gd name="connsiteX424" fmla="*/ 3292552 w 4154388"/>
              <a:gd name="connsiteY424" fmla="*/ 2605618 h 4547353"/>
              <a:gd name="connsiteX425" fmla="*/ 3317491 w 4154388"/>
              <a:gd name="connsiteY425" fmla="*/ 2602242 h 4547353"/>
              <a:gd name="connsiteX426" fmla="*/ 3339490 w 4154388"/>
              <a:gd name="connsiteY426" fmla="*/ 2631066 h 4547353"/>
              <a:gd name="connsiteX427" fmla="*/ 3338982 w 4154388"/>
              <a:gd name="connsiteY427" fmla="*/ 2631574 h 4547353"/>
              <a:gd name="connsiteX428" fmla="*/ 3339127 w 4154388"/>
              <a:gd name="connsiteY428" fmla="*/ 2631719 h 4547353"/>
              <a:gd name="connsiteX429" fmla="*/ 3339490 w 4154388"/>
              <a:gd name="connsiteY429" fmla="*/ 2631066 h 4547353"/>
              <a:gd name="connsiteX430" fmla="*/ 3385194 w 4154388"/>
              <a:gd name="connsiteY430" fmla="*/ 2634478 h 4547353"/>
              <a:gd name="connsiteX431" fmla="*/ 3389949 w 4154388"/>
              <a:gd name="connsiteY431" fmla="*/ 2624241 h 4547353"/>
              <a:gd name="connsiteX432" fmla="*/ 3377171 w 4154388"/>
              <a:gd name="connsiteY432" fmla="*/ 2602206 h 4547353"/>
              <a:gd name="connsiteX433" fmla="*/ 3378878 w 4154388"/>
              <a:gd name="connsiteY433" fmla="*/ 2570442 h 4547353"/>
              <a:gd name="connsiteX434" fmla="*/ 3393253 w 4154388"/>
              <a:gd name="connsiteY434" fmla="*/ 2577158 h 4547353"/>
              <a:gd name="connsiteX435" fmla="*/ 3417575 w 4154388"/>
              <a:gd name="connsiteY435" fmla="*/ 2578755 h 4547353"/>
              <a:gd name="connsiteX436" fmla="*/ 3429627 w 4154388"/>
              <a:gd name="connsiteY436" fmla="*/ 2581514 h 4547353"/>
              <a:gd name="connsiteX437" fmla="*/ 3431152 w 4154388"/>
              <a:gd name="connsiteY437" fmla="*/ 2605328 h 4547353"/>
              <a:gd name="connsiteX438" fmla="*/ 3420043 w 4154388"/>
              <a:gd name="connsiteY438" fmla="*/ 2608922 h 4547353"/>
              <a:gd name="connsiteX439" fmla="*/ 3404615 w 4154388"/>
              <a:gd name="connsiteY439" fmla="*/ 2611281 h 4547353"/>
              <a:gd name="connsiteX440" fmla="*/ 3405015 w 4154388"/>
              <a:gd name="connsiteY440" fmla="*/ 2624023 h 4547353"/>
              <a:gd name="connsiteX441" fmla="*/ 3419136 w 4154388"/>
              <a:gd name="connsiteY441" fmla="*/ 2625620 h 4547353"/>
              <a:gd name="connsiteX442" fmla="*/ 3434455 w 4154388"/>
              <a:gd name="connsiteY442" fmla="*/ 2628016 h 4547353"/>
              <a:gd name="connsiteX443" fmla="*/ 3460883 w 4154388"/>
              <a:gd name="connsiteY443" fmla="*/ 2657675 h 4547353"/>
              <a:gd name="connsiteX444" fmla="*/ 3466655 w 4154388"/>
              <a:gd name="connsiteY444" fmla="*/ 2671687 h 4547353"/>
              <a:gd name="connsiteX445" fmla="*/ 3478634 w 4154388"/>
              <a:gd name="connsiteY445" fmla="*/ 2699857 h 4547353"/>
              <a:gd name="connsiteX446" fmla="*/ 3489960 w 4154388"/>
              <a:gd name="connsiteY446" fmla="*/ 2724252 h 4547353"/>
              <a:gd name="connsiteX447" fmla="*/ 3481212 w 4154388"/>
              <a:gd name="connsiteY447" fmla="*/ 2729806 h 4547353"/>
              <a:gd name="connsiteX448" fmla="*/ 3431369 w 4154388"/>
              <a:gd name="connsiteY448" fmla="*/ 2716048 h 4547353"/>
              <a:gd name="connsiteX449" fmla="*/ 3411368 w 4154388"/>
              <a:gd name="connsiteY449" fmla="*/ 2708279 h 4547353"/>
              <a:gd name="connsiteX450" fmla="*/ 3408028 w 4154388"/>
              <a:gd name="connsiteY450" fmla="*/ 2726575 h 4547353"/>
              <a:gd name="connsiteX451" fmla="*/ 3405595 w 4154388"/>
              <a:gd name="connsiteY451" fmla="*/ 2740297 h 4547353"/>
              <a:gd name="connsiteX452" fmla="*/ 3415324 w 4154388"/>
              <a:gd name="connsiteY452" fmla="*/ 2766543 h 4547353"/>
              <a:gd name="connsiteX453" fmla="*/ 3423928 w 4154388"/>
              <a:gd name="connsiteY453" fmla="*/ 2764801 h 4547353"/>
              <a:gd name="connsiteX454" fmla="*/ 3453187 w 4154388"/>
              <a:gd name="connsiteY454" fmla="*/ 2747412 h 4547353"/>
              <a:gd name="connsiteX455" fmla="*/ 3460338 w 4154388"/>
              <a:gd name="connsiteY455" fmla="*/ 2747303 h 4547353"/>
              <a:gd name="connsiteX456" fmla="*/ 3478126 w 4154388"/>
              <a:gd name="connsiteY456" fmla="*/ 2768576 h 4547353"/>
              <a:gd name="connsiteX457" fmla="*/ 3500742 w 4154388"/>
              <a:gd name="connsiteY457" fmla="*/ 2785311 h 4547353"/>
              <a:gd name="connsiteX458" fmla="*/ 3521289 w 4154388"/>
              <a:gd name="connsiteY458" fmla="*/ 2800993 h 4547353"/>
              <a:gd name="connsiteX459" fmla="*/ 3525717 w 4154388"/>
              <a:gd name="connsiteY459" fmla="*/ 2808544 h 4547353"/>
              <a:gd name="connsiteX460" fmla="*/ 3522632 w 4154388"/>
              <a:gd name="connsiteY460" fmla="*/ 2834355 h 4547353"/>
              <a:gd name="connsiteX461" fmla="*/ 3523975 w 4154388"/>
              <a:gd name="connsiteY461" fmla="*/ 2882890 h 4547353"/>
              <a:gd name="connsiteX462" fmla="*/ 3526480 w 4154388"/>
              <a:gd name="connsiteY462" fmla="*/ 2892074 h 4547353"/>
              <a:gd name="connsiteX463" fmla="*/ 3537770 w 4154388"/>
              <a:gd name="connsiteY463" fmla="*/ 2927214 h 4547353"/>
              <a:gd name="connsiteX464" fmla="*/ 3546155 w 4154388"/>
              <a:gd name="connsiteY464" fmla="*/ 2928847 h 4547353"/>
              <a:gd name="connsiteX465" fmla="*/ 3552907 w 4154388"/>
              <a:gd name="connsiteY465" fmla="*/ 2933313 h 4547353"/>
              <a:gd name="connsiteX466" fmla="*/ 3554940 w 4154388"/>
              <a:gd name="connsiteY466" fmla="*/ 2985188 h 4547353"/>
              <a:gd name="connsiteX467" fmla="*/ 3554722 w 4154388"/>
              <a:gd name="connsiteY467" fmla="*/ 2985115 h 4547353"/>
              <a:gd name="connsiteX468" fmla="*/ 3560785 w 4154388"/>
              <a:gd name="connsiteY468" fmla="*/ 3009836 h 4547353"/>
              <a:gd name="connsiteX469" fmla="*/ 3555194 w 4154388"/>
              <a:gd name="connsiteY469" fmla="*/ 3041092 h 4547353"/>
              <a:gd name="connsiteX470" fmla="*/ 3550330 w 4154388"/>
              <a:gd name="connsiteY470" fmla="*/ 3056121 h 4547353"/>
              <a:gd name="connsiteX471" fmla="*/ 3534902 w 4154388"/>
              <a:gd name="connsiteY471" fmla="*/ 3087122 h 4547353"/>
              <a:gd name="connsiteX472" fmla="*/ 3517985 w 4154388"/>
              <a:gd name="connsiteY472" fmla="*/ 3093040 h 4547353"/>
              <a:gd name="connsiteX473" fmla="*/ 3489851 w 4154388"/>
              <a:gd name="connsiteY473" fmla="*/ 3087994 h 4547353"/>
              <a:gd name="connsiteX474" fmla="*/ 3414489 w 4154388"/>
              <a:gd name="connsiteY474" fmla="*/ 3070932 h 4547353"/>
              <a:gd name="connsiteX475" fmla="*/ 3404833 w 4154388"/>
              <a:gd name="connsiteY475" fmla="*/ 3079318 h 4547353"/>
              <a:gd name="connsiteX476" fmla="*/ 3414380 w 4154388"/>
              <a:gd name="connsiteY476" fmla="*/ 3088248 h 4547353"/>
              <a:gd name="connsiteX477" fmla="*/ 3468325 w 4154388"/>
              <a:gd name="connsiteY477" fmla="*/ 3112279 h 4547353"/>
              <a:gd name="connsiteX478" fmla="*/ 3519256 w 4154388"/>
              <a:gd name="connsiteY478" fmla="*/ 3133806 h 4547353"/>
              <a:gd name="connsiteX479" fmla="*/ 3553052 w 4154388"/>
              <a:gd name="connsiteY479" fmla="*/ 3194176 h 4547353"/>
              <a:gd name="connsiteX480" fmla="*/ 3541073 w 4154388"/>
              <a:gd name="connsiteY480" fmla="*/ 3261043 h 4547353"/>
              <a:gd name="connsiteX481" fmla="*/ 3528440 w 4154388"/>
              <a:gd name="connsiteY481" fmla="*/ 3326096 h 4547353"/>
              <a:gd name="connsiteX482" fmla="*/ 3528622 w 4154388"/>
              <a:gd name="connsiteY482" fmla="*/ 3338620 h 4547353"/>
              <a:gd name="connsiteX483" fmla="*/ 3514972 w 4154388"/>
              <a:gd name="connsiteY483" fmla="*/ 3355319 h 4547353"/>
              <a:gd name="connsiteX484" fmla="*/ 3507204 w 4154388"/>
              <a:gd name="connsiteY484" fmla="*/ 3360401 h 4547353"/>
              <a:gd name="connsiteX485" fmla="*/ 3510580 w 4154388"/>
              <a:gd name="connsiteY485" fmla="*/ 3373070 h 4547353"/>
              <a:gd name="connsiteX486" fmla="*/ 3511850 w 4154388"/>
              <a:gd name="connsiteY486" fmla="*/ 3393072 h 4547353"/>
              <a:gd name="connsiteX487" fmla="*/ 3492901 w 4154388"/>
              <a:gd name="connsiteY487" fmla="*/ 3456854 h 4547353"/>
              <a:gd name="connsiteX488" fmla="*/ 3473951 w 4154388"/>
              <a:gd name="connsiteY488" fmla="*/ 3524339 h 4547353"/>
              <a:gd name="connsiteX489" fmla="*/ 3466001 w 4154388"/>
              <a:gd name="connsiteY489" fmla="*/ 3541691 h 4547353"/>
              <a:gd name="connsiteX490" fmla="*/ 3458596 w 4154388"/>
              <a:gd name="connsiteY490" fmla="*/ 3556756 h 4547353"/>
              <a:gd name="connsiteX491" fmla="*/ 3458560 w 4154388"/>
              <a:gd name="connsiteY491" fmla="*/ 3556756 h 4547353"/>
              <a:gd name="connsiteX492" fmla="*/ 3456635 w 4154388"/>
              <a:gd name="connsiteY492" fmla="*/ 3557990 h 4547353"/>
              <a:gd name="connsiteX493" fmla="*/ 3434383 w 4154388"/>
              <a:gd name="connsiteY493" fmla="*/ 3572947 h 4547353"/>
              <a:gd name="connsiteX494" fmla="*/ 3432459 w 4154388"/>
              <a:gd name="connsiteY494" fmla="*/ 3582240 h 4547353"/>
              <a:gd name="connsiteX495" fmla="*/ 3440336 w 4154388"/>
              <a:gd name="connsiteY495" fmla="*/ 3583547 h 4547353"/>
              <a:gd name="connsiteX496" fmla="*/ 3451735 w 4154388"/>
              <a:gd name="connsiteY496" fmla="*/ 3585325 h 4547353"/>
              <a:gd name="connsiteX497" fmla="*/ 3450174 w 4154388"/>
              <a:gd name="connsiteY497" fmla="*/ 3599374 h 4547353"/>
              <a:gd name="connsiteX498" fmla="*/ 3433366 w 4154388"/>
              <a:gd name="connsiteY498" fmla="*/ 3669182 h 4547353"/>
              <a:gd name="connsiteX499" fmla="*/ 3426505 w 4154388"/>
              <a:gd name="connsiteY499" fmla="*/ 3673465 h 4547353"/>
              <a:gd name="connsiteX500" fmla="*/ 3410859 w 4154388"/>
              <a:gd name="connsiteY500" fmla="*/ 3706536 h 4547353"/>
              <a:gd name="connsiteX501" fmla="*/ 3396375 w 4154388"/>
              <a:gd name="connsiteY501" fmla="*/ 3722908 h 4547353"/>
              <a:gd name="connsiteX502" fmla="*/ 3390421 w 4154388"/>
              <a:gd name="connsiteY502" fmla="*/ 3763094 h 4547353"/>
              <a:gd name="connsiteX503" fmla="*/ 3392200 w 4154388"/>
              <a:gd name="connsiteY503" fmla="*/ 3782189 h 4547353"/>
              <a:gd name="connsiteX504" fmla="*/ 3386174 w 4154388"/>
              <a:gd name="connsiteY504" fmla="*/ 3800884 h 4547353"/>
              <a:gd name="connsiteX505" fmla="*/ 3311357 w 4154388"/>
              <a:gd name="connsiteY505" fmla="*/ 3792970 h 4547353"/>
              <a:gd name="connsiteX506" fmla="*/ 3285074 w 4154388"/>
              <a:gd name="connsiteY506" fmla="*/ 3789558 h 4547353"/>
              <a:gd name="connsiteX507" fmla="*/ 3301265 w 4154388"/>
              <a:gd name="connsiteY507" fmla="*/ 3805567 h 4547353"/>
              <a:gd name="connsiteX508" fmla="*/ 3368895 w 4154388"/>
              <a:gd name="connsiteY508" fmla="*/ 3830724 h 4547353"/>
              <a:gd name="connsiteX509" fmla="*/ 3372307 w 4154388"/>
              <a:gd name="connsiteY509" fmla="*/ 3838601 h 4547353"/>
              <a:gd name="connsiteX510" fmla="*/ 3338800 w 4154388"/>
              <a:gd name="connsiteY510" fmla="*/ 3858822 h 4547353"/>
              <a:gd name="connsiteX511" fmla="*/ 3334590 w 4154388"/>
              <a:gd name="connsiteY511" fmla="*/ 3870257 h 4547353"/>
              <a:gd name="connsiteX512" fmla="*/ 3338946 w 4154388"/>
              <a:gd name="connsiteY512" fmla="*/ 3883652 h 4547353"/>
              <a:gd name="connsiteX513" fmla="*/ 3336187 w 4154388"/>
              <a:gd name="connsiteY513" fmla="*/ 3900568 h 4547353"/>
              <a:gd name="connsiteX514" fmla="*/ 3298034 w 4154388"/>
              <a:gd name="connsiteY514" fmla="*/ 3947288 h 4547353"/>
              <a:gd name="connsiteX515" fmla="*/ 3270663 w 4154388"/>
              <a:gd name="connsiteY515" fmla="*/ 3996586 h 4547353"/>
              <a:gd name="connsiteX516" fmla="*/ 3271497 w 4154388"/>
              <a:gd name="connsiteY516" fmla="*/ 4006968 h 4547353"/>
              <a:gd name="connsiteX517" fmla="*/ 3272115 w 4154388"/>
              <a:gd name="connsiteY517" fmla="*/ 4015354 h 4547353"/>
              <a:gd name="connsiteX518" fmla="*/ 3262313 w 4154388"/>
              <a:gd name="connsiteY518" fmla="*/ 4015499 h 4547353"/>
              <a:gd name="connsiteX519" fmla="*/ 3249099 w 4154388"/>
              <a:gd name="connsiteY519" fmla="*/ 4006279 h 4547353"/>
              <a:gd name="connsiteX520" fmla="*/ 3238390 w 4154388"/>
              <a:gd name="connsiteY520" fmla="*/ 4001704 h 4547353"/>
              <a:gd name="connsiteX521" fmla="*/ 3234724 w 4154388"/>
              <a:gd name="connsiteY521" fmla="*/ 4014591 h 4547353"/>
              <a:gd name="connsiteX522" fmla="*/ 3230767 w 4154388"/>
              <a:gd name="connsiteY522" fmla="*/ 4049478 h 4547353"/>
              <a:gd name="connsiteX523" fmla="*/ 3214395 w 4154388"/>
              <a:gd name="connsiteY523" fmla="*/ 4059533 h 4547353"/>
              <a:gd name="connsiteX524" fmla="*/ 3204449 w 4154388"/>
              <a:gd name="connsiteY524" fmla="*/ 4065486 h 4547353"/>
              <a:gd name="connsiteX525" fmla="*/ 3178892 w 4154388"/>
              <a:gd name="connsiteY525" fmla="*/ 4117470 h 4547353"/>
              <a:gd name="connsiteX526" fmla="*/ 3175589 w 4154388"/>
              <a:gd name="connsiteY526" fmla="*/ 4118886 h 4547353"/>
              <a:gd name="connsiteX527" fmla="*/ 3125021 w 4154388"/>
              <a:gd name="connsiteY527" fmla="*/ 4156821 h 4547353"/>
              <a:gd name="connsiteX528" fmla="*/ 3125710 w 4154388"/>
              <a:gd name="connsiteY528" fmla="*/ 4177186 h 4547353"/>
              <a:gd name="connsiteX529" fmla="*/ 3122080 w 4154388"/>
              <a:gd name="connsiteY529" fmla="*/ 4214577 h 4547353"/>
              <a:gd name="connsiteX530" fmla="*/ 3119830 w 4154388"/>
              <a:gd name="connsiteY530" fmla="*/ 4225830 h 4547353"/>
              <a:gd name="connsiteX531" fmla="*/ 3113440 w 4154388"/>
              <a:gd name="connsiteY531" fmla="*/ 4235123 h 4547353"/>
              <a:gd name="connsiteX532" fmla="*/ 3104764 w 4154388"/>
              <a:gd name="connsiteY532" fmla="*/ 4265109 h 4547353"/>
              <a:gd name="connsiteX533" fmla="*/ 3117797 w 4154388"/>
              <a:gd name="connsiteY533" fmla="*/ 4289976 h 4547353"/>
              <a:gd name="connsiteX534" fmla="*/ 3124875 w 4154388"/>
              <a:gd name="connsiteY534" fmla="*/ 4297381 h 4547353"/>
              <a:gd name="connsiteX535" fmla="*/ 3140158 w 4154388"/>
              <a:gd name="connsiteY535" fmla="*/ 4303189 h 4547353"/>
              <a:gd name="connsiteX536" fmla="*/ 3152283 w 4154388"/>
              <a:gd name="connsiteY536" fmla="*/ 4305730 h 4547353"/>
              <a:gd name="connsiteX537" fmla="*/ 3146620 w 4154388"/>
              <a:gd name="connsiteY537" fmla="*/ 4315023 h 4547353"/>
              <a:gd name="connsiteX538" fmla="*/ 3145930 w 4154388"/>
              <a:gd name="connsiteY538" fmla="*/ 4354375 h 4547353"/>
              <a:gd name="connsiteX539" fmla="*/ 3143571 w 4154388"/>
              <a:gd name="connsiteY539" fmla="*/ 4380548 h 4547353"/>
              <a:gd name="connsiteX540" fmla="*/ 3126436 w 4154388"/>
              <a:gd name="connsiteY540" fmla="*/ 4376700 h 4547353"/>
              <a:gd name="connsiteX541" fmla="*/ 3104692 w 4154388"/>
              <a:gd name="connsiteY541" fmla="*/ 4380874 h 4547353"/>
              <a:gd name="connsiteX542" fmla="*/ 3096393 w 4154388"/>
              <a:gd name="connsiteY542" fmla="*/ 4392254 h 4547353"/>
              <a:gd name="connsiteX543" fmla="*/ 3096098 w 4154388"/>
              <a:gd name="connsiteY543" fmla="*/ 4392000 h 4547353"/>
              <a:gd name="connsiteX544" fmla="*/ 3095108 w 4154388"/>
              <a:gd name="connsiteY544" fmla="*/ 4391039 h 4547353"/>
              <a:gd name="connsiteX545" fmla="*/ 3095108 w 4154388"/>
              <a:gd name="connsiteY545" fmla="*/ 4391148 h 4547353"/>
              <a:gd name="connsiteX546" fmla="*/ 3096098 w 4154388"/>
              <a:gd name="connsiteY546" fmla="*/ 4392000 h 4547353"/>
              <a:gd name="connsiteX547" fmla="*/ 3096379 w 4154388"/>
              <a:gd name="connsiteY547" fmla="*/ 4392273 h 4547353"/>
              <a:gd name="connsiteX548" fmla="*/ 3096393 w 4154388"/>
              <a:gd name="connsiteY548" fmla="*/ 4392254 h 4547353"/>
              <a:gd name="connsiteX549" fmla="*/ 3096415 w 4154388"/>
              <a:gd name="connsiteY549" fmla="*/ 4392273 h 4547353"/>
              <a:gd name="connsiteX550" fmla="*/ 3103494 w 4154388"/>
              <a:gd name="connsiteY550" fmla="*/ 4412675 h 4547353"/>
              <a:gd name="connsiteX551" fmla="*/ 3098375 w 4154388"/>
              <a:gd name="connsiteY551" fmla="*/ 4428647 h 4547353"/>
              <a:gd name="connsiteX552" fmla="*/ 3079281 w 4154388"/>
              <a:gd name="connsiteY552" fmla="*/ 4435726 h 4547353"/>
              <a:gd name="connsiteX553" fmla="*/ 3066394 w 4154388"/>
              <a:gd name="connsiteY553" fmla="*/ 4440990 h 4547353"/>
              <a:gd name="connsiteX554" fmla="*/ 3052962 w 4154388"/>
              <a:gd name="connsiteY554" fmla="*/ 4446508 h 4547353"/>
              <a:gd name="connsiteX555" fmla="*/ 3048824 w 4154388"/>
              <a:gd name="connsiteY555" fmla="*/ 4450065 h 4547353"/>
              <a:gd name="connsiteX556" fmla="*/ 3046174 w 4154388"/>
              <a:gd name="connsiteY556" fmla="*/ 4472028 h 4547353"/>
              <a:gd name="connsiteX557" fmla="*/ 3043887 w 4154388"/>
              <a:gd name="connsiteY557" fmla="*/ 4481938 h 4547353"/>
              <a:gd name="connsiteX558" fmla="*/ 3034376 w 4154388"/>
              <a:gd name="connsiteY558" fmla="*/ 4476493 h 4547353"/>
              <a:gd name="connsiteX559" fmla="*/ 3019274 w 4154388"/>
              <a:gd name="connsiteY559" fmla="*/ 4465094 h 4547353"/>
              <a:gd name="connsiteX560" fmla="*/ 3006823 w 4154388"/>
              <a:gd name="connsiteY560" fmla="*/ 4482374 h 4547353"/>
              <a:gd name="connsiteX561" fmla="*/ 3002902 w 4154388"/>
              <a:gd name="connsiteY561" fmla="*/ 4487166 h 4547353"/>
              <a:gd name="connsiteX562" fmla="*/ 2997058 w 4154388"/>
              <a:gd name="connsiteY562" fmla="*/ 4494861 h 4547353"/>
              <a:gd name="connsiteX563" fmla="*/ 2995497 w 4154388"/>
              <a:gd name="connsiteY563" fmla="*/ 4495587 h 4547353"/>
              <a:gd name="connsiteX564" fmla="*/ 2989289 w 4154388"/>
              <a:gd name="connsiteY564" fmla="*/ 4501323 h 4547353"/>
              <a:gd name="connsiteX565" fmla="*/ 2968815 w 4154388"/>
              <a:gd name="connsiteY565" fmla="*/ 4511669 h 4547353"/>
              <a:gd name="connsiteX566" fmla="*/ 2938104 w 4154388"/>
              <a:gd name="connsiteY566" fmla="*/ 4511669 h 4547353"/>
              <a:gd name="connsiteX567" fmla="*/ 2914290 w 4154388"/>
              <a:gd name="connsiteY567" fmla="*/ 4527388 h 4547353"/>
              <a:gd name="connsiteX568" fmla="*/ 2910079 w 4154388"/>
              <a:gd name="connsiteY568" fmla="*/ 4532361 h 4547353"/>
              <a:gd name="connsiteX569" fmla="*/ 2857079 w 4154388"/>
              <a:gd name="connsiteY569" fmla="*/ 4544703 h 4547353"/>
              <a:gd name="connsiteX570" fmla="*/ 2823427 w 4154388"/>
              <a:gd name="connsiteY570" fmla="*/ 4547353 h 4547353"/>
              <a:gd name="connsiteX571" fmla="*/ 2798306 w 4154388"/>
              <a:gd name="connsiteY571" fmla="*/ 4540093 h 4547353"/>
              <a:gd name="connsiteX572" fmla="*/ 2740260 w 4154388"/>
              <a:gd name="connsiteY572" fmla="*/ 4517114 h 4547353"/>
              <a:gd name="connsiteX573" fmla="*/ 2731875 w 4154388"/>
              <a:gd name="connsiteY573" fmla="*/ 4516025 h 4547353"/>
              <a:gd name="connsiteX574" fmla="*/ 2694447 w 4154388"/>
              <a:gd name="connsiteY574" fmla="*/ 4506006 h 4547353"/>
              <a:gd name="connsiteX575" fmla="*/ 2685481 w 4154388"/>
              <a:gd name="connsiteY575" fmla="*/ 4486440 h 4547353"/>
              <a:gd name="connsiteX576" fmla="*/ 2678838 w 4154388"/>
              <a:gd name="connsiteY576" fmla="*/ 4482265 h 4547353"/>
              <a:gd name="connsiteX577" fmla="*/ 2652410 w 4154388"/>
              <a:gd name="connsiteY577" fmla="*/ 4447197 h 4547353"/>
              <a:gd name="connsiteX578" fmla="*/ 2641956 w 4154388"/>
              <a:gd name="connsiteY578" fmla="*/ 4435654 h 4547353"/>
              <a:gd name="connsiteX579" fmla="*/ 2634768 w 4154388"/>
              <a:gd name="connsiteY579" fmla="*/ 4402401 h 4547353"/>
              <a:gd name="connsiteX580" fmla="*/ 2648054 w 4154388"/>
              <a:gd name="connsiteY580" fmla="*/ 4405850 h 4547353"/>
              <a:gd name="connsiteX581" fmla="*/ 2666459 w 4154388"/>
              <a:gd name="connsiteY581" fmla="*/ 4429192 h 4547353"/>
              <a:gd name="connsiteX582" fmla="*/ 2679346 w 4154388"/>
              <a:gd name="connsiteY582" fmla="*/ 4445165 h 4547353"/>
              <a:gd name="connsiteX583" fmla="*/ 2686389 w 4154388"/>
              <a:gd name="connsiteY583" fmla="*/ 4448323 h 4547353"/>
              <a:gd name="connsiteX584" fmla="*/ 2691435 w 4154388"/>
              <a:gd name="connsiteY584" fmla="*/ 4442333 h 4547353"/>
              <a:gd name="connsiteX585" fmla="*/ 2680000 w 4154388"/>
              <a:gd name="connsiteY585" fmla="*/ 4417430 h 4547353"/>
              <a:gd name="connsiteX586" fmla="*/ 2685735 w 4154388"/>
              <a:gd name="connsiteY586" fmla="*/ 4397210 h 4547353"/>
              <a:gd name="connsiteX587" fmla="*/ 2699639 w 4154388"/>
              <a:gd name="connsiteY587" fmla="*/ 4388934 h 4547353"/>
              <a:gd name="connsiteX588" fmla="*/ 2685590 w 4154388"/>
              <a:gd name="connsiteY588" fmla="*/ 4380475 h 4547353"/>
              <a:gd name="connsiteX589" fmla="*/ 2660542 w 4154388"/>
              <a:gd name="connsiteY589" fmla="*/ 4361453 h 4547353"/>
              <a:gd name="connsiteX590" fmla="*/ 2653499 w 4154388"/>
              <a:gd name="connsiteY590" fmla="*/ 4355972 h 4547353"/>
              <a:gd name="connsiteX591" fmla="*/ 2637599 w 4154388"/>
              <a:gd name="connsiteY591" fmla="*/ 4342976 h 4547353"/>
              <a:gd name="connsiteX592" fmla="*/ 2637599 w 4154388"/>
              <a:gd name="connsiteY592" fmla="*/ 4357787 h 4547353"/>
              <a:gd name="connsiteX593" fmla="*/ 2630593 w 4154388"/>
              <a:gd name="connsiteY593" fmla="*/ 4394161 h 4547353"/>
              <a:gd name="connsiteX594" fmla="*/ 2608485 w 4154388"/>
              <a:gd name="connsiteY594" fmla="*/ 4396811 h 4547353"/>
              <a:gd name="connsiteX595" fmla="*/ 2602714 w 4154388"/>
              <a:gd name="connsiteY595" fmla="*/ 4373106 h 4547353"/>
              <a:gd name="connsiteX596" fmla="*/ 2613023 w 4154388"/>
              <a:gd name="connsiteY596" fmla="*/ 4341306 h 4547353"/>
              <a:gd name="connsiteX597" fmla="*/ 2615310 w 4154388"/>
              <a:gd name="connsiteY597" fmla="*/ 4331069 h 4547353"/>
              <a:gd name="connsiteX598" fmla="*/ 2617307 w 4154388"/>
              <a:gd name="connsiteY598" fmla="*/ 4320723 h 4547353"/>
              <a:gd name="connsiteX599" fmla="*/ 2624349 w 4154388"/>
              <a:gd name="connsiteY599" fmla="*/ 4302354 h 4547353"/>
              <a:gd name="connsiteX600" fmla="*/ 2633243 w 4154388"/>
              <a:gd name="connsiteY600" fmla="*/ 4229388 h 4547353"/>
              <a:gd name="connsiteX601" fmla="*/ 2627253 w 4154388"/>
              <a:gd name="connsiteY601" fmla="*/ 4201327 h 4547353"/>
              <a:gd name="connsiteX602" fmla="*/ 2620647 w 4154388"/>
              <a:gd name="connsiteY602" fmla="*/ 4192651 h 4547353"/>
              <a:gd name="connsiteX603" fmla="*/ 2613786 w 4154388"/>
              <a:gd name="connsiteY603" fmla="*/ 4202743 h 4547353"/>
              <a:gd name="connsiteX604" fmla="*/ 2616907 w 4154388"/>
              <a:gd name="connsiteY604" fmla="*/ 4254981 h 4547353"/>
              <a:gd name="connsiteX605" fmla="*/ 2609865 w 4154388"/>
              <a:gd name="connsiteY605" fmla="*/ 4290520 h 4547353"/>
              <a:gd name="connsiteX606" fmla="*/ 2601044 w 4154388"/>
              <a:gd name="connsiteY606" fmla="*/ 4300103 h 4547353"/>
              <a:gd name="connsiteX607" fmla="*/ 2584272 w 4154388"/>
              <a:gd name="connsiteY607" fmla="*/ 4283078 h 4547353"/>
              <a:gd name="connsiteX608" fmla="*/ 2580533 w 4154388"/>
              <a:gd name="connsiteY608" fmla="*/ 4269538 h 4547353"/>
              <a:gd name="connsiteX609" fmla="*/ 2567574 w 4154388"/>
              <a:gd name="connsiteY609" fmla="*/ 4260644 h 4547353"/>
              <a:gd name="connsiteX610" fmla="*/ 2559660 w 4154388"/>
              <a:gd name="connsiteY610" fmla="*/ 4274475 h 4547353"/>
              <a:gd name="connsiteX611" fmla="*/ 2540928 w 4154388"/>
              <a:gd name="connsiteY611" fmla="*/ 4330161 h 4547353"/>
              <a:gd name="connsiteX612" fmla="*/ 2524193 w 4154388"/>
              <a:gd name="connsiteY612" fmla="*/ 4324934 h 4547353"/>
              <a:gd name="connsiteX613" fmla="*/ 2517840 w 4154388"/>
              <a:gd name="connsiteY613" fmla="*/ 4313245 h 4547353"/>
              <a:gd name="connsiteX614" fmla="*/ 2499145 w 4154388"/>
              <a:gd name="connsiteY614" fmla="*/ 4333501 h 4547353"/>
              <a:gd name="connsiteX615" fmla="*/ 2490215 w 4154388"/>
              <a:gd name="connsiteY615" fmla="*/ 4354628 h 4547353"/>
              <a:gd name="connsiteX616" fmla="*/ 2490977 w 4154388"/>
              <a:gd name="connsiteY616" fmla="*/ 4369548 h 4547353"/>
              <a:gd name="connsiteX617" fmla="*/ 2490687 w 4154388"/>
              <a:gd name="connsiteY617" fmla="*/ 4377499 h 4547353"/>
              <a:gd name="connsiteX618" fmla="*/ 2484842 w 4154388"/>
              <a:gd name="connsiteY618" fmla="*/ 4378914 h 4547353"/>
              <a:gd name="connsiteX619" fmla="*/ 2471520 w 4154388"/>
              <a:gd name="connsiteY619" fmla="*/ 4384432 h 4547353"/>
              <a:gd name="connsiteX620" fmla="*/ 2460629 w 4154388"/>
              <a:gd name="connsiteY620" fmla="*/ 4398844 h 4547353"/>
              <a:gd name="connsiteX621" fmla="*/ 2460556 w 4154388"/>
              <a:gd name="connsiteY621" fmla="*/ 4398917 h 4547353"/>
              <a:gd name="connsiteX622" fmla="*/ 2440917 w 4154388"/>
              <a:gd name="connsiteY622" fmla="*/ 4393362 h 4547353"/>
              <a:gd name="connsiteX623" fmla="*/ 2447669 w 4154388"/>
              <a:gd name="connsiteY623" fmla="*/ 4378297 h 4547353"/>
              <a:gd name="connsiteX624" fmla="*/ 2453369 w 4154388"/>
              <a:gd name="connsiteY624" fmla="*/ 4370093 h 4547353"/>
              <a:gd name="connsiteX625" fmla="*/ 2434347 w 4154388"/>
              <a:gd name="connsiteY625" fmla="*/ 4365628 h 4547353"/>
              <a:gd name="connsiteX626" fmla="*/ 2414054 w 4154388"/>
              <a:gd name="connsiteY626" fmla="*/ 4394016 h 4547353"/>
              <a:gd name="connsiteX627" fmla="*/ 2380693 w 4154388"/>
              <a:gd name="connsiteY627" fmla="*/ 4416232 h 4547353"/>
              <a:gd name="connsiteX628" fmla="*/ 2354774 w 4154388"/>
              <a:gd name="connsiteY628" fmla="*/ 4406613 h 4547353"/>
              <a:gd name="connsiteX629" fmla="*/ 2352269 w 4154388"/>
              <a:gd name="connsiteY629" fmla="*/ 4402002 h 4547353"/>
              <a:gd name="connsiteX630" fmla="*/ 2353140 w 4154388"/>
              <a:gd name="connsiteY630" fmla="*/ 4396484 h 4547353"/>
              <a:gd name="connsiteX631" fmla="*/ 2353975 w 4154388"/>
              <a:gd name="connsiteY631" fmla="*/ 4391148 h 4547353"/>
              <a:gd name="connsiteX632" fmla="*/ 2359602 w 4154388"/>
              <a:gd name="connsiteY632" fmla="*/ 4356190 h 4547353"/>
              <a:gd name="connsiteX633" fmla="*/ 2360292 w 4154388"/>
              <a:gd name="connsiteY633" fmla="*/ 4351361 h 4547353"/>
              <a:gd name="connsiteX634" fmla="*/ 2361635 w 4154388"/>
              <a:gd name="connsiteY634" fmla="*/ 4341959 h 4547353"/>
              <a:gd name="connsiteX635" fmla="*/ 2362542 w 4154388"/>
              <a:gd name="connsiteY635" fmla="*/ 4312264 h 4547353"/>
              <a:gd name="connsiteX636" fmla="*/ 2366136 w 4154388"/>
              <a:gd name="connsiteY636" fmla="*/ 4286127 h 4547353"/>
              <a:gd name="connsiteX637" fmla="*/ 2369149 w 4154388"/>
              <a:gd name="connsiteY637" fmla="*/ 4282352 h 4547353"/>
              <a:gd name="connsiteX638" fmla="*/ 2381129 w 4154388"/>
              <a:gd name="connsiteY638" fmla="*/ 4262604 h 4547353"/>
              <a:gd name="connsiteX639" fmla="*/ 2383016 w 4154388"/>
              <a:gd name="connsiteY639" fmla="*/ 4250334 h 4547353"/>
              <a:gd name="connsiteX640" fmla="*/ 2384033 w 4154388"/>
              <a:gd name="connsiteY640" fmla="*/ 4245905 h 4547353"/>
              <a:gd name="connsiteX641" fmla="*/ 2394814 w 4154388"/>
              <a:gd name="connsiteY641" fmla="*/ 4212254 h 4547353"/>
              <a:gd name="connsiteX642" fmla="*/ 2398190 w 4154388"/>
              <a:gd name="connsiteY642" fmla="*/ 4206082 h 4547353"/>
              <a:gd name="connsiteX643" fmla="*/ 2397065 w 4154388"/>
              <a:gd name="connsiteY643" fmla="*/ 4188222 h 4547353"/>
              <a:gd name="connsiteX644" fmla="*/ 2396121 w 4154388"/>
              <a:gd name="connsiteY644" fmla="*/ 4175770 h 4547353"/>
              <a:gd name="connsiteX645" fmla="*/ 2394052 w 4154388"/>
              <a:gd name="connsiteY645" fmla="*/ 4155369 h 4547353"/>
              <a:gd name="connsiteX646" fmla="*/ 2384577 w 4154388"/>
              <a:gd name="connsiteY646" fmla="*/ 4149271 h 4547353"/>
              <a:gd name="connsiteX647" fmla="*/ 2374122 w 4154388"/>
              <a:gd name="connsiteY647" fmla="*/ 4156785 h 4547353"/>
              <a:gd name="connsiteX648" fmla="*/ 2341487 w 4154388"/>
              <a:gd name="connsiteY648" fmla="*/ 4265145 h 4547353"/>
              <a:gd name="connsiteX649" fmla="*/ 2341161 w 4154388"/>
              <a:gd name="connsiteY649" fmla="*/ 4275781 h 4547353"/>
              <a:gd name="connsiteX650" fmla="*/ 2328818 w 4154388"/>
              <a:gd name="connsiteY650" fmla="*/ 4338910 h 4547353"/>
              <a:gd name="connsiteX651" fmla="*/ 2320505 w 4154388"/>
              <a:gd name="connsiteY651" fmla="*/ 4377499 h 4547353"/>
              <a:gd name="connsiteX652" fmla="*/ 2307400 w 4154388"/>
              <a:gd name="connsiteY652" fmla="*/ 4398517 h 4547353"/>
              <a:gd name="connsiteX653" fmla="*/ 2271716 w 4154388"/>
              <a:gd name="connsiteY653" fmla="*/ 4429010 h 4547353"/>
              <a:gd name="connsiteX654" fmla="*/ 2259845 w 4154388"/>
              <a:gd name="connsiteY654" fmla="*/ 4435472 h 4547353"/>
              <a:gd name="connsiteX655" fmla="*/ 2236140 w 4154388"/>
              <a:gd name="connsiteY655" fmla="*/ 4450319 h 4547353"/>
              <a:gd name="connsiteX656" fmla="*/ 2224415 w 4154388"/>
              <a:gd name="connsiteY656" fmla="*/ 4456745 h 4547353"/>
              <a:gd name="connsiteX657" fmla="*/ 2211855 w 4154388"/>
              <a:gd name="connsiteY657" fmla="*/ 4452062 h 4547353"/>
              <a:gd name="connsiteX658" fmla="*/ 2222854 w 4154388"/>
              <a:gd name="connsiteY658" fmla="*/ 4437215 h 4547353"/>
              <a:gd name="connsiteX659" fmla="*/ 2203796 w 4154388"/>
              <a:gd name="connsiteY659" fmla="*/ 4421351 h 4547353"/>
              <a:gd name="connsiteX660" fmla="*/ 2198241 w 4154388"/>
              <a:gd name="connsiteY660" fmla="*/ 4418302 h 4547353"/>
              <a:gd name="connsiteX661" fmla="*/ 2190001 w 4154388"/>
              <a:gd name="connsiteY661" fmla="*/ 4423565 h 4547353"/>
              <a:gd name="connsiteX662" fmla="*/ 2191199 w 4154388"/>
              <a:gd name="connsiteY662" fmla="*/ 4440554 h 4547353"/>
              <a:gd name="connsiteX663" fmla="*/ 2183685 w 4154388"/>
              <a:gd name="connsiteY663" fmla="*/ 4462335 h 4547353"/>
              <a:gd name="connsiteX664" fmla="*/ 2147564 w 4154388"/>
              <a:gd name="connsiteY664" fmla="*/ 4467526 h 4547353"/>
              <a:gd name="connsiteX665" fmla="*/ 2138489 w 4154388"/>
              <a:gd name="connsiteY665" fmla="*/ 4460774 h 4547353"/>
              <a:gd name="connsiteX666" fmla="*/ 2120048 w 4154388"/>
              <a:gd name="connsiteY666" fmla="*/ 4459976 h 4547353"/>
              <a:gd name="connsiteX667" fmla="*/ 2103131 w 4154388"/>
              <a:gd name="connsiteY667" fmla="*/ 4477146 h 4547353"/>
              <a:gd name="connsiteX668" fmla="*/ 2084182 w 4154388"/>
              <a:gd name="connsiteY668" fmla="*/ 4480486 h 4547353"/>
              <a:gd name="connsiteX669" fmla="*/ 2079753 w 4154388"/>
              <a:gd name="connsiteY669" fmla="*/ 4465385 h 4547353"/>
              <a:gd name="connsiteX670" fmla="*/ 2075470 w 4154388"/>
              <a:gd name="connsiteY670" fmla="*/ 4456019 h 4547353"/>
              <a:gd name="connsiteX671" fmla="*/ 2067846 w 4154388"/>
              <a:gd name="connsiteY671" fmla="*/ 4462480 h 4547353"/>
              <a:gd name="connsiteX672" fmla="*/ 2059243 w 4154388"/>
              <a:gd name="connsiteY672" fmla="*/ 4471701 h 4547353"/>
              <a:gd name="connsiteX673" fmla="*/ 2027188 w 4154388"/>
              <a:gd name="connsiteY673" fmla="*/ 4496967 h 4547353"/>
              <a:gd name="connsiteX674" fmla="*/ 1984716 w 4154388"/>
              <a:gd name="connsiteY674" fmla="*/ 4483681 h 4547353"/>
              <a:gd name="connsiteX675" fmla="*/ 1961083 w 4154388"/>
              <a:gd name="connsiteY675" fmla="*/ 4480994 h 4547353"/>
              <a:gd name="connsiteX676" fmla="*/ 1898245 w 4154388"/>
              <a:gd name="connsiteY676" fmla="*/ 4457180 h 4547353"/>
              <a:gd name="connsiteX677" fmla="*/ 1897192 w 4154388"/>
              <a:gd name="connsiteY677" fmla="*/ 4455329 h 4547353"/>
              <a:gd name="connsiteX678" fmla="*/ 1887573 w 4154388"/>
              <a:gd name="connsiteY678" fmla="*/ 4437069 h 4547353"/>
              <a:gd name="connsiteX679" fmla="*/ 1863795 w 4154388"/>
              <a:gd name="connsiteY679" fmla="*/ 4424545 h 4547353"/>
              <a:gd name="connsiteX680" fmla="*/ 1850327 w 4154388"/>
              <a:gd name="connsiteY680" fmla="*/ 4420879 h 4547353"/>
              <a:gd name="connsiteX681" fmla="*/ 1813263 w 4154388"/>
              <a:gd name="connsiteY681" fmla="*/ 4398445 h 4547353"/>
              <a:gd name="connsiteX682" fmla="*/ 1774892 w 4154388"/>
              <a:gd name="connsiteY682" fmla="*/ 4375321 h 4547353"/>
              <a:gd name="connsiteX683" fmla="*/ 1770718 w 4154388"/>
              <a:gd name="connsiteY683" fmla="*/ 4372053 h 4547353"/>
              <a:gd name="connsiteX684" fmla="*/ 1738228 w 4154388"/>
              <a:gd name="connsiteY684" fmla="*/ 4338765 h 4547353"/>
              <a:gd name="connsiteX685" fmla="*/ 1730314 w 4154388"/>
              <a:gd name="connsiteY685" fmla="*/ 4343629 h 4547353"/>
              <a:gd name="connsiteX686" fmla="*/ 1695029 w 4154388"/>
              <a:gd name="connsiteY686" fmla="*/ 4317093 h 4547353"/>
              <a:gd name="connsiteX687" fmla="*/ 1677568 w 4154388"/>
              <a:gd name="connsiteY687" fmla="*/ 4307110 h 4547353"/>
              <a:gd name="connsiteX688" fmla="*/ 1671433 w 4154388"/>
              <a:gd name="connsiteY688" fmla="*/ 4305948 h 4547353"/>
              <a:gd name="connsiteX689" fmla="*/ 1671578 w 4154388"/>
              <a:gd name="connsiteY689" fmla="*/ 4297635 h 4547353"/>
              <a:gd name="connsiteX690" fmla="*/ 1672776 w 4154388"/>
              <a:gd name="connsiteY690" fmla="*/ 4287398 h 4547353"/>
              <a:gd name="connsiteX691" fmla="*/ 1662793 w 4154388"/>
              <a:gd name="connsiteY691" fmla="*/ 4293351 h 4547353"/>
              <a:gd name="connsiteX692" fmla="*/ 1651975 w 4154388"/>
              <a:gd name="connsiteY692" fmla="*/ 4305004 h 4547353"/>
              <a:gd name="connsiteX693" fmla="*/ 1634224 w 4154388"/>
              <a:gd name="connsiteY693" fmla="*/ 4305512 h 4547353"/>
              <a:gd name="connsiteX694" fmla="*/ 1594183 w 4154388"/>
              <a:gd name="connsiteY694" fmla="*/ 4280791 h 4547353"/>
              <a:gd name="connsiteX695" fmla="*/ 1589863 w 4154388"/>
              <a:gd name="connsiteY695" fmla="*/ 4275346 h 4547353"/>
              <a:gd name="connsiteX696" fmla="*/ 1589972 w 4154388"/>
              <a:gd name="connsiteY696" fmla="*/ 4275273 h 4547353"/>
              <a:gd name="connsiteX697" fmla="*/ 1567102 w 4154388"/>
              <a:gd name="connsiteY697" fmla="*/ 4254110 h 4547353"/>
              <a:gd name="connsiteX698" fmla="*/ 1554869 w 4154388"/>
              <a:gd name="connsiteY698" fmla="*/ 4249535 h 4547353"/>
              <a:gd name="connsiteX699" fmla="*/ 1530946 w 4154388"/>
              <a:gd name="connsiteY699" fmla="*/ 4239915 h 4547353"/>
              <a:gd name="connsiteX700" fmla="*/ 1525609 w 4154388"/>
              <a:gd name="connsiteY700" fmla="*/ 4226157 h 4547353"/>
              <a:gd name="connsiteX701" fmla="*/ 1517260 w 4154388"/>
              <a:gd name="connsiteY701" fmla="*/ 4210112 h 4547353"/>
              <a:gd name="connsiteX702" fmla="*/ 1493083 w 4154388"/>
              <a:gd name="connsiteY702" fmla="*/ 4194938 h 4547353"/>
              <a:gd name="connsiteX703" fmla="*/ 1462917 w 4154388"/>
              <a:gd name="connsiteY703" fmla="*/ 4164190 h 4547353"/>
              <a:gd name="connsiteX704" fmla="*/ 1452752 w 4154388"/>
              <a:gd name="connsiteY704" fmla="*/ 4146112 h 4547353"/>
              <a:gd name="connsiteX705" fmla="*/ 1424836 w 4154388"/>
              <a:gd name="connsiteY705" fmla="*/ 4078047 h 4547353"/>
              <a:gd name="connsiteX706" fmla="*/ 1420480 w 4154388"/>
              <a:gd name="connsiteY706" fmla="*/ 4058879 h 4547353"/>
              <a:gd name="connsiteX707" fmla="*/ 1408247 w 4154388"/>
              <a:gd name="connsiteY707" fmla="*/ 4072166 h 4547353"/>
              <a:gd name="connsiteX708" fmla="*/ 1376120 w 4154388"/>
              <a:gd name="connsiteY708" fmla="*/ 4064942 h 4547353"/>
              <a:gd name="connsiteX709" fmla="*/ 1343593 w 4154388"/>
              <a:gd name="connsiteY709" fmla="*/ 4042507 h 4547353"/>
              <a:gd name="connsiteX710" fmla="*/ 1298652 w 4154388"/>
              <a:gd name="connsiteY710" fmla="*/ 3993282 h 4547353"/>
              <a:gd name="connsiteX711" fmla="*/ 1289722 w 4154388"/>
              <a:gd name="connsiteY711" fmla="*/ 3979452 h 4547353"/>
              <a:gd name="connsiteX712" fmla="*/ 1281554 w 4154388"/>
              <a:gd name="connsiteY712" fmla="*/ 3958832 h 4547353"/>
              <a:gd name="connsiteX713" fmla="*/ 1295494 w 4154388"/>
              <a:gd name="connsiteY713" fmla="*/ 3908954 h 4547353"/>
              <a:gd name="connsiteX714" fmla="*/ 1270228 w 4154388"/>
              <a:gd name="connsiteY714" fmla="*/ 3890513 h 4547353"/>
              <a:gd name="connsiteX715" fmla="*/ 1259846 w 4154388"/>
              <a:gd name="connsiteY715" fmla="*/ 3894796 h 4547353"/>
              <a:gd name="connsiteX716" fmla="*/ 1205321 w 4154388"/>
              <a:gd name="connsiteY716" fmla="*/ 3890222 h 4547353"/>
              <a:gd name="connsiteX717" fmla="*/ 1166551 w 4154388"/>
              <a:gd name="connsiteY717" fmla="*/ 3878424 h 4547353"/>
              <a:gd name="connsiteX718" fmla="*/ 1151340 w 4154388"/>
              <a:gd name="connsiteY718" fmla="*/ 3877117 h 4547353"/>
              <a:gd name="connsiteX719" fmla="*/ 1106181 w 4154388"/>
              <a:gd name="connsiteY719" fmla="*/ 3846805 h 4547353"/>
              <a:gd name="connsiteX720" fmla="*/ 1070823 w 4154388"/>
              <a:gd name="connsiteY720" fmla="*/ 3825533 h 4547353"/>
              <a:gd name="connsiteX721" fmla="*/ 1070714 w 4154388"/>
              <a:gd name="connsiteY721" fmla="*/ 3825424 h 4547353"/>
              <a:gd name="connsiteX722" fmla="*/ 1052273 w 4154388"/>
              <a:gd name="connsiteY722" fmla="*/ 3800739 h 4547353"/>
              <a:gd name="connsiteX723" fmla="*/ 1047627 w 4154388"/>
              <a:gd name="connsiteY723" fmla="*/ 3765563 h 4547353"/>
              <a:gd name="connsiteX724" fmla="*/ 1040185 w 4154388"/>
              <a:gd name="connsiteY724" fmla="*/ 3732165 h 4547353"/>
              <a:gd name="connsiteX725" fmla="*/ 1027443 w 4154388"/>
              <a:gd name="connsiteY725" fmla="*/ 3720077 h 4547353"/>
              <a:gd name="connsiteX726" fmla="*/ 1011652 w 4154388"/>
              <a:gd name="connsiteY726" fmla="*/ 3710021 h 4547353"/>
              <a:gd name="connsiteX727" fmla="*/ 954114 w 4154388"/>
              <a:gd name="connsiteY727" fmla="*/ 3643226 h 4547353"/>
              <a:gd name="connsiteX728" fmla="*/ 937197 w 4154388"/>
              <a:gd name="connsiteY728" fmla="*/ 3598829 h 4547353"/>
              <a:gd name="connsiteX729" fmla="*/ 939049 w 4154388"/>
              <a:gd name="connsiteY729" fmla="*/ 3589609 h 4547353"/>
              <a:gd name="connsiteX730" fmla="*/ 944167 w 4154388"/>
              <a:gd name="connsiteY730" fmla="*/ 3578936 h 4547353"/>
              <a:gd name="connsiteX731" fmla="*/ 969143 w 4154388"/>
              <a:gd name="connsiteY731" fmla="*/ 3513557 h 4547353"/>
              <a:gd name="connsiteX732" fmla="*/ 1002213 w 4154388"/>
              <a:gd name="connsiteY732" fmla="*/ 3487747 h 4547353"/>
              <a:gd name="connsiteX733" fmla="*/ 1012196 w 4154388"/>
              <a:gd name="connsiteY733" fmla="*/ 3473625 h 4547353"/>
              <a:gd name="connsiteX734" fmla="*/ 1026862 w 4154388"/>
              <a:gd name="connsiteY734" fmla="*/ 3443459 h 4547353"/>
              <a:gd name="connsiteX735" fmla="*/ 1065923 w 4154388"/>
              <a:gd name="connsiteY735" fmla="*/ 3404289 h 4547353"/>
              <a:gd name="connsiteX736" fmla="*/ 1074635 w 4154388"/>
              <a:gd name="connsiteY736" fmla="*/ 3399607 h 4547353"/>
              <a:gd name="connsiteX737" fmla="*/ 1099865 w 4154388"/>
              <a:gd name="connsiteY737" fmla="*/ 3380439 h 4547353"/>
              <a:gd name="connsiteX738" fmla="*/ 1104039 w 4154388"/>
              <a:gd name="connsiteY738" fmla="*/ 3371073 h 4547353"/>
              <a:gd name="connsiteX739" fmla="*/ 1122009 w 4154388"/>
              <a:gd name="connsiteY739" fmla="*/ 3324752 h 4547353"/>
              <a:gd name="connsiteX740" fmla="*/ 1146984 w 4154388"/>
              <a:gd name="connsiteY740" fmla="*/ 3329508 h 4547353"/>
              <a:gd name="connsiteX741" fmla="*/ 1227247 w 4154388"/>
              <a:gd name="connsiteY741" fmla="*/ 3354411 h 4547353"/>
              <a:gd name="connsiteX742" fmla="*/ 1336841 w 4154388"/>
              <a:gd name="connsiteY742" fmla="*/ 3391910 h 4547353"/>
              <a:gd name="connsiteX743" fmla="*/ 1406323 w 4154388"/>
              <a:gd name="connsiteY743" fmla="*/ 3429265 h 4547353"/>
              <a:gd name="connsiteX744" fmla="*/ 1436852 w 4154388"/>
              <a:gd name="connsiteY744" fmla="*/ 3432314 h 4547353"/>
              <a:gd name="connsiteX745" fmla="*/ 1448723 w 4154388"/>
              <a:gd name="connsiteY745" fmla="*/ 3451772 h 4547353"/>
              <a:gd name="connsiteX746" fmla="*/ 1448215 w 4154388"/>
              <a:gd name="connsiteY746" fmla="*/ 3458996 h 4547353"/>
              <a:gd name="connsiteX747" fmla="*/ 1446617 w 4154388"/>
              <a:gd name="connsiteY747" fmla="*/ 3474496 h 4547353"/>
              <a:gd name="connsiteX748" fmla="*/ 1463280 w 4154388"/>
              <a:gd name="connsiteY748" fmla="*/ 3470540 h 4547353"/>
              <a:gd name="connsiteX749" fmla="*/ 1488872 w 4154388"/>
              <a:gd name="connsiteY749" fmla="*/ 3483064 h 4547353"/>
              <a:gd name="connsiteX750" fmla="*/ 1499509 w 4154388"/>
              <a:gd name="connsiteY750" fmla="*/ 3497040 h 4547353"/>
              <a:gd name="connsiteX751" fmla="*/ 1508838 w 4154388"/>
              <a:gd name="connsiteY751" fmla="*/ 3507313 h 4547353"/>
              <a:gd name="connsiteX752" fmla="*/ 1535084 w 4154388"/>
              <a:gd name="connsiteY752" fmla="*/ 3509745 h 4547353"/>
              <a:gd name="connsiteX753" fmla="*/ 1522379 w 4154388"/>
              <a:gd name="connsiteY753" fmla="*/ 3470177 h 4547353"/>
              <a:gd name="connsiteX754" fmla="*/ 1517405 w 4154388"/>
              <a:gd name="connsiteY754" fmla="*/ 3458270 h 4547353"/>
              <a:gd name="connsiteX755" fmla="*/ 1500707 w 4154388"/>
              <a:gd name="connsiteY755" fmla="*/ 3430753 h 4547353"/>
              <a:gd name="connsiteX756" fmla="*/ 1476530 w 4154388"/>
              <a:gd name="connsiteY756" fmla="*/ 3379278 h 4547353"/>
              <a:gd name="connsiteX757" fmla="*/ 1475114 w 4154388"/>
              <a:gd name="connsiteY757" fmla="*/ 3312809 h 4547353"/>
              <a:gd name="connsiteX758" fmla="*/ 1474315 w 4154388"/>
              <a:gd name="connsiteY758" fmla="*/ 3286708 h 4547353"/>
              <a:gd name="connsiteX759" fmla="*/ 1480704 w 4154388"/>
              <a:gd name="connsiteY759" fmla="*/ 3245361 h 4547353"/>
              <a:gd name="connsiteX760" fmla="*/ 1522960 w 4154388"/>
              <a:gd name="connsiteY760" fmla="*/ 3210439 h 4547353"/>
              <a:gd name="connsiteX761" fmla="*/ 1530692 w 4154388"/>
              <a:gd name="connsiteY761" fmla="*/ 3199040 h 4547353"/>
              <a:gd name="connsiteX762" fmla="*/ 1531636 w 4154388"/>
              <a:gd name="connsiteY762" fmla="*/ 3197370 h 4547353"/>
              <a:gd name="connsiteX763" fmla="*/ 1549641 w 4154388"/>
              <a:gd name="connsiteY763" fmla="*/ 3156350 h 4547353"/>
              <a:gd name="connsiteX764" fmla="*/ 1596398 w 4154388"/>
              <a:gd name="connsiteY764" fmla="*/ 3114203 h 4547353"/>
              <a:gd name="connsiteX765" fmla="*/ 1637745 w 4154388"/>
              <a:gd name="connsiteY765" fmla="*/ 3118414 h 4547353"/>
              <a:gd name="connsiteX766" fmla="*/ 1689003 w 4154388"/>
              <a:gd name="connsiteY766" fmla="*/ 3123460 h 4547353"/>
              <a:gd name="connsiteX767" fmla="*/ 1696880 w 4154388"/>
              <a:gd name="connsiteY767" fmla="*/ 3125783 h 4547353"/>
              <a:gd name="connsiteX768" fmla="*/ 1701817 w 4154388"/>
              <a:gd name="connsiteY768" fmla="*/ 3130866 h 4547353"/>
              <a:gd name="connsiteX769" fmla="*/ 1737865 w 4154388"/>
              <a:gd name="connsiteY769" fmla="*/ 3141502 h 4547353"/>
              <a:gd name="connsiteX770" fmla="*/ 1727955 w 4154388"/>
              <a:gd name="connsiteY770" fmla="*/ 3116382 h 4547353"/>
              <a:gd name="connsiteX771" fmla="*/ 1708642 w 4154388"/>
              <a:gd name="connsiteY771" fmla="*/ 3073836 h 4547353"/>
              <a:gd name="connsiteX772" fmla="*/ 1717790 w 4154388"/>
              <a:gd name="connsiteY772" fmla="*/ 3059533 h 4547353"/>
              <a:gd name="connsiteX773" fmla="*/ 1730314 w 4154388"/>
              <a:gd name="connsiteY773" fmla="*/ 3052273 h 4547353"/>
              <a:gd name="connsiteX774" fmla="*/ 1719278 w 4154388"/>
              <a:gd name="connsiteY774" fmla="*/ 3041564 h 4547353"/>
              <a:gd name="connsiteX775" fmla="*/ 1702144 w 4154388"/>
              <a:gd name="connsiteY775" fmla="*/ 3037534 h 4547353"/>
              <a:gd name="connsiteX776" fmla="*/ 1692016 w 4154388"/>
              <a:gd name="connsiteY776" fmla="*/ 3023776 h 4547353"/>
              <a:gd name="connsiteX777" fmla="*/ 1706355 w 4154388"/>
              <a:gd name="connsiteY777" fmla="*/ 3009074 h 4547353"/>
              <a:gd name="connsiteX778" fmla="*/ 1702362 w 4154388"/>
              <a:gd name="connsiteY778" fmla="*/ 2991068 h 4547353"/>
              <a:gd name="connsiteX779" fmla="*/ 1702071 w 4154388"/>
              <a:gd name="connsiteY779" fmla="*/ 2989798 h 4547353"/>
              <a:gd name="connsiteX780" fmla="*/ 1688059 w 4154388"/>
              <a:gd name="connsiteY780" fmla="*/ 2923402 h 4547353"/>
              <a:gd name="connsiteX781" fmla="*/ 1690745 w 4154388"/>
              <a:gd name="connsiteY781" fmla="*/ 2899225 h 4547353"/>
              <a:gd name="connsiteX782" fmla="*/ 1706936 w 4154388"/>
              <a:gd name="connsiteY782" fmla="*/ 2866990 h 4547353"/>
              <a:gd name="connsiteX783" fmla="*/ 1688531 w 4154388"/>
              <a:gd name="connsiteY783" fmla="*/ 2848294 h 4547353"/>
              <a:gd name="connsiteX784" fmla="*/ 1714196 w 4154388"/>
              <a:gd name="connsiteY784" fmla="*/ 2826187 h 4547353"/>
              <a:gd name="connsiteX785" fmla="*/ 1727555 w 4154388"/>
              <a:gd name="connsiteY785" fmla="*/ 2836206 h 4547353"/>
              <a:gd name="connsiteX786" fmla="*/ 1753729 w 4154388"/>
              <a:gd name="connsiteY786" fmla="*/ 2836787 h 4547353"/>
              <a:gd name="connsiteX787" fmla="*/ 1773803 w 4154388"/>
              <a:gd name="connsiteY787" fmla="*/ 2816385 h 4547353"/>
              <a:gd name="connsiteX788" fmla="*/ 1784984 w 4154388"/>
              <a:gd name="connsiteY788" fmla="*/ 2813989 h 4547353"/>
              <a:gd name="connsiteX789" fmla="*/ 1800304 w 4154388"/>
              <a:gd name="connsiteY789" fmla="*/ 2812864 h 4547353"/>
              <a:gd name="connsiteX790" fmla="*/ 1821358 w 4154388"/>
              <a:gd name="connsiteY790" fmla="*/ 2793443 h 4547353"/>
              <a:gd name="connsiteX791" fmla="*/ 1823791 w 4154388"/>
              <a:gd name="connsiteY791" fmla="*/ 2784513 h 4547353"/>
              <a:gd name="connsiteX792" fmla="*/ 1813299 w 4154388"/>
              <a:gd name="connsiteY792" fmla="*/ 2782153 h 4547353"/>
              <a:gd name="connsiteX793" fmla="*/ 1791228 w 4154388"/>
              <a:gd name="connsiteY793" fmla="*/ 2783641 h 4547353"/>
              <a:gd name="connsiteX794" fmla="*/ 1751768 w 4154388"/>
              <a:gd name="connsiteY794" fmla="*/ 2749627 h 4547353"/>
              <a:gd name="connsiteX795" fmla="*/ 1709586 w 4154388"/>
              <a:gd name="connsiteY795" fmla="*/ 2728318 h 4547353"/>
              <a:gd name="connsiteX796" fmla="*/ 1696372 w 4154388"/>
              <a:gd name="connsiteY796" fmla="*/ 2703705 h 4547353"/>
              <a:gd name="connsiteX797" fmla="*/ 1693940 w 4154388"/>
              <a:gd name="connsiteY797" fmla="*/ 2683122 h 4547353"/>
              <a:gd name="connsiteX798" fmla="*/ 1695791 w 4154388"/>
              <a:gd name="connsiteY798" fmla="*/ 2661486 h 4547353"/>
              <a:gd name="connsiteX799" fmla="*/ 1698949 w 4154388"/>
              <a:gd name="connsiteY799" fmla="*/ 2652447 h 4547353"/>
              <a:gd name="connsiteX800" fmla="*/ 1689112 w 4154388"/>
              <a:gd name="connsiteY800" fmla="*/ 2652774 h 4547353"/>
              <a:gd name="connsiteX801" fmla="*/ 1672994 w 4154388"/>
              <a:gd name="connsiteY801" fmla="*/ 2640722 h 4547353"/>
              <a:gd name="connsiteX802" fmla="*/ 1668964 w 4154388"/>
              <a:gd name="connsiteY802" fmla="*/ 2610555 h 4547353"/>
              <a:gd name="connsiteX803" fmla="*/ 1681343 w 4154388"/>
              <a:gd name="connsiteY803" fmla="*/ 2584527 h 4547353"/>
              <a:gd name="connsiteX804" fmla="*/ 1695283 w 4154388"/>
              <a:gd name="connsiteY804" fmla="*/ 2564089 h 4547353"/>
              <a:gd name="connsiteX805" fmla="*/ 1702398 w 4154388"/>
              <a:gd name="connsiteY805" fmla="*/ 2554360 h 4547353"/>
              <a:gd name="connsiteX806" fmla="*/ 1727555 w 4154388"/>
              <a:gd name="connsiteY806" fmla="*/ 2533451 h 4547353"/>
              <a:gd name="connsiteX807" fmla="*/ 1737320 w 4154388"/>
              <a:gd name="connsiteY807" fmla="*/ 2523286 h 4547353"/>
              <a:gd name="connsiteX808" fmla="*/ 1756887 w 4154388"/>
              <a:gd name="connsiteY808" fmla="*/ 2496423 h 4547353"/>
              <a:gd name="connsiteX809" fmla="*/ 1791954 w 4154388"/>
              <a:gd name="connsiteY809" fmla="*/ 2472646 h 4547353"/>
              <a:gd name="connsiteX810" fmla="*/ 1828655 w 4154388"/>
              <a:gd name="connsiteY810" fmla="*/ 2471121 h 4547353"/>
              <a:gd name="connsiteX811" fmla="*/ 1843539 w 4154388"/>
              <a:gd name="connsiteY811" fmla="*/ 2461828 h 4547353"/>
              <a:gd name="connsiteX812" fmla="*/ 1913165 w 4154388"/>
              <a:gd name="connsiteY812" fmla="*/ 2453442 h 4547353"/>
              <a:gd name="connsiteX813" fmla="*/ 1925290 w 4154388"/>
              <a:gd name="connsiteY813" fmla="*/ 2454930 h 4547353"/>
              <a:gd name="connsiteX814" fmla="*/ 1971030 w 4154388"/>
              <a:gd name="connsiteY814" fmla="*/ 2467745 h 4547353"/>
              <a:gd name="connsiteX815" fmla="*/ 1996514 w 4154388"/>
              <a:gd name="connsiteY815" fmla="*/ 2449703 h 4547353"/>
              <a:gd name="connsiteX816" fmla="*/ 1994916 w 4154388"/>
              <a:gd name="connsiteY816" fmla="*/ 2428612 h 4547353"/>
              <a:gd name="connsiteX817" fmla="*/ 1990524 w 4154388"/>
              <a:gd name="connsiteY817" fmla="*/ 2403346 h 4547353"/>
              <a:gd name="connsiteX818" fmla="*/ 1987039 w 4154388"/>
              <a:gd name="connsiteY818" fmla="*/ 2389188 h 4547353"/>
              <a:gd name="connsiteX819" fmla="*/ 1974406 w 4154388"/>
              <a:gd name="connsiteY819" fmla="*/ 2389987 h 4547353"/>
              <a:gd name="connsiteX820" fmla="*/ 1964278 w 4154388"/>
              <a:gd name="connsiteY820" fmla="*/ 2393690 h 4547353"/>
              <a:gd name="connsiteX821" fmla="*/ 1951790 w 4154388"/>
              <a:gd name="connsiteY821" fmla="*/ 2395795 h 4547353"/>
              <a:gd name="connsiteX822" fmla="*/ 1955457 w 4154388"/>
              <a:gd name="connsiteY822" fmla="*/ 2383670 h 4547353"/>
              <a:gd name="connsiteX823" fmla="*/ 1978290 w 4154388"/>
              <a:gd name="connsiteY823" fmla="*/ 2343775 h 4547353"/>
              <a:gd name="connsiteX824" fmla="*/ 1996042 w 4154388"/>
              <a:gd name="connsiteY824" fmla="*/ 2332594 h 4547353"/>
              <a:gd name="connsiteX825" fmla="*/ 2013067 w 4154388"/>
              <a:gd name="connsiteY825" fmla="*/ 2341161 h 4547353"/>
              <a:gd name="connsiteX826" fmla="*/ 2005407 w 4154388"/>
              <a:gd name="connsiteY826" fmla="*/ 2360328 h 4547353"/>
              <a:gd name="connsiteX827" fmla="*/ 2002649 w 4154388"/>
              <a:gd name="connsiteY827" fmla="*/ 2365846 h 4547353"/>
              <a:gd name="connsiteX828" fmla="*/ 2014156 w 4154388"/>
              <a:gd name="connsiteY828" fmla="*/ 2373179 h 4547353"/>
              <a:gd name="connsiteX829" fmla="*/ 2056701 w 4154388"/>
              <a:gd name="connsiteY829" fmla="*/ 2346316 h 4547353"/>
              <a:gd name="connsiteX830" fmla="*/ 2091551 w 4154388"/>
              <a:gd name="connsiteY830" fmla="*/ 2306421 h 4547353"/>
              <a:gd name="connsiteX831" fmla="*/ 2103168 w 4154388"/>
              <a:gd name="connsiteY831" fmla="*/ 2287871 h 4547353"/>
              <a:gd name="connsiteX832" fmla="*/ 2093511 w 4154388"/>
              <a:gd name="connsiteY832" fmla="*/ 2274511 h 4547353"/>
              <a:gd name="connsiteX833" fmla="*/ 2056629 w 4154388"/>
              <a:gd name="connsiteY833" fmla="*/ 2262459 h 4547353"/>
              <a:gd name="connsiteX834" fmla="*/ 2046755 w 4154388"/>
              <a:gd name="connsiteY834" fmla="*/ 2253130 h 4547353"/>
              <a:gd name="connsiteX835" fmla="*/ 2013829 w 4154388"/>
              <a:gd name="connsiteY835" fmla="*/ 2237375 h 4547353"/>
              <a:gd name="connsiteX836" fmla="*/ 1979452 w 4154388"/>
              <a:gd name="connsiteY836" fmla="*/ 2215812 h 4547353"/>
              <a:gd name="connsiteX837" fmla="*/ 1986349 w 4154388"/>
              <a:gd name="connsiteY837" fmla="*/ 2207208 h 4547353"/>
              <a:gd name="connsiteX838" fmla="*/ 1994481 w 4154388"/>
              <a:gd name="connsiteY838" fmla="*/ 2206373 h 4547353"/>
              <a:gd name="connsiteX839" fmla="*/ 1995061 w 4154388"/>
              <a:gd name="connsiteY839" fmla="*/ 2205575 h 4547353"/>
              <a:gd name="connsiteX840" fmla="*/ 1995352 w 4154388"/>
              <a:gd name="connsiteY840" fmla="*/ 2206373 h 4547353"/>
              <a:gd name="connsiteX841" fmla="*/ 1998837 w 4154388"/>
              <a:gd name="connsiteY841" fmla="*/ 2206010 h 4547353"/>
              <a:gd name="connsiteX842" fmla="*/ 2011070 w 4154388"/>
              <a:gd name="connsiteY842" fmla="*/ 2175626 h 4547353"/>
              <a:gd name="connsiteX843" fmla="*/ 2009074 w 4154388"/>
              <a:gd name="connsiteY843" fmla="*/ 2159363 h 4547353"/>
              <a:gd name="connsiteX844" fmla="*/ 2027697 w 4154388"/>
              <a:gd name="connsiteY844" fmla="*/ 2161468 h 4547353"/>
              <a:gd name="connsiteX845" fmla="*/ 2045230 w 4154388"/>
              <a:gd name="connsiteY845" fmla="*/ 2161904 h 4547353"/>
              <a:gd name="connsiteX846" fmla="*/ 2061416 w 4154388"/>
              <a:gd name="connsiteY846" fmla="*/ 2156186 h 4547353"/>
              <a:gd name="connsiteX847" fmla="*/ 2445564 w 4154388"/>
              <a:gd name="connsiteY847" fmla="*/ 2067846 h 4547353"/>
              <a:gd name="connsiteX848" fmla="*/ 2455039 w 4154388"/>
              <a:gd name="connsiteY848" fmla="*/ 2069371 h 4547353"/>
              <a:gd name="connsiteX849" fmla="*/ 2456237 w 4154388"/>
              <a:gd name="connsiteY849" fmla="*/ 2077249 h 4547353"/>
              <a:gd name="connsiteX850" fmla="*/ 2451227 w 4154388"/>
              <a:gd name="connsiteY850" fmla="*/ 2111408 h 4547353"/>
              <a:gd name="connsiteX851" fmla="*/ 2445891 w 4154388"/>
              <a:gd name="connsiteY851" fmla="*/ 2125021 h 4547353"/>
              <a:gd name="connsiteX852" fmla="*/ 2432133 w 4154388"/>
              <a:gd name="connsiteY852" fmla="*/ 2153809 h 4547353"/>
              <a:gd name="connsiteX853" fmla="*/ 2425453 w 4154388"/>
              <a:gd name="connsiteY853" fmla="*/ 2169201 h 4547353"/>
              <a:gd name="connsiteX854" fmla="*/ 2415071 w 4154388"/>
              <a:gd name="connsiteY854" fmla="*/ 2165570 h 4547353"/>
              <a:gd name="connsiteX855" fmla="*/ 2412058 w 4154388"/>
              <a:gd name="connsiteY855" fmla="*/ 2149089 h 4547353"/>
              <a:gd name="connsiteX856" fmla="*/ 2415035 w 4154388"/>
              <a:gd name="connsiteY856" fmla="*/ 2142591 h 4547353"/>
              <a:gd name="connsiteX857" fmla="*/ 2417467 w 4154388"/>
              <a:gd name="connsiteY857" fmla="*/ 2133226 h 4547353"/>
              <a:gd name="connsiteX858" fmla="*/ 2405996 w 4154388"/>
              <a:gd name="connsiteY858" fmla="*/ 2133080 h 4547353"/>
              <a:gd name="connsiteX859" fmla="*/ 2393399 w 4154388"/>
              <a:gd name="connsiteY859" fmla="*/ 2135222 h 4547353"/>
              <a:gd name="connsiteX860" fmla="*/ 2400115 w 4154388"/>
              <a:gd name="connsiteY860" fmla="*/ 2123025 h 4547353"/>
              <a:gd name="connsiteX861" fmla="*/ 2417503 w 4154388"/>
              <a:gd name="connsiteY861" fmla="*/ 2104910 h 4547353"/>
              <a:gd name="connsiteX862" fmla="*/ 2423892 w 4154388"/>
              <a:gd name="connsiteY862" fmla="*/ 2077321 h 4547353"/>
              <a:gd name="connsiteX863" fmla="*/ 2424655 w 4154388"/>
              <a:gd name="connsiteY863" fmla="*/ 2074054 h 4547353"/>
              <a:gd name="connsiteX864" fmla="*/ 2426361 w 4154388"/>
              <a:gd name="connsiteY864" fmla="*/ 2076486 h 4547353"/>
              <a:gd name="connsiteX865" fmla="*/ 2429519 w 4154388"/>
              <a:gd name="connsiteY865" fmla="*/ 2075542 h 4547353"/>
              <a:gd name="connsiteX866" fmla="*/ 2445564 w 4154388"/>
              <a:gd name="connsiteY866" fmla="*/ 2067846 h 4547353"/>
              <a:gd name="connsiteX867" fmla="*/ 1781209 w 4154388"/>
              <a:gd name="connsiteY867" fmla="*/ 2041201 h 4547353"/>
              <a:gd name="connsiteX868" fmla="*/ 1788179 w 4154388"/>
              <a:gd name="connsiteY868" fmla="*/ 2047481 h 4547353"/>
              <a:gd name="connsiteX869" fmla="*/ 1772242 w 4154388"/>
              <a:gd name="connsiteY869" fmla="*/ 2063563 h 4547353"/>
              <a:gd name="connsiteX870" fmla="*/ 1751369 w 4154388"/>
              <a:gd name="connsiteY870" fmla="*/ 2053362 h 4547353"/>
              <a:gd name="connsiteX871" fmla="*/ 1751333 w 4154388"/>
              <a:gd name="connsiteY871" fmla="*/ 2053362 h 4547353"/>
              <a:gd name="connsiteX872" fmla="*/ 1781209 w 4154388"/>
              <a:gd name="connsiteY872" fmla="*/ 2041201 h 4547353"/>
              <a:gd name="connsiteX873" fmla="*/ 2527606 w 4154388"/>
              <a:gd name="connsiteY873" fmla="*/ 2039277 h 4547353"/>
              <a:gd name="connsiteX874" fmla="*/ 2527619 w 4154388"/>
              <a:gd name="connsiteY874" fmla="*/ 2039290 h 4547353"/>
              <a:gd name="connsiteX875" fmla="*/ 2527606 w 4154388"/>
              <a:gd name="connsiteY875" fmla="*/ 2039314 h 4547353"/>
              <a:gd name="connsiteX876" fmla="*/ 3678066 w 4154388"/>
              <a:gd name="connsiteY876" fmla="*/ 2037031 h 4547353"/>
              <a:gd name="connsiteX877" fmla="*/ 3687332 w 4154388"/>
              <a:gd name="connsiteY877" fmla="*/ 2037136 h 4547353"/>
              <a:gd name="connsiteX878" fmla="*/ 3734996 w 4154388"/>
              <a:gd name="connsiteY878" fmla="*/ 2068609 h 4547353"/>
              <a:gd name="connsiteX879" fmla="*/ 3762512 w 4154388"/>
              <a:gd name="connsiteY879" fmla="*/ 2080698 h 4547353"/>
              <a:gd name="connsiteX880" fmla="*/ 3798015 w 4154388"/>
              <a:gd name="connsiteY880" fmla="*/ 2092241 h 4547353"/>
              <a:gd name="connsiteX881" fmla="*/ 3797979 w 4154388"/>
              <a:gd name="connsiteY881" fmla="*/ 2092278 h 4547353"/>
              <a:gd name="connsiteX882" fmla="*/ 3810358 w 4154388"/>
              <a:gd name="connsiteY882" fmla="*/ 2122045 h 4547353"/>
              <a:gd name="connsiteX883" fmla="*/ 3796926 w 4154388"/>
              <a:gd name="connsiteY883" fmla="*/ 2130249 h 4547353"/>
              <a:gd name="connsiteX884" fmla="*/ 3713941 w 4154388"/>
              <a:gd name="connsiteY884" fmla="*/ 2117326 h 4547353"/>
              <a:gd name="connsiteX885" fmla="*/ 3681741 w 4154388"/>
              <a:gd name="connsiteY885" fmla="*/ 2119794 h 4547353"/>
              <a:gd name="connsiteX886" fmla="*/ 3745596 w 4154388"/>
              <a:gd name="connsiteY886" fmla="*/ 2175662 h 4547353"/>
              <a:gd name="connsiteX887" fmla="*/ 3760189 w 4154388"/>
              <a:gd name="connsiteY887" fmla="*/ 2204595 h 4547353"/>
              <a:gd name="connsiteX888" fmla="*/ 3756450 w 4154388"/>
              <a:gd name="connsiteY888" fmla="*/ 2213126 h 4547353"/>
              <a:gd name="connsiteX889" fmla="*/ 3731547 w 4154388"/>
              <a:gd name="connsiteY889" fmla="*/ 2209786 h 4547353"/>
              <a:gd name="connsiteX890" fmla="*/ 3722363 w 4154388"/>
              <a:gd name="connsiteY890" fmla="*/ 2204486 h 4547353"/>
              <a:gd name="connsiteX891" fmla="*/ 3717607 w 4154388"/>
              <a:gd name="connsiteY891" fmla="*/ 2215304 h 4547353"/>
              <a:gd name="connsiteX892" fmla="*/ 3721383 w 4154388"/>
              <a:gd name="connsiteY892" fmla="*/ 2230405 h 4547353"/>
              <a:gd name="connsiteX893" fmla="*/ 3749335 w 4154388"/>
              <a:gd name="connsiteY893" fmla="*/ 2269792 h 4547353"/>
              <a:gd name="connsiteX894" fmla="*/ 3758810 w 4154388"/>
              <a:gd name="connsiteY894" fmla="*/ 2277742 h 4547353"/>
              <a:gd name="connsiteX895" fmla="*/ 3778340 w 4154388"/>
              <a:gd name="connsiteY895" fmla="*/ 2307074 h 4547353"/>
              <a:gd name="connsiteX896" fmla="*/ 3770462 w 4154388"/>
              <a:gd name="connsiteY896" fmla="*/ 2318872 h 4547353"/>
              <a:gd name="connsiteX897" fmla="*/ 3764981 w 4154388"/>
              <a:gd name="connsiteY897" fmla="*/ 2338330 h 4547353"/>
              <a:gd name="connsiteX898" fmla="*/ 3760189 w 4154388"/>
              <a:gd name="connsiteY898" fmla="*/ 2358005 h 4547353"/>
              <a:gd name="connsiteX899" fmla="*/ 3746032 w 4154388"/>
              <a:gd name="connsiteY899" fmla="*/ 2374196 h 4547353"/>
              <a:gd name="connsiteX900" fmla="*/ 3717426 w 4154388"/>
              <a:gd name="connsiteY900" fmla="*/ 2425127 h 4547353"/>
              <a:gd name="connsiteX901" fmla="*/ 3683048 w 4154388"/>
              <a:gd name="connsiteY901" fmla="*/ 2458234 h 4547353"/>
              <a:gd name="connsiteX902" fmla="*/ 3671069 w 4154388"/>
              <a:gd name="connsiteY902" fmla="*/ 2460739 h 4547353"/>
              <a:gd name="connsiteX903" fmla="*/ 3659198 w 4154388"/>
              <a:gd name="connsiteY903" fmla="*/ 2471194 h 4547353"/>
              <a:gd name="connsiteX904" fmla="*/ 3645403 w 4154388"/>
              <a:gd name="connsiteY904" fmla="*/ 2490361 h 4547353"/>
              <a:gd name="connsiteX905" fmla="*/ 3627035 w 4154388"/>
              <a:gd name="connsiteY905" fmla="*/ 2512650 h 4547353"/>
              <a:gd name="connsiteX906" fmla="*/ 3599591 w 4154388"/>
              <a:gd name="connsiteY906" fmla="*/ 2530873 h 4547353"/>
              <a:gd name="connsiteX907" fmla="*/ 3592803 w 4154388"/>
              <a:gd name="connsiteY907" fmla="*/ 2532725 h 4547353"/>
              <a:gd name="connsiteX908" fmla="*/ 3589172 w 4154388"/>
              <a:gd name="connsiteY908" fmla="*/ 2536355 h 4547353"/>
              <a:gd name="connsiteX909" fmla="*/ 3574071 w 4154388"/>
              <a:gd name="connsiteY909" fmla="*/ 2541873 h 4547353"/>
              <a:gd name="connsiteX910" fmla="*/ 3538713 w 4154388"/>
              <a:gd name="connsiteY910" fmla="*/ 2531817 h 4547353"/>
              <a:gd name="connsiteX911" fmla="*/ 3526734 w 4154388"/>
              <a:gd name="connsiteY911" fmla="*/ 2531708 h 4547353"/>
              <a:gd name="connsiteX912" fmla="*/ 3528585 w 4154388"/>
              <a:gd name="connsiteY912" fmla="*/ 2542780 h 4547353"/>
              <a:gd name="connsiteX913" fmla="*/ 3528766 w 4154388"/>
              <a:gd name="connsiteY913" fmla="*/ 2558935 h 4547353"/>
              <a:gd name="connsiteX914" fmla="*/ 3519328 w 4154388"/>
              <a:gd name="connsiteY914" fmla="*/ 2561330 h 4547353"/>
              <a:gd name="connsiteX915" fmla="*/ 3487891 w 4154388"/>
              <a:gd name="connsiteY915" fmla="*/ 2550041 h 4547353"/>
              <a:gd name="connsiteX916" fmla="*/ 3458233 w 4154388"/>
              <a:gd name="connsiteY916" fmla="*/ 2521980 h 4547353"/>
              <a:gd name="connsiteX917" fmla="*/ 3430280 w 4154388"/>
              <a:gd name="connsiteY917" fmla="*/ 2501106 h 4547353"/>
              <a:gd name="connsiteX918" fmla="*/ 3408136 w 4154388"/>
              <a:gd name="connsiteY918" fmla="*/ 2481902 h 4547353"/>
              <a:gd name="connsiteX919" fmla="*/ 3380438 w 4154388"/>
              <a:gd name="connsiteY919" fmla="*/ 2440591 h 4547353"/>
              <a:gd name="connsiteX920" fmla="*/ 3400731 w 4154388"/>
              <a:gd name="connsiteY920" fmla="*/ 2403019 h 4547353"/>
              <a:gd name="connsiteX921" fmla="*/ 3408753 w 4154388"/>
              <a:gd name="connsiteY921" fmla="*/ 2392238 h 4547353"/>
              <a:gd name="connsiteX922" fmla="*/ 3444148 w 4154388"/>
              <a:gd name="connsiteY922" fmla="*/ 2312120 h 4547353"/>
              <a:gd name="connsiteX923" fmla="*/ 3473298 w 4154388"/>
              <a:gd name="connsiteY923" fmla="*/ 2265110 h 4547353"/>
              <a:gd name="connsiteX924" fmla="*/ 3546191 w 4154388"/>
              <a:gd name="connsiteY924" fmla="*/ 2163356 h 4547353"/>
              <a:gd name="connsiteX925" fmla="*/ 3570078 w 4154388"/>
              <a:gd name="connsiteY925" fmla="*/ 2161069 h 4547353"/>
              <a:gd name="connsiteX926" fmla="*/ 3594436 w 4154388"/>
              <a:gd name="connsiteY926" fmla="*/ 2138526 h 4547353"/>
              <a:gd name="connsiteX927" fmla="*/ 3598284 w 4154388"/>
              <a:gd name="connsiteY927" fmla="*/ 2104838 h 4547353"/>
              <a:gd name="connsiteX928" fmla="*/ 3610736 w 4154388"/>
              <a:gd name="connsiteY928" fmla="*/ 2099647 h 4547353"/>
              <a:gd name="connsiteX929" fmla="*/ 3620137 w 4154388"/>
              <a:gd name="connsiteY929" fmla="*/ 2104148 h 4547353"/>
              <a:gd name="connsiteX930" fmla="*/ 3645186 w 4154388"/>
              <a:gd name="connsiteY930" fmla="*/ 2103350 h 4547353"/>
              <a:gd name="connsiteX931" fmla="*/ 3637453 w 4154388"/>
              <a:gd name="connsiteY931" fmla="*/ 2086469 h 4547353"/>
              <a:gd name="connsiteX932" fmla="*/ 3633061 w 4154388"/>
              <a:gd name="connsiteY932" fmla="*/ 2074817 h 4547353"/>
              <a:gd name="connsiteX933" fmla="*/ 3639740 w 4154388"/>
              <a:gd name="connsiteY933" fmla="*/ 2057755 h 4547353"/>
              <a:gd name="connsiteX934" fmla="*/ 3667765 w 4154388"/>
              <a:gd name="connsiteY934" fmla="*/ 2040984 h 4547353"/>
              <a:gd name="connsiteX935" fmla="*/ 3678066 w 4154388"/>
              <a:gd name="connsiteY935" fmla="*/ 2037031 h 4547353"/>
              <a:gd name="connsiteX936" fmla="*/ 2536464 w 4154388"/>
              <a:gd name="connsiteY936" fmla="*/ 2022361 h 4547353"/>
              <a:gd name="connsiteX937" fmla="*/ 2548879 w 4154388"/>
              <a:gd name="connsiteY937" fmla="*/ 2037426 h 4547353"/>
              <a:gd name="connsiteX938" fmla="*/ 2539295 w 4154388"/>
              <a:gd name="connsiteY938" fmla="*/ 2046284 h 4547353"/>
              <a:gd name="connsiteX939" fmla="*/ 2531913 w 4154388"/>
              <a:gd name="connsiteY939" fmla="*/ 2043747 h 4547353"/>
              <a:gd name="connsiteX940" fmla="*/ 2527619 w 4154388"/>
              <a:gd name="connsiteY940" fmla="*/ 2039290 h 4547353"/>
              <a:gd name="connsiteX941" fmla="*/ 3031363 w 4154388"/>
              <a:gd name="connsiteY941" fmla="*/ 1964714 h 4547353"/>
              <a:gd name="connsiteX942" fmla="*/ 3031290 w 4154388"/>
              <a:gd name="connsiteY942" fmla="*/ 1964896 h 4547353"/>
              <a:gd name="connsiteX943" fmla="*/ 3031435 w 4154388"/>
              <a:gd name="connsiteY943" fmla="*/ 1964859 h 4547353"/>
              <a:gd name="connsiteX944" fmla="*/ 3031363 w 4154388"/>
              <a:gd name="connsiteY944" fmla="*/ 1964714 h 4547353"/>
              <a:gd name="connsiteX945" fmla="*/ 3125819 w 4154388"/>
              <a:gd name="connsiteY945" fmla="*/ 1857626 h 4547353"/>
              <a:gd name="connsiteX946" fmla="*/ 3125857 w 4154388"/>
              <a:gd name="connsiteY946" fmla="*/ 1857647 h 4547353"/>
              <a:gd name="connsiteX947" fmla="*/ 3125819 w 4154388"/>
              <a:gd name="connsiteY947" fmla="*/ 1857662 h 4547353"/>
              <a:gd name="connsiteX948" fmla="*/ 3164807 w 4154388"/>
              <a:gd name="connsiteY948" fmla="*/ 1851237 h 4547353"/>
              <a:gd name="connsiteX949" fmla="*/ 3177658 w 4154388"/>
              <a:gd name="connsiteY949" fmla="*/ 1858678 h 4547353"/>
              <a:gd name="connsiteX950" fmla="*/ 3167638 w 4154388"/>
              <a:gd name="connsiteY950" fmla="*/ 1878209 h 4547353"/>
              <a:gd name="connsiteX951" fmla="*/ 3154388 w 4154388"/>
              <a:gd name="connsiteY951" fmla="*/ 1871348 h 4547353"/>
              <a:gd name="connsiteX952" fmla="*/ 3139977 w 4154388"/>
              <a:gd name="connsiteY952" fmla="*/ 1865430 h 4547353"/>
              <a:gd name="connsiteX953" fmla="*/ 3125857 w 4154388"/>
              <a:gd name="connsiteY953" fmla="*/ 1857647 h 4547353"/>
              <a:gd name="connsiteX954" fmla="*/ 3141501 w 4154388"/>
              <a:gd name="connsiteY954" fmla="*/ 1851309 h 4547353"/>
              <a:gd name="connsiteX955" fmla="*/ 3164807 w 4154388"/>
              <a:gd name="connsiteY955" fmla="*/ 1851237 h 4547353"/>
              <a:gd name="connsiteX956" fmla="*/ 3156131 w 4154388"/>
              <a:gd name="connsiteY956" fmla="*/ 1811160 h 4547353"/>
              <a:gd name="connsiteX957" fmla="*/ 3177258 w 4154388"/>
              <a:gd name="connsiteY957" fmla="*/ 1825245 h 4547353"/>
              <a:gd name="connsiteX958" fmla="*/ 3162992 w 4154388"/>
              <a:gd name="connsiteY958" fmla="*/ 1839766 h 4547353"/>
              <a:gd name="connsiteX959" fmla="*/ 3147419 w 4154388"/>
              <a:gd name="connsiteY959" fmla="*/ 1822014 h 4547353"/>
              <a:gd name="connsiteX960" fmla="*/ 3156131 w 4154388"/>
              <a:gd name="connsiteY960" fmla="*/ 1811160 h 4547353"/>
              <a:gd name="connsiteX961" fmla="*/ 3962183 w 4154388"/>
              <a:gd name="connsiteY961" fmla="*/ 1776261 h 4547353"/>
              <a:gd name="connsiteX962" fmla="*/ 3986566 w 4154388"/>
              <a:gd name="connsiteY962" fmla="*/ 1788145 h 4547353"/>
              <a:gd name="connsiteX963" fmla="*/ 3984206 w 4154388"/>
              <a:gd name="connsiteY963" fmla="*/ 1801577 h 4547353"/>
              <a:gd name="connsiteX964" fmla="*/ 3970411 w 4154388"/>
              <a:gd name="connsiteY964" fmla="*/ 1812830 h 4547353"/>
              <a:gd name="connsiteX965" fmla="*/ 3965184 w 4154388"/>
              <a:gd name="connsiteY965" fmla="*/ 1801613 h 4547353"/>
              <a:gd name="connsiteX966" fmla="*/ 3965257 w 4154388"/>
              <a:gd name="connsiteY966" fmla="*/ 1791340 h 4547353"/>
              <a:gd name="connsiteX967" fmla="*/ 3962171 w 4154388"/>
              <a:gd name="connsiteY967" fmla="*/ 1776202 h 4547353"/>
              <a:gd name="connsiteX968" fmla="*/ 3962183 w 4154388"/>
              <a:gd name="connsiteY968" fmla="*/ 1776261 h 4547353"/>
              <a:gd name="connsiteX969" fmla="*/ 3962135 w 4154388"/>
              <a:gd name="connsiteY969" fmla="*/ 1776238 h 4547353"/>
              <a:gd name="connsiteX970" fmla="*/ 3930226 w 4154388"/>
              <a:gd name="connsiteY970" fmla="*/ 1743929 h 4547353"/>
              <a:gd name="connsiteX971" fmla="*/ 3930262 w 4154388"/>
              <a:gd name="connsiteY971" fmla="*/ 1743966 h 4547353"/>
              <a:gd name="connsiteX972" fmla="*/ 3930241 w 4154388"/>
              <a:gd name="connsiteY972" fmla="*/ 1743950 h 4547353"/>
              <a:gd name="connsiteX973" fmla="*/ 3867134 w 4154388"/>
              <a:gd name="connsiteY973" fmla="*/ 1699097 h 4547353"/>
              <a:gd name="connsiteX974" fmla="*/ 3882453 w 4154388"/>
              <a:gd name="connsiteY974" fmla="*/ 1706720 h 4547353"/>
              <a:gd name="connsiteX975" fmla="*/ 3930241 w 4154388"/>
              <a:gd name="connsiteY975" fmla="*/ 1743950 h 4547353"/>
              <a:gd name="connsiteX976" fmla="*/ 3937232 w 4154388"/>
              <a:gd name="connsiteY976" fmla="*/ 1753550 h 4547353"/>
              <a:gd name="connsiteX977" fmla="*/ 3914181 w 4154388"/>
              <a:gd name="connsiteY977" fmla="*/ 1801467 h 4547353"/>
              <a:gd name="connsiteX978" fmla="*/ 3883796 w 4154388"/>
              <a:gd name="connsiteY978" fmla="*/ 1851928 h 4547353"/>
              <a:gd name="connsiteX979" fmla="*/ 3877952 w 4154388"/>
              <a:gd name="connsiteY979" fmla="*/ 1871457 h 4547353"/>
              <a:gd name="connsiteX980" fmla="*/ 3865936 w 4154388"/>
              <a:gd name="connsiteY980" fmla="*/ 1861365 h 4547353"/>
              <a:gd name="connsiteX981" fmla="*/ 3859656 w 4154388"/>
              <a:gd name="connsiteY981" fmla="*/ 1858570 h 4547353"/>
              <a:gd name="connsiteX982" fmla="*/ 3848547 w 4154388"/>
              <a:gd name="connsiteY982" fmla="*/ 1865287 h 4547353"/>
              <a:gd name="connsiteX983" fmla="*/ 3845752 w 4154388"/>
              <a:gd name="connsiteY983" fmla="*/ 1891530 h 4547353"/>
              <a:gd name="connsiteX984" fmla="*/ 3860309 w 4154388"/>
              <a:gd name="connsiteY984" fmla="*/ 1893054 h 4547353"/>
              <a:gd name="connsiteX985" fmla="*/ 3878714 w 4154388"/>
              <a:gd name="connsiteY985" fmla="*/ 1895232 h 4547353"/>
              <a:gd name="connsiteX986" fmla="*/ 3866880 w 4154388"/>
              <a:gd name="connsiteY986" fmla="*/ 1914617 h 4547353"/>
              <a:gd name="connsiteX987" fmla="*/ 3863431 w 4154388"/>
              <a:gd name="connsiteY987" fmla="*/ 1955747 h 4547353"/>
              <a:gd name="connsiteX988" fmla="*/ 3825097 w 4154388"/>
              <a:gd name="connsiteY988" fmla="*/ 1955856 h 4547353"/>
              <a:gd name="connsiteX989" fmla="*/ 3816057 w 4154388"/>
              <a:gd name="connsiteY989" fmla="*/ 1958397 h 4547353"/>
              <a:gd name="connsiteX990" fmla="*/ 3819579 w 4154388"/>
              <a:gd name="connsiteY990" fmla="*/ 1966129 h 4547353"/>
              <a:gd name="connsiteX991" fmla="*/ 3848511 w 4154388"/>
              <a:gd name="connsiteY991" fmla="*/ 1993283 h 4547353"/>
              <a:gd name="connsiteX992" fmla="*/ 3855372 w 4154388"/>
              <a:gd name="connsiteY992" fmla="*/ 2004064 h 4547353"/>
              <a:gd name="connsiteX993" fmla="*/ 3844954 w 4154388"/>
              <a:gd name="connsiteY993" fmla="*/ 2009219 h 4547353"/>
              <a:gd name="connsiteX994" fmla="*/ 3811484 w 4154388"/>
              <a:gd name="connsiteY994" fmla="*/ 2037970 h 4547353"/>
              <a:gd name="connsiteX995" fmla="*/ 3830978 w 4154388"/>
              <a:gd name="connsiteY995" fmla="*/ 2046029 h 4547353"/>
              <a:gd name="connsiteX996" fmla="*/ 3830106 w 4154388"/>
              <a:gd name="connsiteY996" fmla="*/ 2027007 h 4547353"/>
              <a:gd name="connsiteX997" fmla="*/ 3851343 w 4154388"/>
              <a:gd name="connsiteY997" fmla="*/ 2025083 h 4547353"/>
              <a:gd name="connsiteX998" fmla="*/ 3865827 w 4154388"/>
              <a:gd name="connsiteY998" fmla="*/ 2026862 h 4547353"/>
              <a:gd name="connsiteX999" fmla="*/ 3899733 w 4154388"/>
              <a:gd name="connsiteY999" fmla="*/ 2043016 h 4547353"/>
              <a:gd name="connsiteX1000" fmla="*/ 3901548 w 4154388"/>
              <a:gd name="connsiteY1000" fmla="*/ 2069770 h 4547353"/>
              <a:gd name="connsiteX1001" fmla="*/ 3895812 w 4154388"/>
              <a:gd name="connsiteY1001" fmla="*/ 2081714 h 4547353"/>
              <a:gd name="connsiteX1002" fmla="*/ 3887281 w 4154388"/>
              <a:gd name="connsiteY1002" fmla="*/ 2074490 h 4547353"/>
              <a:gd name="connsiteX1003" fmla="*/ 3864520 w 4154388"/>
              <a:gd name="connsiteY1003" fmla="*/ 2076377 h 4547353"/>
              <a:gd name="connsiteX1004" fmla="*/ 3817945 w 4154388"/>
              <a:gd name="connsiteY1004" fmla="*/ 2079971 h 4547353"/>
              <a:gd name="connsiteX1005" fmla="*/ 3775908 w 4154388"/>
              <a:gd name="connsiteY1005" fmla="*/ 2071912 h 4547353"/>
              <a:gd name="connsiteX1006" fmla="*/ 3717535 w 4154388"/>
              <a:gd name="connsiteY1006" fmla="*/ 2037934 h 4547353"/>
              <a:gd name="connsiteX1007" fmla="*/ 3689329 w 4154388"/>
              <a:gd name="connsiteY1007" fmla="*/ 2012704 h 4547353"/>
              <a:gd name="connsiteX1008" fmla="*/ 3683992 w 4154388"/>
              <a:gd name="connsiteY1008" fmla="*/ 2001923 h 4547353"/>
              <a:gd name="connsiteX1009" fmla="*/ 3684174 w 4154388"/>
              <a:gd name="connsiteY1009" fmla="*/ 1942933 h 4547353"/>
              <a:gd name="connsiteX1010" fmla="*/ 3685009 w 4154388"/>
              <a:gd name="connsiteY1010" fmla="*/ 1937705 h 4547353"/>
              <a:gd name="connsiteX1011" fmla="*/ 3693068 w 4154388"/>
              <a:gd name="connsiteY1011" fmla="*/ 1889971 h 4547353"/>
              <a:gd name="connsiteX1012" fmla="*/ 3698949 w 4154388"/>
              <a:gd name="connsiteY1012" fmla="*/ 1874252 h 4547353"/>
              <a:gd name="connsiteX1013" fmla="*/ 3719786 w 4154388"/>
              <a:gd name="connsiteY1013" fmla="*/ 1851745 h 4547353"/>
              <a:gd name="connsiteX1014" fmla="*/ 3752639 w 4154388"/>
              <a:gd name="connsiteY1014" fmla="*/ 1790650 h 4547353"/>
              <a:gd name="connsiteX1015" fmla="*/ 3796636 w 4154388"/>
              <a:gd name="connsiteY1015" fmla="*/ 1721495 h 4547353"/>
              <a:gd name="connsiteX1016" fmla="*/ 3803751 w 4154388"/>
              <a:gd name="connsiteY1016" fmla="*/ 1709370 h 4547353"/>
              <a:gd name="connsiteX1017" fmla="*/ 3867134 w 4154388"/>
              <a:gd name="connsiteY1017" fmla="*/ 1699097 h 4547353"/>
              <a:gd name="connsiteX1018" fmla="*/ 3223446 w 4154388"/>
              <a:gd name="connsiteY1018" fmla="*/ 1578875 h 4547353"/>
              <a:gd name="connsiteX1019" fmla="*/ 3229751 w 4154388"/>
              <a:gd name="connsiteY1019" fmla="*/ 1583472 h 4547353"/>
              <a:gd name="connsiteX1020" fmla="*/ 3232583 w 4154388"/>
              <a:gd name="connsiteY1020" fmla="*/ 1588813 h 4547353"/>
              <a:gd name="connsiteX1021" fmla="*/ 3217627 w 4154388"/>
              <a:gd name="connsiteY1021" fmla="*/ 1610848 h 4547353"/>
              <a:gd name="connsiteX1022" fmla="*/ 3210874 w 4154388"/>
              <a:gd name="connsiteY1022" fmla="*/ 1593169 h 4547353"/>
              <a:gd name="connsiteX1023" fmla="*/ 3213008 w 4154388"/>
              <a:gd name="connsiteY1023" fmla="*/ 1582178 h 4547353"/>
              <a:gd name="connsiteX1024" fmla="*/ 3223435 w 4154388"/>
              <a:gd name="connsiteY1024" fmla="*/ 1578867 h 4547353"/>
              <a:gd name="connsiteX1025" fmla="*/ 3223471 w 4154388"/>
              <a:gd name="connsiteY1025" fmla="*/ 1578867 h 4547353"/>
              <a:gd name="connsiteX1026" fmla="*/ 3223446 w 4154388"/>
              <a:gd name="connsiteY1026" fmla="*/ 1578875 h 4547353"/>
              <a:gd name="connsiteX1027" fmla="*/ 2969105 w 4154388"/>
              <a:gd name="connsiteY1027" fmla="*/ 1506336 h 4547353"/>
              <a:gd name="connsiteX1028" fmla="*/ 2968982 w 4154388"/>
              <a:gd name="connsiteY1028" fmla="*/ 1506383 h 4547353"/>
              <a:gd name="connsiteX1029" fmla="*/ 2967399 w 4154388"/>
              <a:gd name="connsiteY1029" fmla="*/ 1506481 h 4547353"/>
              <a:gd name="connsiteX1030" fmla="*/ 2967545 w 4154388"/>
              <a:gd name="connsiteY1030" fmla="*/ 1506917 h 4547353"/>
              <a:gd name="connsiteX1031" fmla="*/ 2968982 w 4154388"/>
              <a:gd name="connsiteY1031" fmla="*/ 1506383 h 4547353"/>
              <a:gd name="connsiteX1032" fmla="*/ 2969142 w 4154388"/>
              <a:gd name="connsiteY1032" fmla="*/ 1506372 h 4547353"/>
              <a:gd name="connsiteX1033" fmla="*/ 1700656 w 4154388"/>
              <a:gd name="connsiteY1033" fmla="*/ 1505246 h 4547353"/>
              <a:gd name="connsiteX1034" fmla="*/ 1700505 w 4154388"/>
              <a:gd name="connsiteY1034" fmla="*/ 1506554 h 4547353"/>
              <a:gd name="connsiteX1035" fmla="*/ 1700475 w 4154388"/>
              <a:gd name="connsiteY1035" fmla="*/ 1506554 h 4547353"/>
              <a:gd name="connsiteX1036" fmla="*/ 1700475 w 4154388"/>
              <a:gd name="connsiteY1036" fmla="*/ 1506807 h 4547353"/>
              <a:gd name="connsiteX1037" fmla="*/ 1700505 w 4154388"/>
              <a:gd name="connsiteY1037" fmla="*/ 1506554 h 4547353"/>
              <a:gd name="connsiteX1038" fmla="*/ 1700511 w 4154388"/>
              <a:gd name="connsiteY1038" fmla="*/ 1506554 h 4547353"/>
              <a:gd name="connsiteX1039" fmla="*/ 1700656 w 4154388"/>
              <a:gd name="connsiteY1039" fmla="*/ 1505246 h 4547353"/>
              <a:gd name="connsiteX1040" fmla="*/ 1516643 w 4154388"/>
              <a:gd name="connsiteY1040" fmla="*/ 1447709 h 4547353"/>
              <a:gd name="connsiteX1041" fmla="*/ 1516571 w 4154388"/>
              <a:gd name="connsiteY1041" fmla="*/ 1447963 h 4547353"/>
              <a:gd name="connsiteX1042" fmla="*/ 1517115 w 4154388"/>
              <a:gd name="connsiteY1042" fmla="*/ 1447745 h 4547353"/>
              <a:gd name="connsiteX1043" fmla="*/ 1516643 w 4154388"/>
              <a:gd name="connsiteY1043" fmla="*/ 1447745 h 4547353"/>
              <a:gd name="connsiteX1044" fmla="*/ 1566304 w 4154388"/>
              <a:gd name="connsiteY1044" fmla="*/ 1430175 h 4547353"/>
              <a:gd name="connsiteX1045" fmla="*/ 1566238 w 4154388"/>
              <a:gd name="connsiteY1045" fmla="*/ 1430239 h 4547353"/>
              <a:gd name="connsiteX1046" fmla="*/ 1559733 w 4154388"/>
              <a:gd name="connsiteY1046" fmla="*/ 1432971 h 4547353"/>
              <a:gd name="connsiteX1047" fmla="*/ 1563182 w 4154388"/>
              <a:gd name="connsiteY1047" fmla="*/ 1433189 h 4547353"/>
              <a:gd name="connsiteX1048" fmla="*/ 1566238 w 4154388"/>
              <a:gd name="connsiteY1048" fmla="*/ 1430239 h 4547353"/>
              <a:gd name="connsiteX1049" fmla="*/ 1566304 w 4154388"/>
              <a:gd name="connsiteY1049" fmla="*/ 1430212 h 4547353"/>
              <a:gd name="connsiteX1050" fmla="*/ 1723091 w 4154388"/>
              <a:gd name="connsiteY1050" fmla="*/ 1428034 h 4547353"/>
              <a:gd name="connsiteX1051" fmla="*/ 1723998 w 4154388"/>
              <a:gd name="connsiteY1051" fmla="*/ 1451049 h 4547353"/>
              <a:gd name="connsiteX1052" fmla="*/ 1731585 w 4154388"/>
              <a:gd name="connsiteY1052" fmla="*/ 1458272 h 4547353"/>
              <a:gd name="connsiteX1053" fmla="*/ 1732892 w 4154388"/>
              <a:gd name="connsiteY1053" fmla="*/ 1470797 h 4547353"/>
              <a:gd name="connsiteX1054" fmla="*/ 1721384 w 4154388"/>
              <a:gd name="connsiteY1054" fmla="*/ 1496824 h 4547353"/>
              <a:gd name="connsiteX1055" fmla="*/ 1704904 w 4154388"/>
              <a:gd name="connsiteY1055" fmla="*/ 1535523 h 4547353"/>
              <a:gd name="connsiteX1056" fmla="*/ 1742948 w 4154388"/>
              <a:gd name="connsiteY1056" fmla="*/ 1535595 h 4547353"/>
              <a:gd name="connsiteX1057" fmla="*/ 1752785 w 4154388"/>
              <a:gd name="connsiteY1057" fmla="*/ 1549244 h 4547353"/>
              <a:gd name="connsiteX1058" fmla="*/ 1753947 w 4154388"/>
              <a:gd name="connsiteY1058" fmla="*/ 1567141 h 4547353"/>
              <a:gd name="connsiteX1059" fmla="*/ 1759646 w 4154388"/>
              <a:gd name="connsiteY1059" fmla="*/ 1588885 h 4547353"/>
              <a:gd name="connsiteX1060" fmla="*/ 1736740 w 4154388"/>
              <a:gd name="connsiteY1060" fmla="*/ 1590265 h 4547353"/>
              <a:gd name="connsiteX1061" fmla="*/ 1769847 w 4154388"/>
              <a:gd name="connsiteY1061" fmla="*/ 1641631 h 4547353"/>
              <a:gd name="connsiteX1062" fmla="*/ 1786473 w 4154388"/>
              <a:gd name="connsiteY1062" fmla="*/ 1647404 h 4547353"/>
              <a:gd name="connsiteX1063" fmla="*/ 1788107 w 4154388"/>
              <a:gd name="connsiteY1063" fmla="*/ 1673178 h 4547353"/>
              <a:gd name="connsiteX1064" fmla="*/ 1789922 w 4154388"/>
              <a:gd name="connsiteY1064" fmla="*/ 1691619 h 4547353"/>
              <a:gd name="connsiteX1065" fmla="*/ 1808581 w 4154388"/>
              <a:gd name="connsiteY1065" fmla="*/ 1721495 h 4547353"/>
              <a:gd name="connsiteX1066" fmla="*/ 1830035 w 4154388"/>
              <a:gd name="connsiteY1066" fmla="*/ 1799180 h 4547353"/>
              <a:gd name="connsiteX1067" fmla="*/ 1831051 w 4154388"/>
              <a:gd name="connsiteY1067" fmla="*/ 1805678 h 4547353"/>
              <a:gd name="connsiteX1068" fmla="*/ 1830108 w 4154388"/>
              <a:gd name="connsiteY1068" fmla="*/ 1839004 h 4547353"/>
              <a:gd name="connsiteX1069" fmla="*/ 1822593 w 4154388"/>
              <a:gd name="connsiteY1069" fmla="*/ 1859114 h 4547353"/>
              <a:gd name="connsiteX1070" fmla="*/ 1819617 w 4154388"/>
              <a:gd name="connsiteY1070" fmla="*/ 1880569 h 4547353"/>
              <a:gd name="connsiteX1071" fmla="*/ 1828220 w 4154388"/>
              <a:gd name="connsiteY1071" fmla="*/ 1913165 h 4547353"/>
              <a:gd name="connsiteX1072" fmla="*/ 1828982 w 4154388"/>
              <a:gd name="connsiteY1072" fmla="*/ 1939448 h 4547353"/>
              <a:gd name="connsiteX1073" fmla="*/ 1818963 w 4154388"/>
              <a:gd name="connsiteY1073" fmla="*/ 1969723 h 4547353"/>
              <a:gd name="connsiteX1074" fmla="*/ 1816821 w 4154388"/>
              <a:gd name="connsiteY1074" fmla="*/ 1980795 h 4547353"/>
              <a:gd name="connsiteX1075" fmla="*/ 1815478 w 4154388"/>
              <a:gd name="connsiteY1075" fmla="*/ 2001923 h 4547353"/>
              <a:gd name="connsiteX1076" fmla="*/ 1808980 w 4154388"/>
              <a:gd name="connsiteY1076" fmla="*/ 2003701 h 4547353"/>
              <a:gd name="connsiteX1077" fmla="*/ 1792899 w 4154388"/>
              <a:gd name="connsiteY1077" fmla="*/ 2010599 h 4547353"/>
              <a:gd name="connsiteX1078" fmla="*/ 1737829 w 4154388"/>
              <a:gd name="connsiteY1078" fmla="*/ 2041020 h 4547353"/>
              <a:gd name="connsiteX1079" fmla="*/ 1735615 w 4154388"/>
              <a:gd name="connsiteY1079" fmla="*/ 2048969 h 4547353"/>
              <a:gd name="connsiteX1080" fmla="*/ 1702217 w 4154388"/>
              <a:gd name="connsiteY1080" fmla="*/ 2084981 h 4547353"/>
              <a:gd name="connsiteX1081" fmla="*/ 1644280 w 4154388"/>
              <a:gd name="connsiteY1081" fmla="*/ 2092967 h 4547353"/>
              <a:gd name="connsiteX1082" fmla="*/ 1581551 w 4154388"/>
              <a:gd name="connsiteY1082" fmla="*/ 2082621 h 4547353"/>
              <a:gd name="connsiteX1083" fmla="*/ 1566849 w 4154388"/>
              <a:gd name="connsiteY1083" fmla="*/ 2040874 h 4547353"/>
              <a:gd name="connsiteX1084" fmla="*/ 1563073 w 4154388"/>
              <a:gd name="connsiteY1084" fmla="*/ 2025337 h 4547353"/>
              <a:gd name="connsiteX1085" fmla="*/ 1525465 w 4154388"/>
              <a:gd name="connsiteY1085" fmla="*/ 1933712 h 4547353"/>
              <a:gd name="connsiteX1086" fmla="*/ 1515736 w 4154388"/>
              <a:gd name="connsiteY1086" fmla="*/ 1883111 h 4547353"/>
              <a:gd name="connsiteX1087" fmla="*/ 1492249 w 4154388"/>
              <a:gd name="connsiteY1087" fmla="*/ 1805388 h 4547353"/>
              <a:gd name="connsiteX1088" fmla="*/ 1481213 w 4154388"/>
              <a:gd name="connsiteY1088" fmla="*/ 1748031 h 4547353"/>
              <a:gd name="connsiteX1089" fmla="*/ 1481649 w 4154388"/>
              <a:gd name="connsiteY1089" fmla="*/ 1691111 h 4547353"/>
              <a:gd name="connsiteX1090" fmla="*/ 1477656 w 4154388"/>
              <a:gd name="connsiteY1090" fmla="*/ 1649073 h 4547353"/>
              <a:gd name="connsiteX1091" fmla="*/ 1521254 w 4154388"/>
              <a:gd name="connsiteY1091" fmla="*/ 1600248 h 4547353"/>
              <a:gd name="connsiteX1092" fmla="*/ 1550876 w 4154388"/>
              <a:gd name="connsiteY1092" fmla="*/ 1590918 h 4547353"/>
              <a:gd name="connsiteX1093" fmla="*/ 1569862 w 4154388"/>
              <a:gd name="connsiteY1093" fmla="*/ 1586164 h 4547353"/>
              <a:gd name="connsiteX1094" fmla="*/ 1603295 w 4154388"/>
              <a:gd name="connsiteY1094" fmla="*/ 1570118 h 4547353"/>
              <a:gd name="connsiteX1095" fmla="*/ 1601952 w 4154388"/>
              <a:gd name="connsiteY1095" fmla="*/ 1561842 h 4547353"/>
              <a:gd name="connsiteX1096" fmla="*/ 1566667 w 4154388"/>
              <a:gd name="connsiteY1096" fmla="*/ 1559590 h 4547353"/>
              <a:gd name="connsiteX1097" fmla="*/ 1537916 w 4154388"/>
              <a:gd name="connsiteY1097" fmla="*/ 1549571 h 4547353"/>
              <a:gd name="connsiteX1098" fmla="*/ 1528768 w 4154388"/>
              <a:gd name="connsiteY1098" fmla="*/ 1547937 h 4547353"/>
              <a:gd name="connsiteX1099" fmla="*/ 1501106 w 4154388"/>
              <a:gd name="connsiteY1099" fmla="*/ 1553092 h 4547353"/>
              <a:gd name="connsiteX1100" fmla="*/ 1460521 w 4154388"/>
              <a:gd name="connsiteY1100" fmla="*/ 1522199 h 4547353"/>
              <a:gd name="connsiteX1101" fmla="*/ 1464442 w 4154388"/>
              <a:gd name="connsiteY1101" fmla="*/ 1510909 h 4547353"/>
              <a:gd name="connsiteX1102" fmla="*/ 1510037 w 4154388"/>
              <a:gd name="connsiteY1102" fmla="*/ 1502670 h 4547353"/>
              <a:gd name="connsiteX1103" fmla="*/ 1543398 w 4154388"/>
              <a:gd name="connsiteY1103" fmla="*/ 1491453 h 4547353"/>
              <a:gd name="connsiteX1104" fmla="*/ 1553127 w 4154388"/>
              <a:gd name="connsiteY1104" fmla="*/ 1465279 h 4547353"/>
              <a:gd name="connsiteX1105" fmla="*/ 1558245 w 4154388"/>
              <a:gd name="connsiteY1105" fmla="*/ 1452900 h 4547353"/>
              <a:gd name="connsiteX1106" fmla="*/ 1626891 w 4154388"/>
              <a:gd name="connsiteY1106" fmla="*/ 1443753 h 4547353"/>
              <a:gd name="connsiteX1107" fmla="*/ 1646059 w 4154388"/>
              <a:gd name="connsiteY1107" fmla="*/ 1440085 h 4547353"/>
              <a:gd name="connsiteX1108" fmla="*/ 1702217 w 4154388"/>
              <a:gd name="connsiteY1108" fmla="*/ 1435656 h 4547353"/>
              <a:gd name="connsiteX1109" fmla="*/ 1702217 w 4154388"/>
              <a:gd name="connsiteY1109" fmla="*/ 1435621 h 4547353"/>
              <a:gd name="connsiteX1110" fmla="*/ 1723091 w 4154388"/>
              <a:gd name="connsiteY1110" fmla="*/ 1428034 h 4547353"/>
              <a:gd name="connsiteX1111" fmla="*/ 3067660 w 4154388"/>
              <a:gd name="connsiteY1111" fmla="*/ 1414371 h 4547353"/>
              <a:gd name="connsiteX1112" fmla="*/ 3092567 w 4154388"/>
              <a:gd name="connsiteY1112" fmla="*/ 1422662 h 4547353"/>
              <a:gd name="connsiteX1113" fmla="*/ 3150468 w 4154388"/>
              <a:gd name="connsiteY1113" fmla="*/ 1445242 h 4547353"/>
              <a:gd name="connsiteX1114" fmla="*/ 3167857 w 4154388"/>
              <a:gd name="connsiteY1114" fmla="*/ 1448363 h 4547353"/>
              <a:gd name="connsiteX1115" fmla="*/ 3182341 w 4154388"/>
              <a:gd name="connsiteY1115" fmla="*/ 1459616 h 4547353"/>
              <a:gd name="connsiteX1116" fmla="*/ 3179400 w 4154388"/>
              <a:gd name="connsiteY1116" fmla="*/ 1470290 h 4547353"/>
              <a:gd name="connsiteX1117" fmla="*/ 3162956 w 4154388"/>
              <a:gd name="connsiteY1117" fmla="*/ 1469491 h 4547353"/>
              <a:gd name="connsiteX1118" fmla="*/ 3147600 w 4154388"/>
              <a:gd name="connsiteY1118" fmla="*/ 1467349 h 4547353"/>
              <a:gd name="connsiteX1119" fmla="*/ 3137763 w 4154388"/>
              <a:gd name="connsiteY1119" fmla="*/ 1476497 h 4547353"/>
              <a:gd name="connsiteX1120" fmla="*/ 3148326 w 4154388"/>
              <a:gd name="connsiteY1120" fmla="*/ 1480636 h 4547353"/>
              <a:gd name="connsiteX1121" fmla="*/ 3160378 w 4154388"/>
              <a:gd name="connsiteY1121" fmla="*/ 1482850 h 4547353"/>
              <a:gd name="connsiteX1122" fmla="*/ 3164517 w 4154388"/>
              <a:gd name="connsiteY1122" fmla="*/ 1493594 h 4547353"/>
              <a:gd name="connsiteX1123" fmla="*/ 3156603 w 4154388"/>
              <a:gd name="connsiteY1123" fmla="*/ 1497733 h 4547353"/>
              <a:gd name="connsiteX1124" fmla="*/ 3135730 w 4154388"/>
              <a:gd name="connsiteY1124" fmla="*/ 1496898 h 4547353"/>
              <a:gd name="connsiteX1125" fmla="*/ 3123714 w 4154388"/>
              <a:gd name="connsiteY1125" fmla="*/ 1497189 h 4547353"/>
              <a:gd name="connsiteX1126" fmla="*/ 3128832 w 4154388"/>
              <a:gd name="connsiteY1126" fmla="*/ 1509786 h 4547353"/>
              <a:gd name="connsiteX1127" fmla="*/ 3151158 w 4154388"/>
              <a:gd name="connsiteY1127" fmla="*/ 1513814 h 4547353"/>
              <a:gd name="connsiteX1128" fmla="*/ 3160233 w 4154388"/>
              <a:gd name="connsiteY1128" fmla="*/ 1522200 h 4547353"/>
              <a:gd name="connsiteX1129" fmla="*/ 3149815 w 4154388"/>
              <a:gd name="connsiteY1129" fmla="*/ 1525540 h 4547353"/>
              <a:gd name="connsiteX1130" fmla="*/ 3090353 w 4154388"/>
              <a:gd name="connsiteY1130" fmla="*/ 1539661 h 4547353"/>
              <a:gd name="connsiteX1131" fmla="*/ 3090425 w 4154388"/>
              <a:gd name="connsiteY1131" fmla="*/ 1543618 h 4547353"/>
              <a:gd name="connsiteX1132" fmla="*/ 3115437 w 4154388"/>
              <a:gd name="connsiteY1132" fmla="*/ 1549863 h 4547353"/>
              <a:gd name="connsiteX1133" fmla="*/ 3146439 w 4154388"/>
              <a:gd name="connsiteY1133" fmla="*/ 1570918 h 4547353"/>
              <a:gd name="connsiteX1134" fmla="*/ 3168583 w 4154388"/>
              <a:gd name="connsiteY1134" fmla="*/ 1590121 h 4547353"/>
              <a:gd name="connsiteX1135" fmla="*/ 3208369 w 4154388"/>
              <a:gd name="connsiteY1135" fmla="*/ 1622283 h 4547353"/>
              <a:gd name="connsiteX1136" fmla="*/ 3228734 w 4154388"/>
              <a:gd name="connsiteY1136" fmla="*/ 1653721 h 4547353"/>
              <a:gd name="connsiteX1137" fmla="*/ 3223362 w 4154388"/>
              <a:gd name="connsiteY1137" fmla="*/ 1661235 h 4547353"/>
              <a:gd name="connsiteX1138" fmla="*/ 3210801 w 4154388"/>
              <a:gd name="connsiteY1138" fmla="*/ 1657532 h 4547353"/>
              <a:gd name="connsiteX1139" fmla="*/ 3208297 w 4154388"/>
              <a:gd name="connsiteY1139" fmla="*/ 1645734 h 4547353"/>
              <a:gd name="connsiteX1140" fmla="*/ 3200964 w 4154388"/>
              <a:gd name="connsiteY1140" fmla="*/ 1635279 h 4547353"/>
              <a:gd name="connsiteX1141" fmla="*/ 3171886 w 4154388"/>
              <a:gd name="connsiteY1141" fmla="*/ 1620905 h 4547353"/>
              <a:gd name="connsiteX1142" fmla="*/ 3164009 w 4154388"/>
              <a:gd name="connsiteY1142" fmla="*/ 1625442 h 4547353"/>
              <a:gd name="connsiteX1143" fmla="*/ 3156966 w 4154388"/>
              <a:gd name="connsiteY1143" fmla="*/ 1644101 h 4547353"/>
              <a:gd name="connsiteX1144" fmla="*/ 3167131 w 4154388"/>
              <a:gd name="connsiteY1144" fmla="*/ 1641850 h 4547353"/>
              <a:gd name="connsiteX1145" fmla="*/ 3174355 w 4154388"/>
              <a:gd name="connsiteY1145" fmla="*/ 1643375 h 4547353"/>
              <a:gd name="connsiteX1146" fmla="*/ 3162411 w 4154388"/>
              <a:gd name="connsiteY1146" fmla="*/ 1653539 h 4547353"/>
              <a:gd name="connsiteX1147" fmla="*/ 3128106 w 4154388"/>
              <a:gd name="connsiteY1147" fmla="*/ 1685412 h 4547353"/>
              <a:gd name="connsiteX1148" fmla="*/ 3156603 w 4154388"/>
              <a:gd name="connsiteY1148" fmla="*/ 1686501 h 4547353"/>
              <a:gd name="connsiteX1149" fmla="*/ 3161504 w 4154388"/>
              <a:gd name="connsiteY1149" fmla="*/ 1705813 h 4547353"/>
              <a:gd name="connsiteX1150" fmla="*/ 3164844 w 4154388"/>
              <a:gd name="connsiteY1150" fmla="*/ 1720951 h 4547353"/>
              <a:gd name="connsiteX1151" fmla="*/ 3173011 w 4154388"/>
              <a:gd name="connsiteY1151" fmla="*/ 1740445 h 4547353"/>
              <a:gd name="connsiteX1152" fmla="*/ 3177948 w 4154388"/>
              <a:gd name="connsiteY1152" fmla="*/ 1753333 h 4547353"/>
              <a:gd name="connsiteX1153" fmla="*/ 3179074 w 4154388"/>
              <a:gd name="connsiteY1153" fmla="*/ 1765420 h 4547353"/>
              <a:gd name="connsiteX1154" fmla="*/ 3166876 w 4154388"/>
              <a:gd name="connsiteY1154" fmla="*/ 1762481 h 4547353"/>
              <a:gd name="connsiteX1155" fmla="*/ 3155478 w 4154388"/>
              <a:gd name="connsiteY1155" fmla="*/ 1744874 h 4547353"/>
              <a:gd name="connsiteX1156" fmla="*/ 3140268 w 4154388"/>
              <a:gd name="connsiteY1156" fmla="*/ 1738994 h 4547353"/>
              <a:gd name="connsiteX1157" fmla="*/ 3146003 w 4154388"/>
              <a:gd name="connsiteY1157" fmla="*/ 1755220 h 4547353"/>
              <a:gd name="connsiteX1158" fmla="*/ 3147201 w 4154388"/>
              <a:gd name="connsiteY1158" fmla="*/ 1778490 h 4547353"/>
              <a:gd name="connsiteX1159" fmla="*/ 3145350 w 4154388"/>
              <a:gd name="connsiteY1159" fmla="*/ 1793664 h 4547353"/>
              <a:gd name="connsiteX1160" fmla="*/ 3140739 w 4154388"/>
              <a:gd name="connsiteY1160" fmla="*/ 1811270 h 4547353"/>
              <a:gd name="connsiteX1161" fmla="*/ 3134459 w 4154388"/>
              <a:gd name="connsiteY1161" fmla="*/ 1836100 h 4547353"/>
              <a:gd name="connsiteX1162" fmla="*/ 3123714 w 4154388"/>
              <a:gd name="connsiteY1162" fmla="*/ 1840819 h 4547353"/>
              <a:gd name="connsiteX1163" fmla="*/ 3115256 w 4154388"/>
              <a:gd name="connsiteY1163" fmla="*/ 1842308 h 4547353"/>
              <a:gd name="connsiteX1164" fmla="*/ 3120410 w 4154388"/>
              <a:gd name="connsiteY1164" fmla="*/ 1877630 h 4547353"/>
              <a:gd name="connsiteX1165" fmla="*/ 3097105 w 4154388"/>
              <a:gd name="connsiteY1165" fmla="*/ 1913747 h 4547353"/>
              <a:gd name="connsiteX1166" fmla="*/ 3085633 w 4154388"/>
              <a:gd name="connsiteY1166" fmla="*/ 1920245 h 4547353"/>
              <a:gd name="connsiteX1167" fmla="*/ 3084726 w 4154388"/>
              <a:gd name="connsiteY1167" fmla="*/ 1919628 h 4547353"/>
              <a:gd name="connsiteX1168" fmla="*/ 3084617 w 4154388"/>
              <a:gd name="connsiteY1168" fmla="*/ 1919737 h 4547353"/>
              <a:gd name="connsiteX1169" fmla="*/ 3085633 w 4154388"/>
              <a:gd name="connsiteY1169" fmla="*/ 1920245 h 4547353"/>
              <a:gd name="connsiteX1170" fmla="*/ 3099356 w 4154388"/>
              <a:gd name="connsiteY1170" fmla="*/ 1939158 h 4547353"/>
              <a:gd name="connsiteX1171" fmla="*/ 3109919 w 4154388"/>
              <a:gd name="connsiteY1171" fmla="*/ 1951428 h 4547353"/>
              <a:gd name="connsiteX1172" fmla="*/ 3096088 w 4154388"/>
              <a:gd name="connsiteY1172" fmla="*/ 1955820 h 4547353"/>
              <a:gd name="connsiteX1173" fmla="*/ 3042471 w 4154388"/>
              <a:gd name="connsiteY1173" fmla="*/ 1970522 h 4547353"/>
              <a:gd name="connsiteX1174" fmla="*/ 3005443 w 4154388"/>
              <a:gd name="connsiteY1174" fmla="*/ 1984535 h 4547353"/>
              <a:gd name="connsiteX1175" fmla="*/ 2999381 w 4154388"/>
              <a:gd name="connsiteY1175" fmla="*/ 1982429 h 4547353"/>
              <a:gd name="connsiteX1176" fmla="*/ 2972591 w 4154388"/>
              <a:gd name="connsiteY1176" fmla="*/ 1974334 h 4547353"/>
              <a:gd name="connsiteX1177" fmla="*/ 2966492 w 4154388"/>
              <a:gd name="connsiteY1177" fmla="*/ 1977311 h 4547353"/>
              <a:gd name="connsiteX1178" fmla="*/ 2946998 w 4154388"/>
              <a:gd name="connsiteY1178" fmla="*/ 1982030 h 4547353"/>
              <a:gd name="connsiteX1179" fmla="*/ 2946199 w 4154388"/>
              <a:gd name="connsiteY1179" fmla="*/ 1965259 h 4547353"/>
              <a:gd name="connsiteX1180" fmla="*/ 2947833 w 4154388"/>
              <a:gd name="connsiteY1180" fmla="*/ 1947652 h 4547353"/>
              <a:gd name="connsiteX1181" fmla="*/ 2940209 w 4154388"/>
              <a:gd name="connsiteY1181" fmla="*/ 1937924 h 4547353"/>
              <a:gd name="connsiteX1182" fmla="*/ 2924709 w 4154388"/>
              <a:gd name="connsiteY1182" fmla="*/ 1931280 h 4547353"/>
              <a:gd name="connsiteX1183" fmla="*/ 2901766 w 4154388"/>
              <a:gd name="connsiteY1183" fmla="*/ 1918829 h 4547353"/>
              <a:gd name="connsiteX1184" fmla="*/ 2896357 w 4154388"/>
              <a:gd name="connsiteY1184" fmla="*/ 1870151 h 4547353"/>
              <a:gd name="connsiteX1185" fmla="*/ 2901693 w 4154388"/>
              <a:gd name="connsiteY1185" fmla="*/ 1855376 h 4547353"/>
              <a:gd name="connsiteX1186" fmla="*/ 2894905 w 4154388"/>
              <a:gd name="connsiteY1186" fmla="*/ 1833304 h 4547353"/>
              <a:gd name="connsiteX1187" fmla="*/ 2885757 w 4154388"/>
              <a:gd name="connsiteY1187" fmla="*/ 1790615 h 4547353"/>
              <a:gd name="connsiteX1188" fmla="*/ 2897265 w 4154388"/>
              <a:gd name="connsiteY1188" fmla="*/ 1771120 h 4547353"/>
              <a:gd name="connsiteX1189" fmla="*/ 2880784 w 4154388"/>
              <a:gd name="connsiteY1189" fmla="*/ 1725380 h 4547353"/>
              <a:gd name="connsiteX1190" fmla="*/ 2874504 w 4154388"/>
              <a:gd name="connsiteY1190" fmla="*/ 1671036 h 4547353"/>
              <a:gd name="connsiteX1191" fmla="*/ 2874649 w 4154388"/>
              <a:gd name="connsiteY1191" fmla="*/ 1670927 h 4547353"/>
              <a:gd name="connsiteX1192" fmla="*/ 2888988 w 4154388"/>
              <a:gd name="connsiteY1192" fmla="*/ 1599922 h 4547353"/>
              <a:gd name="connsiteX1193" fmla="*/ 2894215 w 4154388"/>
              <a:gd name="connsiteY1193" fmla="*/ 1537992 h 4547353"/>
              <a:gd name="connsiteX1194" fmla="*/ 2909135 w 4154388"/>
              <a:gd name="connsiteY1194" fmla="*/ 1527681 h 4547353"/>
              <a:gd name="connsiteX1195" fmla="*/ 2927903 w 4154388"/>
              <a:gd name="connsiteY1195" fmla="*/ 1527318 h 4547353"/>
              <a:gd name="connsiteX1196" fmla="*/ 2918719 w 4154388"/>
              <a:gd name="connsiteY1196" fmla="*/ 1509895 h 4547353"/>
              <a:gd name="connsiteX1197" fmla="*/ 2932877 w 4154388"/>
              <a:gd name="connsiteY1197" fmla="*/ 1504522 h 4547353"/>
              <a:gd name="connsiteX1198" fmla="*/ 2949539 w 4154388"/>
              <a:gd name="connsiteY1198" fmla="*/ 1498205 h 4547353"/>
              <a:gd name="connsiteX1199" fmla="*/ 2938866 w 4154388"/>
              <a:gd name="connsiteY1199" fmla="*/ 1491307 h 4547353"/>
              <a:gd name="connsiteX1200" fmla="*/ 2932005 w 4154388"/>
              <a:gd name="connsiteY1200" fmla="*/ 1464589 h 4547353"/>
              <a:gd name="connsiteX1201" fmla="*/ 2932840 w 4154388"/>
              <a:gd name="connsiteY1201" fmla="*/ 1453918 h 4547353"/>
              <a:gd name="connsiteX1202" fmla="*/ 2953605 w 4154388"/>
              <a:gd name="connsiteY1202" fmla="*/ 1426545 h 4547353"/>
              <a:gd name="connsiteX1203" fmla="*/ 2994589 w 4154388"/>
              <a:gd name="connsiteY1203" fmla="*/ 1431084 h 4547353"/>
              <a:gd name="connsiteX1204" fmla="*/ 3041854 w 4154388"/>
              <a:gd name="connsiteY1204" fmla="*/ 1419177 h 4547353"/>
              <a:gd name="connsiteX1205" fmla="*/ 3067660 w 4154388"/>
              <a:gd name="connsiteY1205" fmla="*/ 1414371 h 4547353"/>
              <a:gd name="connsiteX1206" fmla="*/ 3196498 w 4154388"/>
              <a:gd name="connsiteY1206" fmla="*/ 1405345 h 4547353"/>
              <a:gd name="connsiteX1207" fmla="*/ 3234034 w 4154388"/>
              <a:gd name="connsiteY1207" fmla="*/ 1425238 h 4547353"/>
              <a:gd name="connsiteX1208" fmla="*/ 3234034 w 4154388"/>
              <a:gd name="connsiteY1208" fmla="*/ 1425202 h 4547353"/>
              <a:gd name="connsiteX1209" fmla="*/ 3237047 w 4154388"/>
              <a:gd name="connsiteY1209" fmla="*/ 1430865 h 4547353"/>
              <a:gd name="connsiteX1210" fmla="*/ 3229024 w 4154388"/>
              <a:gd name="connsiteY1210" fmla="*/ 1436456 h 4547353"/>
              <a:gd name="connsiteX1211" fmla="*/ 3189819 w 4154388"/>
              <a:gd name="connsiteY1211" fmla="*/ 1413476 h 4547353"/>
              <a:gd name="connsiteX1212" fmla="*/ 3196498 w 4154388"/>
              <a:gd name="connsiteY1212" fmla="*/ 1405345 h 4547353"/>
              <a:gd name="connsiteX1213" fmla="*/ 3175900 w 4154388"/>
              <a:gd name="connsiteY1213" fmla="*/ 1394139 h 4547353"/>
              <a:gd name="connsiteX1214" fmla="*/ 3186734 w 4154388"/>
              <a:gd name="connsiteY1214" fmla="*/ 1400734 h 4547353"/>
              <a:gd name="connsiteX1215" fmla="*/ 3172649 w 4154388"/>
              <a:gd name="connsiteY1215" fmla="*/ 1407776 h 4547353"/>
              <a:gd name="connsiteX1216" fmla="*/ 3165570 w 4154388"/>
              <a:gd name="connsiteY1216" fmla="*/ 1402113 h 4547353"/>
              <a:gd name="connsiteX1217" fmla="*/ 3175880 w 4154388"/>
              <a:gd name="connsiteY1217" fmla="*/ 1394127 h 4547353"/>
              <a:gd name="connsiteX1218" fmla="*/ 3175916 w 4154388"/>
              <a:gd name="connsiteY1218" fmla="*/ 1394127 h 4547353"/>
              <a:gd name="connsiteX1219" fmla="*/ 3175900 w 4154388"/>
              <a:gd name="connsiteY1219" fmla="*/ 1394139 h 4547353"/>
              <a:gd name="connsiteX1220" fmla="*/ 2955056 w 4154388"/>
              <a:gd name="connsiteY1220" fmla="*/ 1378518 h 4547353"/>
              <a:gd name="connsiteX1221" fmla="*/ 2955056 w 4154388"/>
              <a:gd name="connsiteY1221" fmla="*/ 1378554 h 4547353"/>
              <a:gd name="connsiteX1222" fmla="*/ 2955063 w 4154388"/>
              <a:gd name="connsiteY1222" fmla="*/ 1378562 h 4547353"/>
              <a:gd name="connsiteX1223" fmla="*/ 2955093 w 4154388"/>
              <a:gd name="connsiteY1223" fmla="*/ 1378772 h 4547353"/>
              <a:gd name="connsiteX1224" fmla="*/ 2955238 w 4154388"/>
              <a:gd name="connsiteY1224" fmla="*/ 1378772 h 4547353"/>
              <a:gd name="connsiteX1225" fmla="*/ 2955063 w 4154388"/>
              <a:gd name="connsiteY1225" fmla="*/ 1378562 h 4547353"/>
              <a:gd name="connsiteX1226" fmla="*/ 3964531 w 4154388"/>
              <a:gd name="connsiteY1226" fmla="*/ 1165282 h 4547353"/>
              <a:gd name="connsiteX1227" fmla="*/ 4015317 w 4154388"/>
              <a:gd name="connsiteY1227" fmla="*/ 1167533 h 4547353"/>
              <a:gd name="connsiteX1228" fmla="*/ 4042616 w 4154388"/>
              <a:gd name="connsiteY1228" fmla="*/ 1176027 h 4547353"/>
              <a:gd name="connsiteX1229" fmla="*/ 4063344 w 4154388"/>
              <a:gd name="connsiteY1229" fmla="*/ 1212220 h 4547353"/>
              <a:gd name="connsiteX1230" fmla="*/ 4064143 w 4154388"/>
              <a:gd name="connsiteY1230" fmla="*/ 1227358 h 4547353"/>
              <a:gd name="connsiteX1231" fmla="*/ 4068209 w 4154388"/>
              <a:gd name="connsiteY1231" fmla="*/ 1238502 h 4547353"/>
              <a:gd name="connsiteX1232" fmla="*/ 4079825 w 4154388"/>
              <a:gd name="connsiteY1232" fmla="*/ 1281121 h 4547353"/>
              <a:gd name="connsiteX1233" fmla="*/ 4077756 w 4154388"/>
              <a:gd name="connsiteY1233" fmla="*/ 1332923 h 4547353"/>
              <a:gd name="connsiteX1234" fmla="*/ 4058044 w 4154388"/>
              <a:gd name="connsiteY1234" fmla="*/ 1353978 h 4547353"/>
              <a:gd name="connsiteX1235" fmla="*/ 4067591 w 4154388"/>
              <a:gd name="connsiteY1235" fmla="*/ 1391949 h 4547353"/>
              <a:gd name="connsiteX1236" fmla="*/ 4074852 w 4154388"/>
              <a:gd name="connsiteY1236" fmla="*/ 1413911 h 4547353"/>
              <a:gd name="connsiteX1237" fmla="*/ 4087920 w 4154388"/>
              <a:gd name="connsiteY1237" fmla="*/ 1427416 h 4547353"/>
              <a:gd name="connsiteX1238" fmla="*/ 4119829 w 4154388"/>
              <a:gd name="connsiteY1238" fmla="*/ 1436637 h 4547353"/>
              <a:gd name="connsiteX1239" fmla="*/ 4119869 w 4154388"/>
              <a:gd name="connsiteY1239" fmla="*/ 1436639 h 4547353"/>
              <a:gd name="connsiteX1240" fmla="*/ 4134241 w 4154388"/>
              <a:gd name="connsiteY1240" fmla="*/ 1437472 h 4547353"/>
              <a:gd name="connsiteX1241" fmla="*/ 4154388 w 4154388"/>
              <a:gd name="connsiteY1241" fmla="*/ 1446075 h 4547353"/>
              <a:gd name="connsiteX1242" fmla="*/ 4146802 w 4154388"/>
              <a:gd name="connsiteY1242" fmla="*/ 1462775 h 4547353"/>
              <a:gd name="connsiteX1243" fmla="*/ 4146765 w 4154388"/>
              <a:gd name="connsiteY1243" fmla="*/ 1462737 h 4547353"/>
              <a:gd name="connsiteX1244" fmla="*/ 4145349 w 4154388"/>
              <a:gd name="connsiteY1244" fmla="*/ 1481578 h 4547353"/>
              <a:gd name="connsiteX1245" fmla="*/ 4137036 w 4154388"/>
              <a:gd name="connsiteY1245" fmla="*/ 1536393 h 4547353"/>
              <a:gd name="connsiteX1246" fmla="*/ 4126763 w 4154388"/>
              <a:gd name="connsiteY1246" fmla="*/ 1538680 h 4547353"/>
              <a:gd name="connsiteX1247" fmla="*/ 4084835 w 4154388"/>
              <a:gd name="connsiteY1247" fmla="*/ 1552293 h 4547353"/>
              <a:gd name="connsiteX1248" fmla="*/ 4097104 w 4154388"/>
              <a:gd name="connsiteY1248" fmla="*/ 1580718 h 4547353"/>
              <a:gd name="connsiteX1249" fmla="*/ 4090606 w 4154388"/>
              <a:gd name="connsiteY1249" fmla="*/ 1604023 h 4547353"/>
              <a:gd name="connsiteX1250" fmla="*/ 4075686 w 4154388"/>
              <a:gd name="connsiteY1250" fmla="*/ 1588196 h 4547353"/>
              <a:gd name="connsiteX1251" fmla="*/ 4060367 w 4154388"/>
              <a:gd name="connsiteY1251" fmla="*/ 1586090 h 4547353"/>
              <a:gd name="connsiteX1252" fmla="*/ 4065813 w 4154388"/>
              <a:gd name="connsiteY1252" fmla="*/ 1597634 h 4547353"/>
              <a:gd name="connsiteX1253" fmla="*/ 4071149 w 4154388"/>
              <a:gd name="connsiteY1253" fmla="*/ 1608779 h 4547353"/>
              <a:gd name="connsiteX1254" fmla="*/ 4069007 w 4154388"/>
              <a:gd name="connsiteY1254" fmla="*/ 1657786 h 4547353"/>
              <a:gd name="connsiteX1255" fmla="*/ 4061565 w 4154388"/>
              <a:gd name="connsiteY1255" fmla="*/ 1681309 h 4547353"/>
              <a:gd name="connsiteX1256" fmla="*/ 4043015 w 4154388"/>
              <a:gd name="connsiteY1256" fmla="*/ 1684613 h 4547353"/>
              <a:gd name="connsiteX1257" fmla="*/ 4045774 w 4154388"/>
              <a:gd name="connsiteY1257" fmla="*/ 1669257 h 4547353"/>
              <a:gd name="connsiteX1258" fmla="*/ 4036953 w 4154388"/>
              <a:gd name="connsiteY1258" fmla="*/ 1641849 h 4547353"/>
              <a:gd name="connsiteX1259" fmla="*/ 4017350 w 4154388"/>
              <a:gd name="connsiteY1259" fmla="*/ 1647549 h 4547353"/>
              <a:gd name="connsiteX1260" fmla="*/ 3991649 w 4154388"/>
              <a:gd name="connsiteY1260" fmla="*/ 1655136 h 4547353"/>
              <a:gd name="connsiteX1261" fmla="*/ 3977128 w 4154388"/>
              <a:gd name="connsiteY1261" fmla="*/ 1661198 h 4547353"/>
              <a:gd name="connsiteX1262" fmla="*/ 3991358 w 4154388"/>
              <a:gd name="connsiteY1262" fmla="*/ 1664538 h 4547353"/>
              <a:gd name="connsiteX1263" fmla="*/ 4008456 w 4154388"/>
              <a:gd name="connsiteY1263" fmla="*/ 1669511 h 4547353"/>
              <a:gd name="connsiteX1264" fmla="*/ 3997565 w 4154388"/>
              <a:gd name="connsiteY1264" fmla="*/ 1681091 h 4547353"/>
              <a:gd name="connsiteX1265" fmla="*/ 3987655 w 4154388"/>
              <a:gd name="connsiteY1265" fmla="*/ 1704942 h 4547353"/>
              <a:gd name="connsiteX1266" fmla="*/ 4004100 w 4154388"/>
              <a:gd name="connsiteY1266" fmla="*/ 1711040 h 4547353"/>
              <a:gd name="connsiteX1267" fmla="*/ 4012667 w 4154388"/>
              <a:gd name="connsiteY1267" fmla="*/ 1715070 h 4547353"/>
              <a:gd name="connsiteX1268" fmla="*/ 4005153 w 4154388"/>
              <a:gd name="connsiteY1268" fmla="*/ 1720297 h 4547353"/>
              <a:gd name="connsiteX1269" fmla="*/ 3927467 w 4154388"/>
              <a:gd name="connsiteY1269" fmla="*/ 1707519 h 4547353"/>
              <a:gd name="connsiteX1270" fmla="*/ 3904888 w 4154388"/>
              <a:gd name="connsiteY1270" fmla="*/ 1702800 h 4547353"/>
              <a:gd name="connsiteX1271" fmla="*/ 3886882 w 4154388"/>
              <a:gd name="connsiteY1271" fmla="*/ 1684431 h 4547353"/>
              <a:gd name="connsiteX1272" fmla="*/ 3854174 w 4154388"/>
              <a:gd name="connsiteY1272" fmla="*/ 1662795 h 4547353"/>
              <a:gd name="connsiteX1273" fmla="*/ 3872543 w 4154388"/>
              <a:gd name="connsiteY1273" fmla="*/ 1648311 h 4547353"/>
              <a:gd name="connsiteX1274" fmla="*/ 3885648 w 4154388"/>
              <a:gd name="connsiteY1274" fmla="*/ 1648529 h 4547353"/>
              <a:gd name="connsiteX1275" fmla="*/ 3875919 w 4154388"/>
              <a:gd name="connsiteY1275" fmla="*/ 1637166 h 4547353"/>
              <a:gd name="connsiteX1276" fmla="*/ 3855227 w 4154388"/>
              <a:gd name="connsiteY1276" fmla="*/ 1625986 h 4547353"/>
              <a:gd name="connsiteX1277" fmla="*/ 3835080 w 4154388"/>
              <a:gd name="connsiteY1277" fmla="*/ 1593205 h 4547353"/>
              <a:gd name="connsiteX1278" fmla="*/ 3826948 w 4154388"/>
              <a:gd name="connsiteY1278" fmla="*/ 1568048 h 4547353"/>
              <a:gd name="connsiteX1279" fmla="*/ 3817292 w 4154388"/>
              <a:gd name="connsiteY1279" fmla="*/ 1522453 h 4547353"/>
              <a:gd name="connsiteX1280" fmla="*/ 3818091 w 4154388"/>
              <a:gd name="connsiteY1280" fmla="*/ 1511708 h 4547353"/>
              <a:gd name="connsiteX1281" fmla="*/ 3853957 w 4154388"/>
              <a:gd name="connsiteY1281" fmla="*/ 1305769 h 4547353"/>
              <a:gd name="connsiteX1282" fmla="*/ 3940971 w 4154388"/>
              <a:gd name="connsiteY1282" fmla="*/ 1175265 h 4547353"/>
              <a:gd name="connsiteX1283" fmla="*/ 3964531 w 4154388"/>
              <a:gd name="connsiteY1283" fmla="*/ 1165282 h 4547353"/>
              <a:gd name="connsiteX1284" fmla="*/ 2288524 w 4154388"/>
              <a:gd name="connsiteY1284" fmla="*/ 1112318 h 4547353"/>
              <a:gd name="connsiteX1285" fmla="*/ 2303298 w 4154388"/>
              <a:gd name="connsiteY1285" fmla="*/ 1124987 h 4547353"/>
              <a:gd name="connsiteX1286" fmla="*/ 2292735 w 4154388"/>
              <a:gd name="connsiteY1286" fmla="*/ 1127746 h 4547353"/>
              <a:gd name="connsiteX1287" fmla="*/ 2281336 w 4154388"/>
              <a:gd name="connsiteY1287" fmla="*/ 1118199 h 4547353"/>
              <a:gd name="connsiteX1288" fmla="*/ 2288524 w 4154388"/>
              <a:gd name="connsiteY1288" fmla="*/ 1112318 h 4547353"/>
              <a:gd name="connsiteX1289" fmla="*/ 3241331 w 4154388"/>
              <a:gd name="connsiteY1289" fmla="*/ 962284 h 4547353"/>
              <a:gd name="connsiteX1290" fmla="*/ 3241548 w 4154388"/>
              <a:gd name="connsiteY1290" fmla="*/ 964209 h 4547353"/>
              <a:gd name="connsiteX1291" fmla="*/ 3241548 w 4154388"/>
              <a:gd name="connsiteY1291" fmla="*/ 964245 h 4547353"/>
              <a:gd name="connsiteX1292" fmla="*/ 3243799 w 4154388"/>
              <a:gd name="connsiteY1292" fmla="*/ 963446 h 4547353"/>
              <a:gd name="connsiteX1293" fmla="*/ 3241331 w 4154388"/>
              <a:gd name="connsiteY1293" fmla="*/ 962284 h 4547353"/>
              <a:gd name="connsiteX1294" fmla="*/ 3002938 w 4154388"/>
              <a:gd name="connsiteY1294" fmla="*/ 851166 h 4547353"/>
              <a:gd name="connsiteX1295" fmla="*/ 3026353 w 4154388"/>
              <a:gd name="connsiteY1295" fmla="*/ 854433 h 4547353"/>
              <a:gd name="connsiteX1296" fmla="*/ 3069225 w 4154388"/>
              <a:gd name="connsiteY1296" fmla="*/ 867283 h 4547353"/>
              <a:gd name="connsiteX1297" fmla="*/ 3157401 w 4154388"/>
              <a:gd name="connsiteY1297" fmla="*/ 882348 h 4547353"/>
              <a:gd name="connsiteX1298" fmla="*/ 3186660 w 4154388"/>
              <a:gd name="connsiteY1298" fmla="*/ 889246 h 4547353"/>
              <a:gd name="connsiteX1299" fmla="*/ 3214141 w 4154388"/>
              <a:gd name="connsiteY1299" fmla="*/ 904130 h 4547353"/>
              <a:gd name="connsiteX1300" fmla="*/ 3234651 w 4154388"/>
              <a:gd name="connsiteY1300" fmla="*/ 927036 h 4547353"/>
              <a:gd name="connsiteX1301" fmla="*/ 3252875 w 4154388"/>
              <a:gd name="connsiteY1301" fmla="*/ 954662 h 4547353"/>
              <a:gd name="connsiteX1302" fmla="*/ 3255706 w 4154388"/>
              <a:gd name="connsiteY1302" fmla="*/ 965806 h 4547353"/>
              <a:gd name="connsiteX1303" fmla="*/ 3247175 w 4154388"/>
              <a:gd name="connsiteY1303" fmla="*/ 988095 h 4547353"/>
              <a:gd name="connsiteX1304" fmla="*/ 3230477 w 4154388"/>
              <a:gd name="connsiteY1304" fmla="*/ 1030823 h 4547353"/>
              <a:gd name="connsiteX1305" fmla="*/ 3215920 w 4154388"/>
              <a:gd name="connsiteY1305" fmla="*/ 1044653 h 4547353"/>
              <a:gd name="connsiteX1306" fmla="*/ 3210474 w 4154388"/>
              <a:gd name="connsiteY1306" fmla="*/ 1046868 h 4547353"/>
              <a:gd name="connsiteX1307" fmla="*/ 3211817 w 4154388"/>
              <a:gd name="connsiteY1307" fmla="*/ 1053220 h 4547353"/>
              <a:gd name="connsiteX1308" fmla="*/ 3226411 w 4154388"/>
              <a:gd name="connsiteY1308" fmla="*/ 1081645 h 4547353"/>
              <a:gd name="connsiteX1309" fmla="*/ 3218025 w 4154388"/>
              <a:gd name="connsiteY1309" fmla="*/ 1103969 h 4547353"/>
              <a:gd name="connsiteX1310" fmla="*/ 3217735 w 4154388"/>
              <a:gd name="connsiteY1310" fmla="*/ 1137730 h 4547353"/>
              <a:gd name="connsiteX1311" fmla="*/ 3218497 w 4154388"/>
              <a:gd name="connsiteY1311" fmla="*/ 1152396 h 4547353"/>
              <a:gd name="connsiteX1312" fmla="*/ 3210837 w 4154388"/>
              <a:gd name="connsiteY1312" fmla="*/ 1185612 h 4547353"/>
              <a:gd name="connsiteX1313" fmla="*/ 3202633 w 4154388"/>
              <a:gd name="connsiteY1313" fmla="*/ 1202927 h 4547353"/>
              <a:gd name="connsiteX1314" fmla="*/ 3172830 w 4154388"/>
              <a:gd name="connsiteY1314" fmla="*/ 1253278 h 4547353"/>
              <a:gd name="connsiteX1315" fmla="*/ 3174790 w 4154388"/>
              <a:gd name="connsiteY1315" fmla="*/ 1261155 h 4547353"/>
              <a:gd name="connsiteX1316" fmla="*/ 3184482 w 4154388"/>
              <a:gd name="connsiteY1316" fmla="*/ 1259231 h 4547353"/>
              <a:gd name="connsiteX1317" fmla="*/ 3194792 w 4154388"/>
              <a:gd name="connsiteY1317" fmla="*/ 1252443 h 4547353"/>
              <a:gd name="connsiteX1318" fmla="*/ 3202815 w 4154388"/>
              <a:gd name="connsiteY1318" fmla="*/ 1254367 h 4547353"/>
              <a:gd name="connsiteX1319" fmla="*/ 3203287 w 4154388"/>
              <a:gd name="connsiteY1319" fmla="*/ 1262208 h 4547353"/>
              <a:gd name="connsiteX1320" fmla="*/ 3190835 w 4154388"/>
              <a:gd name="connsiteY1320" fmla="*/ 1290959 h 4547353"/>
              <a:gd name="connsiteX1321" fmla="*/ 3174209 w 4154388"/>
              <a:gd name="connsiteY1321" fmla="*/ 1297638 h 4547353"/>
              <a:gd name="connsiteX1322" fmla="*/ 3162375 w 4154388"/>
              <a:gd name="connsiteY1322" fmla="*/ 1302757 h 4547353"/>
              <a:gd name="connsiteX1323" fmla="*/ 3151811 w 4154388"/>
              <a:gd name="connsiteY1323" fmla="*/ 1358697 h 4547353"/>
              <a:gd name="connsiteX1324" fmla="*/ 3164262 w 4154388"/>
              <a:gd name="connsiteY1324" fmla="*/ 1369806 h 4547353"/>
              <a:gd name="connsiteX1325" fmla="*/ 3179654 w 4154388"/>
              <a:gd name="connsiteY1325" fmla="*/ 1372056 h 4547353"/>
              <a:gd name="connsiteX1326" fmla="*/ 3186261 w 4154388"/>
              <a:gd name="connsiteY1326" fmla="*/ 1382185 h 4547353"/>
              <a:gd name="connsiteX1327" fmla="*/ 3176024 w 4154388"/>
              <a:gd name="connsiteY1327" fmla="*/ 1383274 h 4547353"/>
              <a:gd name="connsiteX1328" fmla="*/ 3155078 w 4154388"/>
              <a:gd name="connsiteY1328" fmla="*/ 1385052 h 4547353"/>
              <a:gd name="connsiteX1329" fmla="*/ 3118486 w 4154388"/>
              <a:gd name="connsiteY1329" fmla="*/ 1399573 h 4547353"/>
              <a:gd name="connsiteX1330" fmla="*/ 3106361 w 4154388"/>
              <a:gd name="connsiteY1330" fmla="*/ 1394745 h 4547353"/>
              <a:gd name="connsiteX1331" fmla="*/ 3019274 w 4154388"/>
              <a:gd name="connsiteY1331" fmla="*/ 1384581 h 4547353"/>
              <a:gd name="connsiteX1332" fmla="*/ 2969432 w 4154388"/>
              <a:gd name="connsiteY1332" fmla="*/ 1386033 h 4547353"/>
              <a:gd name="connsiteX1333" fmla="*/ 2952915 w 4154388"/>
              <a:gd name="connsiteY1333" fmla="*/ 1380442 h 4547353"/>
              <a:gd name="connsiteX1334" fmla="*/ 2950301 w 4154388"/>
              <a:gd name="connsiteY1334" fmla="*/ 1379389 h 4547353"/>
              <a:gd name="connsiteX1335" fmla="*/ 2950192 w 4154388"/>
              <a:gd name="connsiteY1335" fmla="*/ 1379426 h 4547353"/>
              <a:gd name="connsiteX1336" fmla="*/ 2937087 w 4154388"/>
              <a:gd name="connsiteY1336" fmla="*/ 1341563 h 4547353"/>
              <a:gd name="connsiteX1337" fmla="*/ 2952479 w 4154388"/>
              <a:gd name="connsiteY1337" fmla="*/ 1298473 h 4547353"/>
              <a:gd name="connsiteX1338" fmla="*/ 2953931 w 4154388"/>
              <a:gd name="connsiteY1338" fmla="*/ 1293464 h 4547353"/>
              <a:gd name="connsiteX1339" fmla="*/ 2964096 w 4154388"/>
              <a:gd name="connsiteY1339" fmla="*/ 1245073 h 4547353"/>
              <a:gd name="connsiteX1340" fmla="*/ 2966128 w 4154388"/>
              <a:gd name="connsiteY1340" fmla="*/ 1235853 h 4547353"/>
              <a:gd name="connsiteX1341" fmla="*/ 2956000 w 4154388"/>
              <a:gd name="connsiteY1341" fmla="*/ 1183107 h 4547353"/>
              <a:gd name="connsiteX1342" fmla="*/ 2950301 w 4154388"/>
              <a:gd name="connsiteY1342" fmla="*/ 1084984 h 4547353"/>
              <a:gd name="connsiteX1343" fmla="*/ 2951935 w 4154388"/>
              <a:gd name="connsiteY1343" fmla="*/ 988784 h 4547353"/>
              <a:gd name="connsiteX1344" fmla="*/ 2952915 w 4154388"/>
              <a:gd name="connsiteY1344" fmla="*/ 958690 h 4547353"/>
              <a:gd name="connsiteX1345" fmla="*/ 2957852 w 4154388"/>
              <a:gd name="connsiteY1345" fmla="*/ 947002 h 4547353"/>
              <a:gd name="connsiteX1346" fmla="*/ 2954621 w 4154388"/>
              <a:gd name="connsiteY1346" fmla="*/ 928960 h 4547353"/>
              <a:gd name="connsiteX1347" fmla="*/ 2960647 w 4154388"/>
              <a:gd name="connsiteY1347" fmla="*/ 895381 h 4547353"/>
              <a:gd name="connsiteX1348" fmla="*/ 2989035 w 4154388"/>
              <a:gd name="connsiteY1348" fmla="*/ 870987 h 4547353"/>
              <a:gd name="connsiteX1349" fmla="*/ 3008565 w 4154388"/>
              <a:gd name="connsiteY1349" fmla="*/ 871059 h 4547353"/>
              <a:gd name="connsiteX1350" fmla="*/ 3002938 w 4154388"/>
              <a:gd name="connsiteY1350" fmla="*/ 851166 h 4547353"/>
              <a:gd name="connsiteX1351" fmla="*/ 2320795 w 4154388"/>
              <a:gd name="connsiteY1351" fmla="*/ 727847 h 4547353"/>
              <a:gd name="connsiteX1352" fmla="*/ 2320795 w 4154388"/>
              <a:gd name="connsiteY1352" fmla="*/ 728101 h 4547353"/>
              <a:gd name="connsiteX1353" fmla="*/ 2320868 w 4154388"/>
              <a:gd name="connsiteY1353" fmla="*/ 727883 h 4547353"/>
              <a:gd name="connsiteX1354" fmla="*/ 2320795 w 4154388"/>
              <a:gd name="connsiteY1354" fmla="*/ 727847 h 4547353"/>
              <a:gd name="connsiteX1355" fmla="*/ 3309578 w 4154388"/>
              <a:gd name="connsiteY1355" fmla="*/ 710713 h 4547353"/>
              <a:gd name="connsiteX1356" fmla="*/ 3335207 w 4154388"/>
              <a:gd name="connsiteY1356" fmla="*/ 719062 h 4547353"/>
              <a:gd name="connsiteX1357" fmla="*/ 3332266 w 4154388"/>
              <a:gd name="connsiteY1357" fmla="*/ 730388 h 4547353"/>
              <a:gd name="connsiteX1358" fmla="*/ 3306601 w 4154388"/>
              <a:gd name="connsiteY1358" fmla="*/ 717501 h 4547353"/>
              <a:gd name="connsiteX1359" fmla="*/ 3309578 w 4154388"/>
              <a:gd name="connsiteY1359" fmla="*/ 710713 h 4547353"/>
              <a:gd name="connsiteX1360" fmla="*/ 1654081 w 4154388"/>
              <a:gd name="connsiteY1360" fmla="*/ 690204 h 4547353"/>
              <a:gd name="connsiteX1361" fmla="*/ 1653900 w 4154388"/>
              <a:gd name="connsiteY1361" fmla="*/ 691002 h 4547353"/>
              <a:gd name="connsiteX1362" fmla="*/ 1654372 w 4154388"/>
              <a:gd name="connsiteY1362" fmla="*/ 690421 h 4547353"/>
              <a:gd name="connsiteX1363" fmla="*/ 1654081 w 4154388"/>
              <a:gd name="connsiteY1363" fmla="*/ 690204 h 4547353"/>
              <a:gd name="connsiteX1364" fmla="*/ 2507313 w 4154388"/>
              <a:gd name="connsiteY1364" fmla="*/ 572403 h 4547353"/>
              <a:gd name="connsiteX1365" fmla="*/ 2508075 w 4154388"/>
              <a:gd name="connsiteY1365" fmla="*/ 572585 h 4547353"/>
              <a:gd name="connsiteX1366" fmla="*/ 2541509 w 4154388"/>
              <a:gd name="connsiteY1366" fmla="*/ 572512 h 4547353"/>
              <a:gd name="connsiteX1367" fmla="*/ 2507313 w 4154388"/>
              <a:gd name="connsiteY1367" fmla="*/ 572403 h 4547353"/>
              <a:gd name="connsiteX1368" fmla="*/ 1263803 w 4154388"/>
              <a:gd name="connsiteY1368" fmla="*/ 548953 h 4547353"/>
              <a:gd name="connsiteX1369" fmla="*/ 1276000 w 4154388"/>
              <a:gd name="connsiteY1369" fmla="*/ 558101 h 4547353"/>
              <a:gd name="connsiteX1370" fmla="*/ 1275964 w 4154388"/>
              <a:gd name="connsiteY1370" fmla="*/ 558101 h 4547353"/>
              <a:gd name="connsiteX1371" fmla="*/ 1270410 w 4154388"/>
              <a:gd name="connsiteY1371" fmla="*/ 562965 h 4547353"/>
              <a:gd name="connsiteX1372" fmla="*/ 1253239 w 4154388"/>
              <a:gd name="connsiteY1372" fmla="*/ 551784 h 4547353"/>
              <a:gd name="connsiteX1373" fmla="*/ 1263803 w 4154388"/>
              <a:gd name="connsiteY1373" fmla="*/ 548953 h 4547353"/>
              <a:gd name="connsiteX1374" fmla="*/ 1440970 w 4154388"/>
              <a:gd name="connsiteY1374" fmla="*/ 387948 h 4547353"/>
              <a:gd name="connsiteX1375" fmla="*/ 1463825 w 4154388"/>
              <a:gd name="connsiteY1375" fmla="*/ 388429 h 4547353"/>
              <a:gd name="connsiteX1376" fmla="*/ 1474243 w 4154388"/>
              <a:gd name="connsiteY1376" fmla="*/ 398484 h 4547353"/>
              <a:gd name="connsiteX1377" fmla="*/ 1476821 w 4154388"/>
              <a:gd name="connsiteY1377" fmla="*/ 399610 h 4547353"/>
              <a:gd name="connsiteX1378" fmla="*/ 1507750 w 4154388"/>
              <a:gd name="connsiteY1378" fmla="*/ 407487 h 4547353"/>
              <a:gd name="connsiteX1379" fmla="*/ 1515845 w 4154388"/>
              <a:gd name="connsiteY1379" fmla="*/ 408721 h 4547353"/>
              <a:gd name="connsiteX1380" fmla="*/ 1527026 w 4154388"/>
              <a:gd name="connsiteY1380" fmla="*/ 415909 h 4547353"/>
              <a:gd name="connsiteX1381" fmla="*/ 1579990 w 4154388"/>
              <a:gd name="connsiteY1381" fmla="*/ 453880 h 4547353"/>
              <a:gd name="connsiteX1382" fmla="*/ 1598975 w 4154388"/>
              <a:gd name="connsiteY1382" fmla="*/ 478239 h 4547353"/>
              <a:gd name="connsiteX1383" fmla="*/ 1595454 w 4154388"/>
              <a:gd name="connsiteY1383" fmla="*/ 493377 h 4547353"/>
              <a:gd name="connsiteX1384" fmla="*/ 1592949 w 4154388"/>
              <a:gd name="connsiteY1384" fmla="*/ 503105 h 4547353"/>
              <a:gd name="connsiteX1385" fmla="*/ 1589174 w 4154388"/>
              <a:gd name="connsiteY1385" fmla="*/ 517880 h 4547353"/>
              <a:gd name="connsiteX1386" fmla="*/ 1588956 w 4154388"/>
              <a:gd name="connsiteY1386" fmla="*/ 522817 h 4547353"/>
              <a:gd name="connsiteX1387" fmla="*/ 1614984 w 4154388"/>
              <a:gd name="connsiteY1387" fmla="*/ 582279 h 4547353"/>
              <a:gd name="connsiteX1388" fmla="*/ 1615347 w 4154388"/>
              <a:gd name="connsiteY1388" fmla="*/ 593315 h 4547353"/>
              <a:gd name="connsiteX1389" fmla="*/ 1614875 w 4154388"/>
              <a:gd name="connsiteY1389" fmla="*/ 602644 h 4547353"/>
              <a:gd name="connsiteX1390" fmla="*/ 1633571 w 4154388"/>
              <a:gd name="connsiteY1390" fmla="*/ 651833 h 4547353"/>
              <a:gd name="connsiteX1391" fmla="*/ 1644970 w 4154388"/>
              <a:gd name="connsiteY1391" fmla="*/ 669984 h 4547353"/>
              <a:gd name="connsiteX1392" fmla="*/ 1653428 w 4154388"/>
              <a:gd name="connsiteY1392" fmla="*/ 704870 h 4547353"/>
              <a:gd name="connsiteX1393" fmla="*/ 1652339 w 4154388"/>
              <a:gd name="connsiteY1393" fmla="*/ 711585 h 4547353"/>
              <a:gd name="connsiteX1394" fmla="*/ 1645078 w 4154388"/>
              <a:gd name="connsiteY1394" fmla="*/ 753223 h 4547353"/>
              <a:gd name="connsiteX1395" fmla="*/ 1641049 w 4154388"/>
              <a:gd name="connsiteY1395" fmla="*/ 795732 h 4547353"/>
              <a:gd name="connsiteX1396" fmla="*/ 1644861 w 4154388"/>
              <a:gd name="connsiteY1396" fmla="*/ 847208 h 4547353"/>
              <a:gd name="connsiteX1397" fmla="*/ 1626056 w 4154388"/>
              <a:gd name="connsiteY1397" fmla="*/ 880316 h 4547353"/>
              <a:gd name="connsiteX1398" fmla="*/ 1618869 w 4154388"/>
              <a:gd name="connsiteY1398" fmla="*/ 896433 h 4547353"/>
              <a:gd name="connsiteX1399" fmla="*/ 1618941 w 4154388"/>
              <a:gd name="connsiteY1399" fmla="*/ 896506 h 4547353"/>
              <a:gd name="connsiteX1400" fmla="*/ 1605147 w 4154388"/>
              <a:gd name="connsiteY1400" fmla="*/ 919194 h 4547353"/>
              <a:gd name="connsiteX1401" fmla="*/ 1559842 w 4154388"/>
              <a:gd name="connsiteY1401" fmla="*/ 929068 h 4547353"/>
              <a:gd name="connsiteX1402" fmla="*/ 1533415 w 4154388"/>
              <a:gd name="connsiteY1402" fmla="*/ 922062 h 4547353"/>
              <a:gd name="connsiteX1403" fmla="*/ 1516389 w 4154388"/>
              <a:gd name="connsiteY1403" fmla="*/ 919448 h 4547353"/>
              <a:gd name="connsiteX1404" fmla="*/ 1498819 w 4154388"/>
              <a:gd name="connsiteY1404" fmla="*/ 921554 h 4547353"/>
              <a:gd name="connsiteX1405" fmla="*/ 1466729 w 4154388"/>
              <a:gd name="connsiteY1405" fmla="*/ 925765 h 4547353"/>
              <a:gd name="connsiteX1406" fmla="*/ 1458851 w 4154388"/>
              <a:gd name="connsiteY1406" fmla="*/ 930193 h 4547353"/>
              <a:gd name="connsiteX1407" fmla="*/ 1447925 w 4154388"/>
              <a:gd name="connsiteY1407" fmla="*/ 936437 h 4547353"/>
              <a:gd name="connsiteX1408" fmla="*/ 1439611 w 4154388"/>
              <a:gd name="connsiteY1408" fmla="*/ 941883 h 4547353"/>
              <a:gd name="connsiteX1409" fmla="*/ 1449667 w 4154388"/>
              <a:gd name="connsiteY1409" fmla="*/ 946820 h 4547353"/>
              <a:gd name="connsiteX1410" fmla="*/ 1480959 w 4154388"/>
              <a:gd name="connsiteY1410" fmla="*/ 939741 h 4547353"/>
              <a:gd name="connsiteX1411" fmla="*/ 1526772 w 4154388"/>
              <a:gd name="connsiteY1411" fmla="*/ 933678 h 4547353"/>
              <a:gd name="connsiteX1412" fmla="*/ 1550585 w 4154388"/>
              <a:gd name="connsiteY1412" fmla="*/ 943226 h 4547353"/>
              <a:gd name="connsiteX1413" fmla="*/ 1602569 w 4154388"/>
              <a:gd name="connsiteY1413" fmla="*/ 933098 h 4547353"/>
              <a:gd name="connsiteX1414" fmla="*/ 1662975 w 4154388"/>
              <a:gd name="connsiteY1414" fmla="*/ 968129 h 4547353"/>
              <a:gd name="connsiteX1415" fmla="*/ 1669836 w 4154388"/>
              <a:gd name="connsiteY1415" fmla="*/ 994048 h 4547353"/>
              <a:gd name="connsiteX1416" fmla="*/ 1695501 w 4154388"/>
              <a:gd name="connsiteY1416" fmla="*/ 1094821 h 4547353"/>
              <a:gd name="connsiteX1417" fmla="*/ 1701346 w 4154388"/>
              <a:gd name="connsiteY1417" fmla="*/ 1108652 h 4547353"/>
              <a:gd name="connsiteX1418" fmla="*/ 1701890 w 4154388"/>
              <a:gd name="connsiteY1418" fmla="*/ 1119144 h 4547353"/>
              <a:gd name="connsiteX1419" fmla="*/ 1700765 w 4154388"/>
              <a:gd name="connsiteY1419" fmla="*/ 1141904 h 4547353"/>
              <a:gd name="connsiteX1420" fmla="*/ 1695066 w 4154388"/>
              <a:gd name="connsiteY1420" fmla="*/ 1174213 h 4547353"/>
              <a:gd name="connsiteX1421" fmla="*/ 1694993 w 4154388"/>
              <a:gd name="connsiteY1421" fmla="*/ 1190548 h 4547353"/>
              <a:gd name="connsiteX1422" fmla="*/ 1699313 w 4154388"/>
              <a:gd name="connsiteY1422" fmla="*/ 1200749 h 4547353"/>
              <a:gd name="connsiteX1423" fmla="*/ 1703415 w 4154388"/>
              <a:gd name="connsiteY1423" fmla="*/ 1212402 h 4547353"/>
              <a:gd name="connsiteX1424" fmla="*/ 1704831 w 4154388"/>
              <a:gd name="connsiteY1424" fmla="*/ 1264567 h 4547353"/>
              <a:gd name="connsiteX1425" fmla="*/ 1705520 w 4154388"/>
              <a:gd name="connsiteY1425" fmla="*/ 1269722 h 4547353"/>
              <a:gd name="connsiteX1426" fmla="*/ 1690601 w 4154388"/>
              <a:gd name="connsiteY1426" fmla="*/ 1322033 h 4547353"/>
              <a:gd name="connsiteX1427" fmla="*/ 1680618 w 4154388"/>
              <a:gd name="connsiteY1427" fmla="*/ 1327442 h 4547353"/>
              <a:gd name="connsiteX1428" fmla="*/ 1654081 w 4154388"/>
              <a:gd name="connsiteY1428" fmla="*/ 1332669 h 4547353"/>
              <a:gd name="connsiteX1429" fmla="*/ 1648672 w 4154388"/>
              <a:gd name="connsiteY1429" fmla="*/ 1345375 h 4547353"/>
              <a:gd name="connsiteX1430" fmla="*/ 1659236 w 4154388"/>
              <a:gd name="connsiteY1430" fmla="*/ 1347771 h 4547353"/>
              <a:gd name="connsiteX1431" fmla="*/ 1669110 w 4154388"/>
              <a:gd name="connsiteY1431" fmla="*/ 1343777 h 4547353"/>
              <a:gd name="connsiteX1432" fmla="*/ 1689366 w 4154388"/>
              <a:gd name="connsiteY1432" fmla="*/ 1350893 h 4547353"/>
              <a:gd name="connsiteX1433" fmla="*/ 1698151 w 4154388"/>
              <a:gd name="connsiteY1433" fmla="*/ 1372964 h 4547353"/>
              <a:gd name="connsiteX1434" fmla="*/ 1695683 w 4154388"/>
              <a:gd name="connsiteY1434" fmla="*/ 1382293 h 4547353"/>
              <a:gd name="connsiteX1435" fmla="*/ 1684756 w 4154388"/>
              <a:gd name="connsiteY1435" fmla="*/ 1383854 h 4547353"/>
              <a:gd name="connsiteX1436" fmla="*/ 1659526 w 4154388"/>
              <a:gd name="connsiteY1436" fmla="*/ 1385524 h 4547353"/>
              <a:gd name="connsiteX1437" fmla="*/ 1629941 w 4154388"/>
              <a:gd name="connsiteY1437" fmla="*/ 1389009 h 4547353"/>
              <a:gd name="connsiteX1438" fmla="*/ 1613496 w 4154388"/>
              <a:gd name="connsiteY1438" fmla="*/ 1396705 h 4547353"/>
              <a:gd name="connsiteX1439" fmla="*/ 1572076 w 4154388"/>
              <a:gd name="connsiteY1439" fmla="*/ 1433733 h 4547353"/>
              <a:gd name="connsiteX1440" fmla="*/ 1565977 w 4154388"/>
              <a:gd name="connsiteY1440" fmla="*/ 1435294 h 4547353"/>
              <a:gd name="connsiteX1441" fmla="*/ 1547282 w 4154388"/>
              <a:gd name="connsiteY1441" fmla="*/ 1441320 h 4547353"/>
              <a:gd name="connsiteX1442" fmla="*/ 1528696 w 4154388"/>
              <a:gd name="connsiteY1442" fmla="*/ 1458636 h 4547353"/>
              <a:gd name="connsiteX1443" fmla="*/ 1538207 w 4154388"/>
              <a:gd name="connsiteY1443" fmla="*/ 1467747 h 4547353"/>
              <a:gd name="connsiteX1444" fmla="*/ 1525791 w 4154388"/>
              <a:gd name="connsiteY1444" fmla="*/ 1476786 h 4547353"/>
              <a:gd name="connsiteX1445" fmla="*/ 1460993 w 4154388"/>
              <a:gd name="connsiteY1445" fmla="*/ 1479582 h 4547353"/>
              <a:gd name="connsiteX1446" fmla="*/ 1450030 w 4154388"/>
              <a:gd name="connsiteY1446" fmla="*/ 1458018 h 4547353"/>
              <a:gd name="connsiteX1447" fmla="*/ 1448723 w 4154388"/>
              <a:gd name="connsiteY1447" fmla="*/ 1433406 h 4547353"/>
              <a:gd name="connsiteX1448" fmla="*/ 1434602 w 4154388"/>
              <a:gd name="connsiteY1448" fmla="*/ 1370495 h 4547353"/>
              <a:gd name="connsiteX1449" fmla="*/ 1408646 w 4154388"/>
              <a:gd name="connsiteY1449" fmla="*/ 1290850 h 4547353"/>
              <a:gd name="connsiteX1450" fmla="*/ 1402511 w 4154388"/>
              <a:gd name="connsiteY1450" fmla="*/ 1232186 h 4547353"/>
              <a:gd name="connsiteX1451" fmla="*/ 1395178 w 4154388"/>
              <a:gd name="connsiteY1451" fmla="*/ 1201185 h 4547353"/>
              <a:gd name="connsiteX1452" fmla="*/ 1382945 w 4154388"/>
              <a:gd name="connsiteY1452" fmla="*/ 1168332 h 4547353"/>
              <a:gd name="connsiteX1453" fmla="*/ 1370457 w 4154388"/>
              <a:gd name="connsiteY1453" fmla="*/ 1122737 h 4547353"/>
              <a:gd name="connsiteX1454" fmla="*/ 1354847 w 4154388"/>
              <a:gd name="connsiteY1454" fmla="*/ 1059609 h 4547353"/>
              <a:gd name="connsiteX1455" fmla="*/ 1355900 w 4154388"/>
              <a:gd name="connsiteY1455" fmla="*/ 1022036 h 4547353"/>
              <a:gd name="connsiteX1456" fmla="*/ 1357788 w 4154388"/>
              <a:gd name="connsiteY1456" fmla="*/ 1003559 h 4547353"/>
              <a:gd name="connsiteX1457" fmla="*/ 1371619 w 4154388"/>
              <a:gd name="connsiteY1457" fmla="*/ 987731 h 4547353"/>
              <a:gd name="connsiteX1458" fmla="*/ 1392964 w 4154388"/>
              <a:gd name="connsiteY1458" fmla="*/ 979382 h 4547353"/>
              <a:gd name="connsiteX1459" fmla="*/ 1395069 w 4154388"/>
              <a:gd name="connsiteY1459" fmla="*/ 978547 h 4547353"/>
              <a:gd name="connsiteX1460" fmla="*/ 1422622 w 4154388"/>
              <a:gd name="connsiteY1460" fmla="*/ 967729 h 4547353"/>
              <a:gd name="connsiteX1461" fmla="*/ 1385849 w 4154388"/>
              <a:gd name="connsiteY1461" fmla="*/ 962066 h 4547353"/>
              <a:gd name="connsiteX1462" fmla="*/ 1357280 w 4154388"/>
              <a:gd name="connsiteY1462" fmla="*/ 941084 h 4547353"/>
              <a:gd name="connsiteX1463" fmla="*/ 1330489 w 4154388"/>
              <a:gd name="connsiteY1463" fmla="*/ 892549 h 4547353"/>
              <a:gd name="connsiteX1464" fmla="*/ 1307147 w 4154388"/>
              <a:gd name="connsiteY1464" fmla="*/ 840601 h 4547353"/>
              <a:gd name="connsiteX1465" fmla="*/ 1306276 w 4154388"/>
              <a:gd name="connsiteY1465" fmla="*/ 828113 h 4547353"/>
              <a:gd name="connsiteX1466" fmla="*/ 1305477 w 4154388"/>
              <a:gd name="connsiteY1466" fmla="*/ 825064 h 4547353"/>
              <a:gd name="connsiteX1467" fmla="*/ 1301484 w 4154388"/>
              <a:gd name="connsiteY1467" fmla="*/ 778562 h 4547353"/>
              <a:gd name="connsiteX1468" fmla="*/ 1301484 w 4154388"/>
              <a:gd name="connsiteY1468" fmla="*/ 778525 h 4547353"/>
              <a:gd name="connsiteX1469" fmla="*/ 1303335 w 4154388"/>
              <a:gd name="connsiteY1469" fmla="*/ 769269 h 4547353"/>
              <a:gd name="connsiteX1470" fmla="*/ 1303263 w 4154388"/>
              <a:gd name="connsiteY1470" fmla="*/ 763714 h 4547353"/>
              <a:gd name="connsiteX1471" fmla="*/ 1299705 w 4154388"/>
              <a:gd name="connsiteY1471" fmla="*/ 736089 h 4547353"/>
              <a:gd name="connsiteX1472" fmla="*/ 1299887 w 4154388"/>
              <a:gd name="connsiteY1472" fmla="*/ 712565 h 4547353"/>
              <a:gd name="connsiteX1473" fmla="*/ 1309470 w 4154388"/>
              <a:gd name="connsiteY1473" fmla="*/ 647259 h 4547353"/>
              <a:gd name="connsiteX1474" fmla="*/ 1310596 w 4154388"/>
              <a:gd name="connsiteY1474" fmla="*/ 634481 h 4547353"/>
              <a:gd name="connsiteX1475" fmla="*/ 1312338 w 4154388"/>
              <a:gd name="connsiteY1475" fmla="*/ 628382 h 4547353"/>
              <a:gd name="connsiteX1476" fmla="*/ 1312338 w 4154388"/>
              <a:gd name="connsiteY1476" fmla="*/ 628164 h 4547353"/>
              <a:gd name="connsiteX1477" fmla="*/ 1314008 w 4154388"/>
              <a:gd name="connsiteY1477" fmla="*/ 617056 h 4547353"/>
              <a:gd name="connsiteX1478" fmla="*/ 1316005 w 4154388"/>
              <a:gd name="connsiteY1478" fmla="*/ 590665 h 4547353"/>
              <a:gd name="connsiteX1479" fmla="*/ 1355356 w 4154388"/>
              <a:gd name="connsiteY1479" fmla="*/ 497152 h 4547353"/>
              <a:gd name="connsiteX1480" fmla="*/ 1369731 w 4154388"/>
              <a:gd name="connsiteY1480" fmla="*/ 455913 h 4547353"/>
              <a:gd name="connsiteX1481" fmla="*/ 1385268 w 4154388"/>
              <a:gd name="connsiteY1481" fmla="*/ 438561 h 4547353"/>
              <a:gd name="connsiteX1482" fmla="*/ 1392601 w 4154388"/>
              <a:gd name="connsiteY1482" fmla="*/ 429195 h 4547353"/>
              <a:gd name="connsiteX1483" fmla="*/ 1440970 w 4154388"/>
              <a:gd name="connsiteY1483" fmla="*/ 387948 h 4547353"/>
              <a:gd name="connsiteX1484" fmla="*/ 3189965 w 4154388"/>
              <a:gd name="connsiteY1484" fmla="*/ 305883 h 4547353"/>
              <a:gd name="connsiteX1485" fmla="*/ 3231094 w 4154388"/>
              <a:gd name="connsiteY1485" fmla="*/ 318040 h 4547353"/>
              <a:gd name="connsiteX1486" fmla="*/ 3246813 w 4154388"/>
              <a:gd name="connsiteY1486" fmla="*/ 324429 h 4547353"/>
              <a:gd name="connsiteX1487" fmla="*/ 3261696 w 4154388"/>
              <a:gd name="connsiteY1487" fmla="*/ 348968 h 4547353"/>
              <a:gd name="connsiteX1488" fmla="*/ 3260353 w 4154388"/>
              <a:gd name="connsiteY1488" fmla="*/ 359133 h 4547353"/>
              <a:gd name="connsiteX1489" fmla="*/ 3260281 w 4154388"/>
              <a:gd name="connsiteY1489" fmla="*/ 392893 h 4547353"/>
              <a:gd name="connsiteX1490" fmla="*/ 3260172 w 4154388"/>
              <a:gd name="connsiteY1490" fmla="*/ 405454 h 4547353"/>
              <a:gd name="connsiteX1491" fmla="*/ 3280827 w 4154388"/>
              <a:gd name="connsiteY1491" fmla="*/ 429739 h 4547353"/>
              <a:gd name="connsiteX1492" fmla="*/ 3280718 w 4154388"/>
              <a:gd name="connsiteY1492" fmla="*/ 473701 h 4547353"/>
              <a:gd name="connsiteX1493" fmla="*/ 3270372 w 4154388"/>
              <a:gd name="connsiteY1493" fmla="*/ 485644 h 4547353"/>
              <a:gd name="connsiteX1494" fmla="*/ 3261660 w 4154388"/>
              <a:gd name="connsiteY1494" fmla="*/ 533707 h 4547353"/>
              <a:gd name="connsiteX1495" fmla="*/ 3269792 w 4154388"/>
              <a:gd name="connsiteY1495" fmla="*/ 564455 h 4547353"/>
              <a:gd name="connsiteX1496" fmla="*/ 3270518 w 4154388"/>
              <a:gd name="connsiteY1496" fmla="*/ 575853 h 4547353"/>
              <a:gd name="connsiteX1497" fmla="*/ 3283586 w 4154388"/>
              <a:gd name="connsiteY1497" fmla="*/ 572550 h 4547353"/>
              <a:gd name="connsiteX1498" fmla="*/ 3305004 w 4154388"/>
              <a:gd name="connsiteY1498" fmla="*/ 575309 h 4547353"/>
              <a:gd name="connsiteX1499" fmla="*/ 3328019 w 4154388"/>
              <a:gd name="connsiteY1499" fmla="*/ 582206 h 4547353"/>
              <a:gd name="connsiteX1500" fmla="*/ 3347731 w 4154388"/>
              <a:gd name="connsiteY1500" fmla="*/ 603660 h 4547353"/>
              <a:gd name="connsiteX1501" fmla="*/ 3346969 w 4154388"/>
              <a:gd name="connsiteY1501" fmla="*/ 608743 h 4547353"/>
              <a:gd name="connsiteX1502" fmla="*/ 3346606 w 4154388"/>
              <a:gd name="connsiteY1502" fmla="*/ 664502 h 4547353"/>
              <a:gd name="connsiteX1503" fmla="*/ 3331395 w 4154388"/>
              <a:gd name="connsiteY1503" fmla="*/ 672742 h 4547353"/>
              <a:gd name="connsiteX1504" fmla="*/ 3316730 w 4154388"/>
              <a:gd name="connsiteY1504" fmla="*/ 685412 h 4547353"/>
              <a:gd name="connsiteX1505" fmla="*/ 3295203 w 4154388"/>
              <a:gd name="connsiteY1505" fmla="*/ 721822 h 4547353"/>
              <a:gd name="connsiteX1506" fmla="*/ 3301701 w 4154388"/>
              <a:gd name="connsiteY1506" fmla="*/ 747052 h 4547353"/>
              <a:gd name="connsiteX1507" fmla="*/ 3301701 w 4154388"/>
              <a:gd name="connsiteY1507" fmla="*/ 755582 h 4547353"/>
              <a:gd name="connsiteX1508" fmla="*/ 3292553 w 4154388"/>
              <a:gd name="connsiteY1508" fmla="*/ 753731 h 4547353"/>
              <a:gd name="connsiteX1509" fmla="*/ 3262096 w 4154388"/>
              <a:gd name="connsiteY1509" fmla="*/ 746144 h 4547353"/>
              <a:gd name="connsiteX1510" fmla="*/ 3256142 w 4154388"/>
              <a:gd name="connsiteY1510" fmla="*/ 753550 h 4547353"/>
              <a:gd name="connsiteX1511" fmla="*/ 3265690 w 4154388"/>
              <a:gd name="connsiteY1511" fmla="*/ 797111 h 4547353"/>
              <a:gd name="connsiteX1512" fmla="*/ 3256287 w 4154388"/>
              <a:gd name="connsiteY1512" fmla="*/ 819764 h 4547353"/>
              <a:gd name="connsiteX1513" fmla="*/ 3243509 w 4154388"/>
              <a:gd name="connsiteY1513" fmla="*/ 831489 h 4547353"/>
              <a:gd name="connsiteX1514" fmla="*/ 3248628 w 4154388"/>
              <a:gd name="connsiteY1514" fmla="*/ 837914 h 4547353"/>
              <a:gd name="connsiteX1515" fmla="*/ 3269683 w 4154388"/>
              <a:gd name="connsiteY1515" fmla="*/ 835482 h 4547353"/>
              <a:gd name="connsiteX1516" fmla="*/ 3271461 w 4154388"/>
              <a:gd name="connsiteY1516" fmla="*/ 832506 h 4547353"/>
              <a:gd name="connsiteX1517" fmla="*/ 3278867 w 4154388"/>
              <a:gd name="connsiteY1517" fmla="*/ 828875 h 4547353"/>
              <a:gd name="connsiteX1518" fmla="*/ 3277778 w 4154388"/>
              <a:gd name="connsiteY1518" fmla="*/ 838023 h 4547353"/>
              <a:gd name="connsiteX1519" fmla="*/ 3273676 w 4154388"/>
              <a:gd name="connsiteY1519" fmla="*/ 845683 h 4547353"/>
              <a:gd name="connsiteX1520" fmla="*/ 3255743 w 4154388"/>
              <a:gd name="connsiteY1520" fmla="*/ 854940 h 4547353"/>
              <a:gd name="connsiteX1521" fmla="*/ 3226048 w 4154388"/>
              <a:gd name="connsiteY1521" fmla="*/ 861220 h 4547353"/>
              <a:gd name="connsiteX1522" fmla="*/ 3156749 w 4154388"/>
              <a:gd name="connsiteY1522" fmla="*/ 869134 h 4547353"/>
              <a:gd name="connsiteX1523" fmla="*/ 3032742 w 4154388"/>
              <a:gd name="connsiteY1523" fmla="*/ 842162 h 4547353"/>
              <a:gd name="connsiteX1524" fmla="*/ 3005371 w 4154388"/>
              <a:gd name="connsiteY1524" fmla="*/ 834575 h 4547353"/>
              <a:gd name="connsiteX1525" fmla="*/ 3005298 w 4154388"/>
              <a:gd name="connsiteY1525" fmla="*/ 834611 h 4547353"/>
              <a:gd name="connsiteX1526" fmla="*/ 2990705 w 4154388"/>
              <a:gd name="connsiteY1526" fmla="*/ 831090 h 4547353"/>
              <a:gd name="connsiteX1527" fmla="*/ 2986785 w 4154388"/>
              <a:gd name="connsiteY1527" fmla="*/ 825318 h 4547353"/>
              <a:gd name="connsiteX1528" fmla="*/ 2990669 w 4154388"/>
              <a:gd name="connsiteY1528" fmla="*/ 765529 h 4547353"/>
              <a:gd name="connsiteX1529" fmla="*/ 3003084 w 4154388"/>
              <a:gd name="connsiteY1529" fmla="*/ 704288 h 4547353"/>
              <a:gd name="connsiteX1530" fmla="*/ 3012123 w 4154388"/>
              <a:gd name="connsiteY1530" fmla="*/ 636441 h 4547353"/>
              <a:gd name="connsiteX1531" fmla="*/ 3016007 w 4154388"/>
              <a:gd name="connsiteY1531" fmla="*/ 595129 h 4547353"/>
              <a:gd name="connsiteX1532" fmla="*/ 3022723 w 4154388"/>
              <a:gd name="connsiteY1532" fmla="*/ 540205 h 4547353"/>
              <a:gd name="connsiteX1533" fmla="*/ 3024538 w 4154388"/>
              <a:gd name="connsiteY1533" fmla="*/ 541621 h 4547353"/>
              <a:gd name="connsiteX1534" fmla="*/ 3024647 w 4154388"/>
              <a:gd name="connsiteY1534" fmla="*/ 541331 h 4547353"/>
              <a:gd name="connsiteX1535" fmla="*/ 3022723 w 4154388"/>
              <a:gd name="connsiteY1535" fmla="*/ 540169 h 4547353"/>
              <a:gd name="connsiteX1536" fmla="*/ 3068790 w 4154388"/>
              <a:gd name="connsiteY1536" fmla="*/ 418922 h 4547353"/>
              <a:gd name="connsiteX1537" fmla="*/ 3091769 w 4154388"/>
              <a:gd name="connsiteY1537" fmla="*/ 374743 h 4547353"/>
              <a:gd name="connsiteX1538" fmla="*/ 3139469 w 4154388"/>
              <a:gd name="connsiteY1538" fmla="*/ 314954 h 4547353"/>
              <a:gd name="connsiteX1539" fmla="*/ 3147528 w 4154388"/>
              <a:gd name="connsiteY1539" fmla="*/ 311505 h 4547353"/>
              <a:gd name="connsiteX1540" fmla="*/ 3189965 w 4154388"/>
              <a:gd name="connsiteY1540" fmla="*/ 305883 h 4547353"/>
              <a:gd name="connsiteX1541" fmla="*/ 2547717 w 4154388"/>
              <a:gd name="connsiteY1541" fmla="*/ 0 h 4547353"/>
              <a:gd name="connsiteX1542" fmla="*/ 2551347 w 4154388"/>
              <a:gd name="connsiteY1542" fmla="*/ 0 h 4547353"/>
              <a:gd name="connsiteX1543" fmla="*/ 2598539 w 4154388"/>
              <a:gd name="connsiteY1543" fmla="*/ 0 h 4547353"/>
              <a:gd name="connsiteX1544" fmla="*/ 2626854 w 4154388"/>
              <a:gd name="connsiteY1544" fmla="*/ 32926 h 4547353"/>
              <a:gd name="connsiteX1545" fmla="*/ 2628814 w 4154388"/>
              <a:gd name="connsiteY1545" fmla="*/ 55324 h 4547353"/>
              <a:gd name="connsiteX1546" fmla="*/ 2634732 w 4154388"/>
              <a:gd name="connsiteY1546" fmla="*/ 65887 h 4547353"/>
              <a:gd name="connsiteX1547" fmla="*/ 2658654 w 4154388"/>
              <a:gd name="connsiteY1547" fmla="*/ 80154 h 4547353"/>
              <a:gd name="connsiteX1548" fmla="*/ 2679927 w 4154388"/>
              <a:gd name="connsiteY1548" fmla="*/ 131557 h 4547353"/>
              <a:gd name="connsiteX1549" fmla="*/ 2682577 w 4154388"/>
              <a:gd name="connsiteY1549" fmla="*/ 138128 h 4547353"/>
              <a:gd name="connsiteX1550" fmla="*/ 2692415 w 4154388"/>
              <a:gd name="connsiteY1550" fmla="*/ 200094 h 4547353"/>
              <a:gd name="connsiteX1551" fmla="*/ 2706863 w 4154388"/>
              <a:gd name="connsiteY1551" fmla="*/ 276618 h 4547353"/>
              <a:gd name="connsiteX1552" fmla="*/ 2707407 w 4154388"/>
              <a:gd name="connsiteY1552" fmla="*/ 287291 h 4547353"/>
              <a:gd name="connsiteX1553" fmla="*/ 2698731 w 4154388"/>
              <a:gd name="connsiteY1553" fmla="*/ 323846 h 4547353"/>
              <a:gd name="connsiteX1554" fmla="*/ 2705992 w 4154388"/>
              <a:gd name="connsiteY1554" fmla="*/ 333176 h 4547353"/>
              <a:gd name="connsiteX1555" fmla="*/ 2718479 w 4154388"/>
              <a:gd name="connsiteY1555" fmla="*/ 333539 h 4547353"/>
              <a:gd name="connsiteX1556" fmla="*/ 2730241 w 4154388"/>
              <a:gd name="connsiteY1556" fmla="*/ 352852 h 4547353"/>
              <a:gd name="connsiteX1557" fmla="*/ 2730350 w 4154388"/>
              <a:gd name="connsiteY1557" fmla="*/ 362689 h 4547353"/>
              <a:gd name="connsiteX1558" fmla="*/ 2743092 w 4154388"/>
              <a:gd name="connsiteY1558" fmla="*/ 363017 h 4547353"/>
              <a:gd name="connsiteX1559" fmla="*/ 2754745 w 4154388"/>
              <a:gd name="connsiteY1559" fmla="*/ 356663 h 4547353"/>
              <a:gd name="connsiteX1560" fmla="*/ 2758629 w 4154388"/>
              <a:gd name="connsiteY1560" fmla="*/ 371474 h 4547353"/>
              <a:gd name="connsiteX1561" fmla="*/ 2758411 w 4154388"/>
              <a:gd name="connsiteY1561" fmla="*/ 380514 h 4547353"/>
              <a:gd name="connsiteX1562" fmla="*/ 2740841 w 4154388"/>
              <a:gd name="connsiteY1562" fmla="*/ 387810 h 4547353"/>
              <a:gd name="connsiteX1563" fmla="*/ 2728862 w 4154388"/>
              <a:gd name="connsiteY1563" fmla="*/ 384071 h 4547353"/>
              <a:gd name="connsiteX1564" fmla="*/ 2727010 w 4154388"/>
              <a:gd name="connsiteY1564" fmla="*/ 397685 h 4547353"/>
              <a:gd name="connsiteX1565" fmla="*/ 2728716 w 4154388"/>
              <a:gd name="connsiteY1565" fmla="*/ 402802 h 4547353"/>
              <a:gd name="connsiteX1566" fmla="*/ 2705846 w 4154388"/>
              <a:gd name="connsiteY1566" fmla="*/ 437435 h 4547353"/>
              <a:gd name="connsiteX1567" fmla="*/ 2691507 w 4154388"/>
              <a:gd name="connsiteY1567" fmla="*/ 453116 h 4547353"/>
              <a:gd name="connsiteX1568" fmla="*/ 2685808 w 4154388"/>
              <a:gd name="connsiteY1568" fmla="*/ 464697 h 4547353"/>
              <a:gd name="connsiteX1569" fmla="*/ 2685808 w 4154388"/>
              <a:gd name="connsiteY1569" fmla="*/ 464770 h 4547353"/>
              <a:gd name="connsiteX1570" fmla="*/ 2685668 w 4154388"/>
              <a:gd name="connsiteY1570" fmla="*/ 465503 h 4547353"/>
              <a:gd name="connsiteX1571" fmla="*/ 2676919 w 4154388"/>
              <a:gd name="connsiteY1571" fmla="*/ 511104 h 4547353"/>
              <a:gd name="connsiteX1572" fmla="*/ 2660215 w 4154388"/>
              <a:gd name="connsiteY1572" fmla="*/ 555233 h 4547353"/>
              <a:gd name="connsiteX1573" fmla="*/ 2660143 w 4154388"/>
              <a:gd name="connsiteY1573" fmla="*/ 555306 h 4547353"/>
              <a:gd name="connsiteX1574" fmla="*/ 2564016 w 4154388"/>
              <a:gd name="connsiteY1574" fmla="*/ 579736 h 4547353"/>
              <a:gd name="connsiteX1575" fmla="*/ 2512141 w 4154388"/>
              <a:gd name="connsiteY1575" fmla="*/ 573856 h 4547353"/>
              <a:gd name="connsiteX1576" fmla="*/ 2461609 w 4154388"/>
              <a:gd name="connsiteY1576" fmla="*/ 580863 h 4547353"/>
              <a:gd name="connsiteX1577" fmla="*/ 2452135 w 4154388"/>
              <a:gd name="connsiteY1577" fmla="*/ 585582 h 4547353"/>
              <a:gd name="connsiteX1578" fmla="*/ 2500851 w 4154388"/>
              <a:gd name="connsiteY1578" fmla="*/ 591498 h 4547353"/>
              <a:gd name="connsiteX1579" fmla="*/ 2514610 w 4154388"/>
              <a:gd name="connsiteY1579" fmla="*/ 594947 h 4547353"/>
              <a:gd name="connsiteX1580" fmla="*/ 2631319 w 4154388"/>
              <a:gd name="connsiteY1580" fmla="*/ 598867 h 4547353"/>
              <a:gd name="connsiteX1581" fmla="*/ 2654226 w 4154388"/>
              <a:gd name="connsiteY1581" fmla="*/ 602607 h 4547353"/>
              <a:gd name="connsiteX1582" fmla="*/ 2671795 w 4154388"/>
              <a:gd name="connsiteY1582" fmla="*/ 619995 h 4547353"/>
              <a:gd name="connsiteX1583" fmla="*/ 2671795 w 4154388"/>
              <a:gd name="connsiteY1583" fmla="*/ 680255 h 4547353"/>
              <a:gd name="connsiteX1584" fmla="*/ 2653463 w 4154388"/>
              <a:gd name="connsiteY1584" fmla="*/ 735361 h 4547353"/>
              <a:gd name="connsiteX1585" fmla="*/ 2650160 w 4154388"/>
              <a:gd name="connsiteY1585" fmla="*/ 748430 h 4547353"/>
              <a:gd name="connsiteX1586" fmla="*/ 2650232 w 4154388"/>
              <a:gd name="connsiteY1586" fmla="*/ 811958 h 4547353"/>
              <a:gd name="connsiteX1587" fmla="*/ 2642754 w 4154388"/>
              <a:gd name="connsiteY1587" fmla="*/ 849422 h 4547353"/>
              <a:gd name="connsiteX1588" fmla="*/ 2650196 w 4154388"/>
              <a:gd name="connsiteY1588" fmla="*/ 872146 h 4547353"/>
              <a:gd name="connsiteX1589" fmla="*/ 2647691 w 4154388"/>
              <a:gd name="connsiteY1589" fmla="*/ 900061 h 4547353"/>
              <a:gd name="connsiteX1590" fmla="*/ 2646276 w 4154388"/>
              <a:gd name="connsiteY1590" fmla="*/ 916144 h 4547353"/>
              <a:gd name="connsiteX1591" fmla="*/ 2630992 w 4154388"/>
              <a:gd name="connsiteY1591" fmla="*/ 937706 h 4547353"/>
              <a:gd name="connsiteX1592" fmla="*/ 2625438 w 4154388"/>
              <a:gd name="connsiteY1592" fmla="*/ 945112 h 4547353"/>
              <a:gd name="connsiteX1593" fmla="*/ 2628052 w 4154388"/>
              <a:gd name="connsiteY1593" fmla="*/ 997205 h 4547353"/>
              <a:gd name="connsiteX1594" fmla="*/ 2632626 w 4154388"/>
              <a:gd name="connsiteY1594" fmla="*/ 1008459 h 4547353"/>
              <a:gd name="connsiteX1595" fmla="*/ 2636293 w 4154388"/>
              <a:gd name="connsiteY1595" fmla="*/ 1019385 h 4547353"/>
              <a:gd name="connsiteX1596" fmla="*/ 2625729 w 4154388"/>
              <a:gd name="connsiteY1596" fmla="*/ 1020183 h 4547353"/>
              <a:gd name="connsiteX1597" fmla="*/ 2606852 w 4154388"/>
              <a:gd name="connsiteY1597" fmla="*/ 1046792 h 4547353"/>
              <a:gd name="connsiteX1598" fmla="*/ 2588737 w 4154388"/>
              <a:gd name="connsiteY1598" fmla="*/ 1060080 h 4547353"/>
              <a:gd name="connsiteX1599" fmla="*/ 2581877 w 4154388"/>
              <a:gd name="connsiteY1599" fmla="*/ 1062004 h 4547353"/>
              <a:gd name="connsiteX1600" fmla="*/ 2583692 w 4154388"/>
              <a:gd name="connsiteY1600" fmla="*/ 1076451 h 4547353"/>
              <a:gd name="connsiteX1601" fmla="*/ 2585035 w 4154388"/>
              <a:gd name="connsiteY1601" fmla="*/ 1090463 h 4547353"/>
              <a:gd name="connsiteX1602" fmla="*/ 2580642 w 4154388"/>
              <a:gd name="connsiteY1602" fmla="*/ 1110937 h 4547353"/>
              <a:gd name="connsiteX1603" fmla="*/ 2554106 w 4154388"/>
              <a:gd name="connsiteY1603" fmla="*/ 1120122 h 4547353"/>
              <a:gd name="connsiteX1604" fmla="*/ 2550657 w 4154388"/>
              <a:gd name="connsiteY1604" fmla="*/ 1120412 h 4547353"/>
              <a:gd name="connsiteX1605" fmla="*/ 2508003 w 4154388"/>
              <a:gd name="connsiteY1605" fmla="*/ 1123897 h 4547353"/>
              <a:gd name="connsiteX1606" fmla="*/ 2484479 w 4154388"/>
              <a:gd name="connsiteY1606" fmla="*/ 1127128 h 4547353"/>
              <a:gd name="connsiteX1607" fmla="*/ 2449920 w 4154388"/>
              <a:gd name="connsiteY1607" fmla="*/ 1147130 h 4547353"/>
              <a:gd name="connsiteX1608" fmla="*/ 2415543 w 4154388"/>
              <a:gd name="connsiteY1608" fmla="*/ 1158385 h 4547353"/>
              <a:gd name="connsiteX1609" fmla="*/ 2404507 w 4154388"/>
              <a:gd name="connsiteY1609" fmla="*/ 1164736 h 4547353"/>
              <a:gd name="connsiteX1610" fmla="*/ 2415107 w 4154388"/>
              <a:gd name="connsiteY1610" fmla="*/ 1168621 h 4547353"/>
              <a:gd name="connsiteX1611" fmla="*/ 2462444 w 4154388"/>
              <a:gd name="connsiteY1611" fmla="*/ 1172940 h 4547353"/>
              <a:gd name="connsiteX1612" fmla="*/ 2474642 w 4154388"/>
              <a:gd name="connsiteY1612" fmla="*/ 1181508 h 4547353"/>
              <a:gd name="connsiteX1613" fmla="*/ 2461573 w 4154388"/>
              <a:gd name="connsiteY1613" fmla="*/ 1190401 h 4547353"/>
              <a:gd name="connsiteX1614" fmla="*/ 2448214 w 4154388"/>
              <a:gd name="connsiteY1614" fmla="*/ 1193269 h 4547353"/>
              <a:gd name="connsiteX1615" fmla="*/ 2456745 w 4154388"/>
              <a:gd name="connsiteY1615" fmla="*/ 1205467 h 4547353"/>
              <a:gd name="connsiteX1616" fmla="*/ 2467091 w 4154388"/>
              <a:gd name="connsiteY1616" fmla="*/ 1235561 h 4547353"/>
              <a:gd name="connsiteX1617" fmla="*/ 2466329 w 4154388"/>
              <a:gd name="connsiteY1617" fmla="*/ 1245362 h 4547353"/>
              <a:gd name="connsiteX1618" fmla="*/ 2486367 w 4154388"/>
              <a:gd name="connsiteY1618" fmla="*/ 1250626 h 4547353"/>
              <a:gd name="connsiteX1619" fmla="*/ 2547281 w 4154388"/>
              <a:gd name="connsiteY1619" fmla="*/ 1234508 h 4547353"/>
              <a:gd name="connsiteX1620" fmla="*/ 2553779 w 4154388"/>
              <a:gd name="connsiteY1620" fmla="*/ 1236250 h 4547353"/>
              <a:gd name="connsiteX1621" fmla="*/ 2565141 w 4154388"/>
              <a:gd name="connsiteY1621" fmla="*/ 1251207 h 4547353"/>
              <a:gd name="connsiteX1622" fmla="*/ 2564561 w 4154388"/>
              <a:gd name="connsiteY1622" fmla="*/ 1262896 h 4547353"/>
              <a:gd name="connsiteX1623" fmla="*/ 2562709 w 4154388"/>
              <a:gd name="connsiteY1623" fmla="*/ 1277018 h 4547353"/>
              <a:gd name="connsiteX1624" fmla="*/ 2542417 w 4154388"/>
              <a:gd name="connsiteY1624" fmla="*/ 1310705 h 4547353"/>
              <a:gd name="connsiteX1625" fmla="*/ 2535084 w 4154388"/>
              <a:gd name="connsiteY1625" fmla="*/ 1313500 h 4547353"/>
              <a:gd name="connsiteX1626" fmla="*/ 2544377 w 4154388"/>
              <a:gd name="connsiteY1626" fmla="*/ 1324573 h 4547353"/>
              <a:gd name="connsiteX1627" fmla="*/ 2544450 w 4154388"/>
              <a:gd name="connsiteY1627" fmla="*/ 1324573 h 4547353"/>
              <a:gd name="connsiteX1628" fmla="*/ 2564343 w 4154388"/>
              <a:gd name="connsiteY1628" fmla="*/ 1327694 h 4547353"/>
              <a:gd name="connsiteX1629" fmla="*/ 2565432 w 4154388"/>
              <a:gd name="connsiteY1629" fmla="*/ 1331651 h 4547353"/>
              <a:gd name="connsiteX1630" fmla="*/ 2551928 w 4154388"/>
              <a:gd name="connsiteY1630" fmla="*/ 1339566 h 4547353"/>
              <a:gd name="connsiteX1631" fmla="*/ 2550621 w 4154388"/>
              <a:gd name="connsiteY1631" fmla="*/ 1340799 h 4547353"/>
              <a:gd name="connsiteX1632" fmla="*/ 2531018 w 4154388"/>
              <a:gd name="connsiteY1632" fmla="*/ 1350092 h 4547353"/>
              <a:gd name="connsiteX1633" fmla="*/ 2553997 w 4154388"/>
              <a:gd name="connsiteY1633" fmla="*/ 1360220 h 4547353"/>
              <a:gd name="connsiteX1634" fmla="*/ 2587431 w 4154388"/>
              <a:gd name="connsiteY1634" fmla="*/ 1355684 h 4547353"/>
              <a:gd name="connsiteX1635" fmla="*/ 2616944 w 4154388"/>
              <a:gd name="connsiteY1635" fmla="*/ 1362435 h 4547353"/>
              <a:gd name="connsiteX1636" fmla="*/ 2617452 w 4154388"/>
              <a:gd name="connsiteY1636" fmla="*/ 1380222 h 4547353"/>
              <a:gd name="connsiteX1637" fmla="*/ 2616907 w 4154388"/>
              <a:gd name="connsiteY1637" fmla="*/ 1401023 h 4547353"/>
              <a:gd name="connsiteX1638" fmla="*/ 2617271 w 4154388"/>
              <a:gd name="connsiteY1638" fmla="*/ 1413221 h 4547353"/>
              <a:gd name="connsiteX1639" fmla="*/ 2605799 w 4154388"/>
              <a:gd name="connsiteY1639" fmla="*/ 1424583 h 4547353"/>
              <a:gd name="connsiteX1640" fmla="*/ 2576177 w 4154388"/>
              <a:gd name="connsiteY1640" fmla="*/ 1458162 h 4547353"/>
              <a:gd name="connsiteX1641" fmla="*/ 2587540 w 4154388"/>
              <a:gd name="connsiteY1641" fmla="*/ 1506334 h 4547353"/>
              <a:gd name="connsiteX1642" fmla="*/ 2588374 w 4154388"/>
              <a:gd name="connsiteY1642" fmla="*/ 1531890 h 4547353"/>
              <a:gd name="connsiteX1643" fmla="*/ 2586596 w 4154388"/>
              <a:gd name="connsiteY1643" fmla="*/ 1557520 h 4547353"/>
              <a:gd name="connsiteX1644" fmla="*/ 2595272 w 4154388"/>
              <a:gd name="connsiteY1644" fmla="*/ 1582314 h 4547353"/>
              <a:gd name="connsiteX1645" fmla="*/ 2598503 w 4154388"/>
              <a:gd name="connsiteY1645" fmla="*/ 1652956 h 4547353"/>
              <a:gd name="connsiteX1646" fmla="*/ 2602677 w 4154388"/>
              <a:gd name="connsiteY1646" fmla="*/ 1712855 h 4547353"/>
              <a:gd name="connsiteX1647" fmla="*/ 2595962 w 4154388"/>
              <a:gd name="connsiteY1647" fmla="*/ 1720369 h 4547353"/>
              <a:gd name="connsiteX1648" fmla="*/ 2589282 w 4154388"/>
              <a:gd name="connsiteY1648" fmla="*/ 1736306 h 4547353"/>
              <a:gd name="connsiteX1649" fmla="*/ 2569970 w 4154388"/>
              <a:gd name="connsiteY1649" fmla="*/ 1775257 h 4547353"/>
              <a:gd name="connsiteX1650" fmla="*/ 2569498 w 4154388"/>
              <a:gd name="connsiteY1650" fmla="*/ 1785930 h 4547353"/>
              <a:gd name="connsiteX1651" fmla="*/ 2571422 w 4154388"/>
              <a:gd name="connsiteY1651" fmla="*/ 1789270 h 4547353"/>
              <a:gd name="connsiteX1652" fmla="*/ 2576758 w 4154388"/>
              <a:gd name="connsiteY1652" fmla="*/ 1801540 h 4547353"/>
              <a:gd name="connsiteX1653" fmla="*/ 2574907 w 4154388"/>
              <a:gd name="connsiteY1653" fmla="*/ 1810216 h 4547353"/>
              <a:gd name="connsiteX1654" fmla="*/ 2570405 w 4154388"/>
              <a:gd name="connsiteY1654" fmla="*/ 1826551 h 4547353"/>
              <a:gd name="connsiteX1655" fmla="*/ 2565396 w 4154388"/>
              <a:gd name="connsiteY1655" fmla="*/ 1843940 h 4547353"/>
              <a:gd name="connsiteX1656" fmla="*/ 2564488 w 4154388"/>
              <a:gd name="connsiteY1656" fmla="*/ 1857408 h 4547353"/>
              <a:gd name="connsiteX1657" fmla="*/ 2555304 w 4154388"/>
              <a:gd name="connsiteY1657" fmla="*/ 1874905 h 4547353"/>
              <a:gd name="connsiteX1658" fmla="*/ 2549532 w 4154388"/>
              <a:gd name="connsiteY1658" fmla="*/ 1889861 h 4547353"/>
              <a:gd name="connsiteX1659" fmla="*/ 2544123 w 4154388"/>
              <a:gd name="connsiteY1659" fmla="*/ 1913311 h 4547353"/>
              <a:gd name="connsiteX1660" fmla="*/ 2538133 w 4154388"/>
              <a:gd name="connsiteY1660" fmla="*/ 1919337 h 4547353"/>
              <a:gd name="connsiteX1661" fmla="*/ 2500851 w 4154388"/>
              <a:gd name="connsiteY1661" fmla="*/ 1915925 h 4547353"/>
              <a:gd name="connsiteX1662" fmla="*/ 2482664 w 4154388"/>
              <a:gd name="connsiteY1662" fmla="*/ 1916433 h 4547353"/>
              <a:gd name="connsiteX1663" fmla="*/ 2487783 w 4154388"/>
              <a:gd name="connsiteY1663" fmla="*/ 1937887 h 4547353"/>
              <a:gd name="connsiteX1664" fmla="*/ 2495152 w 4154388"/>
              <a:gd name="connsiteY1664" fmla="*/ 1946818 h 4547353"/>
              <a:gd name="connsiteX1665" fmla="*/ 2483027 w 4154388"/>
              <a:gd name="connsiteY1665" fmla="*/ 1952662 h 4547353"/>
              <a:gd name="connsiteX1666" fmla="*/ 2460411 w 4154388"/>
              <a:gd name="connsiteY1666" fmla="*/ 1946200 h 4547353"/>
              <a:gd name="connsiteX1667" fmla="*/ 2453478 w 4154388"/>
              <a:gd name="connsiteY1667" fmla="*/ 1948633 h 4547353"/>
              <a:gd name="connsiteX1668" fmla="*/ 2447270 w 4154388"/>
              <a:gd name="connsiteY1668" fmla="*/ 1953207 h 4547353"/>
              <a:gd name="connsiteX1669" fmla="*/ 2396085 w 4154388"/>
              <a:gd name="connsiteY1669" fmla="*/ 1954187 h 4547353"/>
              <a:gd name="connsiteX1670" fmla="*/ 2390821 w 4154388"/>
              <a:gd name="connsiteY1670" fmla="*/ 1949976 h 4547353"/>
              <a:gd name="connsiteX1671" fmla="*/ 2380657 w 4154388"/>
              <a:gd name="connsiteY1671" fmla="*/ 1949722 h 4547353"/>
              <a:gd name="connsiteX1672" fmla="*/ 2372307 w 4154388"/>
              <a:gd name="connsiteY1672" fmla="*/ 1949649 h 4547353"/>
              <a:gd name="connsiteX1673" fmla="*/ 2330343 w 4154388"/>
              <a:gd name="connsiteY1673" fmla="*/ 1947870 h 4547353"/>
              <a:gd name="connsiteX1674" fmla="*/ 2302354 w 4154388"/>
              <a:gd name="connsiteY1674" fmla="*/ 1935746 h 4547353"/>
              <a:gd name="connsiteX1675" fmla="*/ 2300430 w 4154388"/>
              <a:gd name="connsiteY1675" fmla="*/ 1934802 h 4547353"/>
              <a:gd name="connsiteX1676" fmla="*/ 2290375 w 4154388"/>
              <a:gd name="connsiteY1676" fmla="*/ 1889462 h 4547353"/>
              <a:gd name="connsiteX1677" fmla="*/ 2291282 w 4154388"/>
              <a:gd name="connsiteY1677" fmla="*/ 1871456 h 4547353"/>
              <a:gd name="connsiteX1678" fmla="*/ 2290956 w 4154388"/>
              <a:gd name="connsiteY1678" fmla="*/ 1871493 h 4547353"/>
              <a:gd name="connsiteX1679" fmla="*/ 2276653 w 4154388"/>
              <a:gd name="connsiteY1679" fmla="*/ 1781246 h 4547353"/>
              <a:gd name="connsiteX1680" fmla="*/ 2274983 w 4154388"/>
              <a:gd name="connsiteY1680" fmla="*/ 1763750 h 4547353"/>
              <a:gd name="connsiteX1681" fmla="*/ 2275201 w 4154388"/>
              <a:gd name="connsiteY1681" fmla="*/ 1698625 h 4547353"/>
              <a:gd name="connsiteX1682" fmla="*/ 2271825 w 4154388"/>
              <a:gd name="connsiteY1682" fmla="*/ 1664792 h 4547353"/>
              <a:gd name="connsiteX1683" fmla="*/ 2276254 w 4154388"/>
              <a:gd name="connsiteY1683" fmla="*/ 1585726 h 4547353"/>
              <a:gd name="connsiteX1684" fmla="*/ 2300794 w 4154388"/>
              <a:gd name="connsiteY1684" fmla="*/ 1556722 h 4547353"/>
              <a:gd name="connsiteX1685" fmla="*/ 2311103 w 4154388"/>
              <a:gd name="connsiteY1685" fmla="*/ 1547320 h 4547353"/>
              <a:gd name="connsiteX1686" fmla="*/ 2297054 w 4154388"/>
              <a:gd name="connsiteY1686" fmla="*/ 1465895 h 4547353"/>
              <a:gd name="connsiteX1687" fmla="*/ 2295929 w 4154388"/>
              <a:gd name="connsiteY1687" fmla="*/ 1450648 h 4547353"/>
              <a:gd name="connsiteX1688" fmla="*/ 2287217 w 4154388"/>
              <a:gd name="connsiteY1688" fmla="*/ 1420336 h 4547353"/>
              <a:gd name="connsiteX1689" fmla="*/ 2283042 w 4154388"/>
              <a:gd name="connsiteY1689" fmla="*/ 1410934 h 4547353"/>
              <a:gd name="connsiteX1690" fmla="*/ 2283042 w 4154388"/>
              <a:gd name="connsiteY1690" fmla="*/ 1407341 h 4547353"/>
              <a:gd name="connsiteX1691" fmla="*/ 2290193 w 4154388"/>
              <a:gd name="connsiteY1691" fmla="*/ 1362943 h 4547353"/>
              <a:gd name="connsiteX1692" fmla="*/ 2328455 w 4154388"/>
              <a:gd name="connsiteY1692" fmla="*/ 1356990 h 4547353"/>
              <a:gd name="connsiteX1693" fmla="*/ 2364176 w 4154388"/>
              <a:gd name="connsiteY1693" fmla="*/ 1348459 h 4547353"/>
              <a:gd name="connsiteX1694" fmla="*/ 2333755 w 4154388"/>
              <a:gd name="connsiteY1694" fmla="*/ 1340908 h 4547353"/>
              <a:gd name="connsiteX1695" fmla="*/ 2322465 w 4154388"/>
              <a:gd name="connsiteY1695" fmla="*/ 1335718 h 4547353"/>
              <a:gd name="connsiteX1696" fmla="*/ 2319380 w 4154388"/>
              <a:gd name="connsiteY1696" fmla="*/ 1335173 h 4547353"/>
              <a:gd name="connsiteX1697" fmla="*/ 2302717 w 4154388"/>
              <a:gd name="connsiteY1697" fmla="*/ 1326968 h 4547353"/>
              <a:gd name="connsiteX1698" fmla="*/ 2317746 w 4154388"/>
              <a:gd name="connsiteY1698" fmla="*/ 1316114 h 4547353"/>
              <a:gd name="connsiteX1699" fmla="*/ 2328419 w 4154388"/>
              <a:gd name="connsiteY1699" fmla="*/ 1308563 h 4547353"/>
              <a:gd name="connsiteX1700" fmla="*/ 2317964 w 4154388"/>
              <a:gd name="connsiteY1700" fmla="*/ 1302538 h 4547353"/>
              <a:gd name="connsiteX1701" fmla="*/ 2298289 w 4154388"/>
              <a:gd name="connsiteY1701" fmla="*/ 1283334 h 4547353"/>
              <a:gd name="connsiteX1702" fmla="*/ 2322574 w 4154388"/>
              <a:gd name="connsiteY1702" fmla="*/ 1260937 h 4547353"/>
              <a:gd name="connsiteX1703" fmla="*/ 2345735 w 4154388"/>
              <a:gd name="connsiteY1703" fmla="*/ 1255673 h 4547353"/>
              <a:gd name="connsiteX1704" fmla="*/ 2333174 w 4154388"/>
              <a:gd name="connsiteY1704" fmla="*/ 1246088 h 4547353"/>
              <a:gd name="connsiteX1705" fmla="*/ 2337567 w 4154388"/>
              <a:gd name="connsiteY1705" fmla="*/ 1219733 h 4547353"/>
              <a:gd name="connsiteX1706" fmla="*/ 2365991 w 4154388"/>
              <a:gd name="connsiteY1706" fmla="*/ 1208371 h 4547353"/>
              <a:gd name="connsiteX1707" fmla="*/ 2386937 w 4154388"/>
              <a:gd name="connsiteY1707" fmla="*/ 1194722 h 4547353"/>
              <a:gd name="connsiteX1708" fmla="*/ 2361526 w 4154388"/>
              <a:gd name="connsiteY1708" fmla="*/ 1190438 h 4547353"/>
              <a:gd name="connsiteX1709" fmla="*/ 2314479 w 4154388"/>
              <a:gd name="connsiteY1709" fmla="*/ 1179620 h 4547353"/>
              <a:gd name="connsiteX1710" fmla="*/ 2311103 w 4154388"/>
              <a:gd name="connsiteY1710" fmla="*/ 1159872 h 4547353"/>
              <a:gd name="connsiteX1711" fmla="*/ 2325950 w 4154388"/>
              <a:gd name="connsiteY1711" fmla="*/ 1147166 h 4547353"/>
              <a:gd name="connsiteX1712" fmla="*/ 2322175 w 4154388"/>
              <a:gd name="connsiteY1712" fmla="*/ 1143391 h 4547353"/>
              <a:gd name="connsiteX1713" fmla="*/ 2318835 w 4154388"/>
              <a:gd name="connsiteY1713" fmla="*/ 1110611 h 4547353"/>
              <a:gd name="connsiteX1714" fmla="*/ 2325624 w 4154388"/>
              <a:gd name="connsiteY1714" fmla="*/ 1089121 h 4547353"/>
              <a:gd name="connsiteX1715" fmla="*/ 2322030 w 4154388"/>
              <a:gd name="connsiteY1715" fmla="*/ 1070969 h 4547353"/>
              <a:gd name="connsiteX1716" fmla="*/ 2315859 w 4154388"/>
              <a:gd name="connsiteY1716" fmla="*/ 1044288 h 4547353"/>
              <a:gd name="connsiteX1717" fmla="*/ 2328491 w 4154388"/>
              <a:gd name="connsiteY1717" fmla="*/ 1003085 h 4547353"/>
              <a:gd name="connsiteX1718" fmla="*/ 2326495 w 4154388"/>
              <a:gd name="connsiteY1718" fmla="*/ 960795 h 4547353"/>
              <a:gd name="connsiteX1719" fmla="*/ 2314261 w 4154388"/>
              <a:gd name="connsiteY1719" fmla="*/ 871891 h 4547353"/>
              <a:gd name="connsiteX1720" fmla="*/ 2308562 w 4154388"/>
              <a:gd name="connsiteY1720" fmla="*/ 823828 h 4547353"/>
              <a:gd name="connsiteX1721" fmla="*/ 2307074 w 4154388"/>
              <a:gd name="connsiteY1721" fmla="*/ 739064 h 4547353"/>
              <a:gd name="connsiteX1722" fmla="*/ 2320033 w 4154388"/>
              <a:gd name="connsiteY1722" fmla="*/ 662903 h 4547353"/>
              <a:gd name="connsiteX1723" fmla="*/ 2322248 w 4154388"/>
              <a:gd name="connsiteY1723" fmla="*/ 650524 h 4547353"/>
              <a:gd name="connsiteX1724" fmla="*/ 2367516 w 4154388"/>
              <a:gd name="connsiteY1724" fmla="*/ 595673 h 4547353"/>
              <a:gd name="connsiteX1725" fmla="*/ 2425562 w 4154388"/>
              <a:gd name="connsiteY1725" fmla="*/ 581116 h 4547353"/>
              <a:gd name="connsiteX1726" fmla="*/ 2396920 w 4154388"/>
              <a:gd name="connsiteY1726" fmla="*/ 580681 h 4547353"/>
              <a:gd name="connsiteX1727" fmla="*/ 2388135 w 4154388"/>
              <a:gd name="connsiteY1727" fmla="*/ 578175 h 4547353"/>
              <a:gd name="connsiteX1728" fmla="*/ 2379096 w 4154388"/>
              <a:gd name="connsiteY1728" fmla="*/ 574799 h 4547353"/>
              <a:gd name="connsiteX1729" fmla="*/ 2377644 w 4154388"/>
              <a:gd name="connsiteY1729" fmla="*/ 573928 h 4547353"/>
              <a:gd name="connsiteX1730" fmla="*/ 2366499 w 4154388"/>
              <a:gd name="connsiteY1730" fmla="*/ 567866 h 4547353"/>
              <a:gd name="connsiteX1731" fmla="*/ 2364394 w 4154388"/>
              <a:gd name="connsiteY1731" fmla="*/ 551893 h 4547353"/>
              <a:gd name="connsiteX1732" fmla="*/ 2367044 w 4154388"/>
              <a:gd name="connsiteY1732" fmla="*/ 544415 h 4547353"/>
              <a:gd name="connsiteX1733" fmla="*/ 2358694 w 4154388"/>
              <a:gd name="connsiteY1733" fmla="*/ 494282 h 4547353"/>
              <a:gd name="connsiteX1734" fmla="*/ 2357533 w 4154388"/>
              <a:gd name="connsiteY1734" fmla="*/ 488729 h 4547353"/>
              <a:gd name="connsiteX1735" fmla="*/ 2356516 w 4154388"/>
              <a:gd name="connsiteY1735" fmla="*/ 477293 h 4547353"/>
              <a:gd name="connsiteX1736" fmla="*/ 2374413 w 4154388"/>
              <a:gd name="connsiteY1736" fmla="*/ 413658 h 4547353"/>
              <a:gd name="connsiteX1737" fmla="*/ 2373941 w 4154388"/>
              <a:gd name="connsiteY1737" fmla="*/ 367154 h 4547353"/>
              <a:gd name="connsiteX1738" fmla="*/ 2375611 w 4154388"/>
              <a:gd name="connsiteY1738" fmla="*/ 353977 h 4547353"/>
              <a:gd name="connsiteX1739" fmla="*/ 2376337 w 4154388"/>
              <a:gd name="connsiteY1739" fmla="*/ 344865 h 4547353"/>
              <a:gd name="connsiteX1740" fmla="*/ 2376627 w 4154388"/>
              <a:gd name="connsiteY1740" fmla="*/ 344030 h 4547353"/>
              <a:gd name="connsiteX1741" fmla="*/ 2393217 w 4154388"/>
              <a:gd name="connsiteY1741" fmla="*/ 230987 h 4547353"/>
              <a:gd name="connsiteX1742" fmla="*/ 2403418 w 4154388"/>
              <a:gd name="connsiteY1742" fmla="*/ 185683 h 4547353"/>
              <a:gd name="connsiteX1743" fmla="*/ 2412130 w 4154388"/>
              <a:gd name="connsiteY1743" fmla="*/ 163103 h 4547353"/>
              <a:gd name="connsiteX1744" fmla="*/ 2412530 w 4154388"/>
              <a:gd name="connsiteY1744" fmla="*/ 161869 h 4547353"/>
              <a:gd name="connsiteX1745" fmla="*/ 2413728 w 4154388"/>
              <a:gd name="connsiteY1745" fmla="*/ 159110 h 4547353"/>
              <a:gd name="connsiteX1746" fmla="*/ 2442333 w 4154388"/>
              <a:gd name="connsiteY1746" fmla="*/ 90935 h 4547353"/>
              <a:gd name="connsiteX1747" fmla="*/ 2449739 w 4154388"/>
              <a:gd name="connsiteY1747" fmla="*/ 83457 h 4547353"/>
              <a:gd name="connsiteX1748" fmla="*/ 2480486 w 4154388"/>
              <a:gd name="connsiteY1748" fmla="*/ 36338 h 4547353"/>
              <a:gd name="connsiteX1749" fmla="*/ 2493192 w 4154388"/>
              <a:gd name="connsiteY1749" fmla="*/ 19530 h 4547353"/>
              <a:gd name="connsiteX1750" fmla="*/ 2533668 w 4154388"/>
              <a:gd name="connsiteY1750" fmla="*/ 6498 h 4547353"/>
              <a:gd name="connsiteX1751" fmla="*/ 2547717 w 4154388"/>
              <a:gd name="connsiteY1751" fmla="*/ 0 h 45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Lst>
            <a:rect l="l" t="t" r="r" b="b"/>
            <a:pathLst>
              <a:path w="4154388" h="4547353">
                <a:moveTo>
                  <a:pt x="2705229" y="4504663"/>
                </a:moveTo>
                <a:cubicBezTo>
                  <a:pt x="2704576" y="4505135"/>
                  <a:pt x="2703922" y="4505643"/>
                  <a:pt x="2703196" y="4506188"/>
                </a:cubicBezTo>
                <a:cubicBezTo>
                  <a:pt x="2704394" y="4506297"/>
                  <a:pt x="2705520" y="4506369"/>
                  <a:pt x="2706645" y="4506442"/>
                </a:cubicBezTo>
                <a:cubicBezTo>
                  <a:pt x="2706209" y="4505897"/>
                  <a:pt x="2705774" y="4505389"/>
                  <a:pt x="2705374" y="4504844"/>
                </a:cubicBezTo>
                <a:cubicBezTo>
                  <a:pt x="2705302" y="4504808"/>
                  <a:pt x="2705229" y="4504663"/>
                  <a:pt x="2705229" y="4504663"/>
                </a:cubicBezTo>
                <a:close/>
                <a:moveTo>
                  <a:pt x="1928266" y="4463061"/>
                </a:moveTo>
                <a:cubicBezTo>
                  <a:pt x="1938540" y="4466728"/>
                  <a:pt x="1948886" y="4470176"/>
                  <a:pt x="1959377" y="4473008"/>
                </a:cubicBezTo>
                <a:lnTo>
                  <a:pt x="1959413" y="4473008"/>
                </a:lnTo>
                <a:cubicBezTo>
                  <a:pt x="1959994" y="4473153"/>
                  <a:pt x="1960611" y="4473299"/>
                  <a:pt x="1961228" y="4473443"/>
                </a:cubicBezTo>
                <a:cubicBezTo>
                  <a:pt x="1950265" y="4469378"/>
                  <a:pt x="1939556" y="4465022"/>
                  <a:pt x="1928266" y="4463061"/>
                </a:cubicBezTo>
                <a:close/>
                <a:moveTo>
                  <a:pt x="3022505" y="4461645"/>
                </a:moveTo>
                <a:cubicBezTo>
                  <a:pt x="3022069" y="4461791"/>
                  <a:pt x="3021634" y="4462008"/>
                  <a:pt x="3021198" y="4462154"/>
                </a:cubicBezTo>
                <a:cubicBezTo>
                  <a:pt x="3016624" y="4463823"/>
                  <a:pt x="3011106" y="4465494"/>
                  <a:pt x="3007077" y="4468506"/>
                </a:cubicBezTo>
                <a:cubicBezTo>
                  <a:pt x="3012195" y="4466183"/>
                  <a:pt x="3017350" y="4463896"/>
                  <a:pt x="3022505" y="4461645"/>
                </a:cubicBezTo>
                <a:close/>
                <a:moveTo>
                  <a:pt x="2361490" y="4404107"/>
                </a:moveTo>
                <a:lnTo>
                  <a:pt x="2360548" y="4404470"/>
                </a:lnTo>
                <a:lnTo>
                  <a:pt x="2360509" y="4404470"/>
                </a:lnTo>
                <a:lnTo>
                  <a:pt x="2360546" y="4404470"/>
                </a:lnTo>
                <a:lnTo>
                  <a:pt x="2360548" y="4404470"/>
                </a:lnTo>
                <a:lnTo>
                  <a:pt x="2362651" y="4404434"/>
                </a:lnTo>
                <a:cubicBezTo>
                  <a:pt x="2362252" y="4404326"/>
                  <a:pt x="2361852" y="4404217"/>
                  <a:pt x="2361490" y="4404107"/>
                </a:cubicBezTo>
                <a:close/>
                <a:moveTo>
                  <a:pt x="2433839" y="4359602"/>
                </a:moveTo>
                <a:cubicBezTo>
                  <a:pt x="2433766" y="4359783"/>
                  <a:pt x="2433584" y="4360110"/>
                  <a:pt x="2433584" y="4360110"/>
                </a:cubicBezTo>
                <a:cubicBezTo>
                  <a:pt x="2440228" y="4363450"/>
                  <a:pt x="2446907" y="4366826"/>
                  <a:pt x="2453550" y="4370166"/>
                </a:cubicBezTo>
                <a:cubicBezTo>
                  <a:pt x="2446980" y="4366608"/>
                  <a:pt x="2441063" y="4361780"/>
                  <a:pt x="2433839" y="4359602"/>
                </a:cubicBezTo>
                <a:close/>
                <a:moveTo>
                  <a:pt x="3179655" y="4246740"/>
                </a:moveTo>
                <a:cubicBezTo>
                  <a:pt x="3185935" y="4248591"/>
                  <a:pt x="3192251" y="4250406"/>
                  <a:pt x="3198495" y="4252331"/>
                </a:cubicBezTo>
                <a:lnTo>
                  <a:pt x="3198459" y="4252366"/>
                </a:lnTo>
                <a:cubicBezTo>
                  <a:pt x="3209386" y="4255743"/>
                  <a:pt x="3211455" y="4260171"/>
                  <a:pt x="3203251" y="4270046"/>
                </a:cubicBezTo>
                <a:cubicBezTo>
                  <a:pt x="3199693" y="4274329"/>
                  <a:pt x="3201762" y="4283332"/>
                  <a:pt x="3201254" y="4290193"/>
                </a:cubicBezTo>
                <a:cubicBezTo>
                  <a:pt x="3204775" y="4296546"/>
                  <a:pt x="3203178" y="4301446"/>
                  <a:pt x="3198314" y="4304823"/>
                </a:cubicBezTo>
                <a:cubicBezTo>
                  <a:pt x="3197515" y="4308816"/>
                  <a:pt x="3196716" y="4312772"/>
                  <a:pt x="3195918" y="4316766"/>
                </a:cubicBezTo>
                <a:cubicBezTo>
                  <a:pt x="3191598" y="4314914"/>
                  <a:pt x="3186988" y="4313535"/>
                  <a:pt x="3183031" y="4311139"/>
                </a:cubicBezTo>
                <a:cubicBezTo>
                  <a:pt x="3177948" y="4308053"/>
                  <a:pt x="3173120" y="4304460"/>
                  <a:pt x="3168655" y="4300539"/>
                </a:cubicBezTo>
                <a:cubicBezTo>
                  <a:pt x="3162302" y="4294985"/>
                  <a:pt x="3156349" y="4288959"/>
                  <a:pt x="3150214" y="4283151"/>
                </a:cubicBezTo>
                <a:cubicBezTo>
                  <a:pt x="3145822" y="4279048"/>
                  <a:pt x="3141465" y="4274910"/>
                  <a:pt x="3137073" y="4270808"/>
                </a:cubicBezTo>
                <a:cubicBezTo>
                  <a:pt x="3142736" y="4269392"/>
                  <a:pt x="3148689" y="4266052"/>
                  <a:pt x="3153989" y="4266887"/>
                </a:cubicBezTo>
                <a:cubicBezTo>
                  <a:pt x="3174391" y="4270154"/>
                  <a:pt x="3174318" y="4270626"/>
                  <a:pt x="3179655" y="4246740"/>
                </a:cubicBezTo>
                <a:close/>
                <a:moveTo>
                  <a:pt x="2379750" y="4190291"/>
                </a:moveTo>
                <a:cubicBezTo>
                  <a:pt x="2381783" y="4194865"/>
                  <a:pt x="2386284" y="4200020"/>
                  <a:pt x="2385413" y="4203977"/>
                </a:cubicBezTo>
                <a:cubicBezTo>
                  <a:pt x="2380730" y="4224741"/>
                  <a:pt x="2375067" y="4245324"/>
                  <a:pt x="2368787" y="4265689"/>
                </a:cubicBezTo>
                <a:lnTo>
                  <a:pt x="2368823" y="4265689"/>
                </a:lnTo>
                <a:cubicBezTo>
                  <a:pt x="2367734" y="4269247"/>
                  <a:pt x="2362107" y="4271425"/>
                  <a:pt x="2358586" y="4274220"/>
                </a:cubicBezTo>
                <a:cubicBezTo>
                  <a:pt x="2355863" y="4270227"/>
                  <a:pt x="2353141" y="4266198"/>
                  <a:pt x="2352233" y="4264855"/>
                </a:cubicBezTo>
                <a:cubicBezTo>
                  <a:pt x="2358259" y="4240569"/>
                  <a:pt x="2362978" y="4219768"/>
                  <a:pt x="2368932" y="4199294"/>
                </a:cubicBezTo>
                <a:cubicBezTo>
                  <a:pt x="2370021" y="4195555"/>
                  <a:pt x="2376010" y="4193268"/>
                  <a:pt x="2379750" y="4190291"/>
                </a:cubicBezTo>
                <a:close/>
                <a:moveTo>
                  <a:pt x="1162449" y="3874177"/>
                </a:moveTo>
                <a:cubicBezTo>
                  <a:pt x="1162303" y="3874359"/>
                  <a:pt x="1162158" y="3874540"/>
                  <a:pt x="1161977" y="3874722"/>
                </a:cubicBezTo>
                <a:lnTo>
                  <a:pt x="1162013" y="3874722"/>
                </a:lnTo>
                <a:cubicBezTo>
                  <a:pt x="1162557" y="3875012"/>
                  <a:pt x="1163066" y="3875338"/>
                  <a:pt x="1163646" y="3875629"/>
                </a:cubicBezTo>
                <a:cubicBezTo>
                  <a:pt x="1163247" y="3875121"/>
                  <a:pt x="1162848" y="3874685"/>
                  <a:pt x="1162449" y="3874177"/>
                </a:cubicBezTo>
                <a:close/>
                <a:moveTo>
                  <a:pt x="3387626" y="3786545"/>
                </a:moveTo>
                <a:cubicBezTo>
                  <a:pt x="3387445" y="3786799"/>
                  <a:pt x="3387263" y="3787017"/>
                  <a:pt x="3387045" y="3787271"/>
                </a:cubicBezTo>
                <a:lnTo>
                  <a:pt x="3387082" y="3787271"/>
                </a:lnTo>
                <a:cubicBezTo>
                  <a:pt x="3387771" y="3787598"/>
                  <a:pt x="3388425" y="3787924"/>
                  <a:pt x="3389187" y="3788251"/>
                </a:cubicBezTo>
                <a:cubicBezTo>
                  <a:pt x="3388606" y="3787671"/>
                  <a:pt x="3388134" y="3787126"/>
                  <a:pt x="3387626" y="3786545"/>
                </a:cubicBezTo>
                <a:close/>
                <a:moveTo>
                  <a:pt x="3451481" y="3556720"/>
                </a:moveTo>
                <a:cubicBezTo>
                  <a:pt x="3451481" y="3556756"/>
                  <a:pt x="3451444" y="3556792"/>
                  <a:pt x="3451444" y="3556792"/>
                </a:cubicBezTo>
                <a:cubicBezTo>
                  <a:pt x="3451481" y="3556792"/>
                  <a:pt x="3451481" y="3556792"/>
                  <a:pt x="3451481" y="3556792"/>
                </a:cubicBezTo>
                <a:cubicBezTo>
                  <a:pt x="3451481" y="3556756"/>
                  <a:pt x="3451481" y="3556720"/>
                  <a:pt x="3451481" y="3556720"/>
                </a:cubicBezTo>
                <a:close/>
                <a:moveTo>
                  <a:pt x="543943" y="3212799"/>
                </a:moveTo>
                <a:cubicBezTo>
                  <a:pt x="545867" y="3214977"/>
                  <a:pt x="547791" y="3217155"/>
                  <a:pt x="549715" y="3219333"/>
                </a:cubicBezTo>
                <a:cubicBezTo>
                  <a:pt x="550005" y="3218970"/>
                  <a:pt x="550332" y="3218643"/>
                  <a:pt x="550695" y="3218316"/>
                </a:cubicBezTo>
                <a:cubicBezTo>
                  <a:pt x="548444" y="3216501"/>
                  <a:pt x="546194" y="3214650"/>
                  <a:pt x="543943" y="3212799"/>
                </a:cubicBezTo>
                <a:close/>
                <a:moveTo>
                  <a:pt x="1611609" y="3070569"/>
                </a:moveTo>
                <a:cubicBezTo>
                  <a:pt x="1614549" y="3076377"/>
                  <a:pt x="1617526" y="3082149"/>
                  <a:pt x="1620466" y="3087957"/>
                </a:cubicBezTo>
                <a:cubicBezTo>
                  <a:pt x="1612661" y="3088212"/>
                  <a:pt x="1604893" y="3088466"/>
                  <a:pt x="1597088" y="3088720"/>
                </a:cubicBezTo>
                <a:cubicBezTo>
                  <a:pt x="1601916" y="3082657"/>
                  <a:pt x="1606781" y="3076631"/>
                  <a:pt x="1611609" y="3070569"/>
                </a:cubicBezTo>
                <a:close/>
                <a:moveTo>
                  <a:pt x="1741931" y="3045884"/>
                </a:moveTo>
                <a:lnTo>
                  <a:pt x="1741931" y="3045920"/>
                </a:lnTo>
                <a:cubicBezTo>
                  <a:pt x="1741967" y="3045920"/>
                  <a:pt x="1741967" y="3045920"/>
                  <a:pt x="1741967" y="3045920"/>
                </a:cubicBezTo>
                <a:cubicBezTo>
                  <a:pt x="1741931" y="3045884"/>
                  <a:pt x="1741931" y="3045884"/>
                  <a:pt x="1741931" y="3045884"/>
                </a:cubicBezTo>
                <a:close/>
                <a:moveTo>
                  <a:pt x="1702797" y="2986022"/>
                </a:moveTo>
                <a:cubicBezTo>
                  <a:pt x="1702979" y="2986313"/>
                  <a:pt x="1703197" y="2986567"/>
                  <a:pt x="1703415" y="2986858"/>
                </a:cubicBezTo>
                <a:cubicBezTo>
                  <a:pt x="1703524" y="2986712"/>
                  <a:pt x="1703814" y="2986422"/>
                  <a:pt x="1703814" y="2986422"/>
                </a:cubicBezTo>
                <a:cubicBezTo>
                  <a:pt x="1703487" y="2986277"/>
                  <a:pt x="1703160" y="2986168"/>
                  <a:pt x="1702797" y="2986022"/>
                </a:cubicBezTo>
                <a:close/>
                <a:moveTo>
                  <a:pt x="3543868" y="2882309"/>
                </a:moveTo>
                <a:cubicBezTo>
                  <a:pt x="3547788" y="2885395"/>
                  <a:pt x="3551673" y="2888516"/>
                  <a:pt x="3555593" y="2891638"/>
                </a:cubicBezTo>
                <a:cubicBezTo>
                  <a:pt x="3553851" y="2893453"/>
                  <a:pt x="3552145" y="2895268"/>
                  <a:pt x="3548878" y="2898754"/>
                </a:cubicBezTo>
                <a:cubicBezTo>
                  <a:pt x="3545102" y="2894615"/>
                  <a:pt x="3541799" y="2891747"/>
                  <a:pt x="3539584" y="2888190"/>
                </a:cubicBezTo>
                <a:lnTo>
                  <a:pt x="3539548" y="2888226"/>
                </a:lnTo>
                <a:cubicBezTo>
                  <a:pt x="3539076" y="2887464"/>
                  <a:pt x="3542343" y="2884342"/>
                  <a:pt x="3543868" y="2882309"/>
                </a:cubicBezTo>
                <a:close/>
                <a:moveTo>
                  <a:pt x="3594945" y="2862198"/>
                </a:moveTo>
                <a:cubicBezTo>
                  <a:pt x="3596942" y="2864049"/>
                  <a:pt x="3598902" y="2865937"/>
                  <a:pt x="3602241" y="2869132"/>
                </a:cubicBezTo>
                <a:cubicBezTo>
                  <a:pt x="3598466" y="2872508"/>
                  <a:pt x="3595925" y="2875593"/>
                  <a:pt x="3592658" y="2877227"/>
                </a:cubicBezTo>
                <a:cubicBezTo>
                  <a:pt x="3591605" y="2877735"/>
                  <a:pt x="3588628" y="2874395"/>
                  <a:pt x="3586559" y="2872798"/>
                </a:cubicBezTo>
                <a:lnTo>
                  <a:pt x="3586523" y="2872798"/>
                </a:lnTo>
                <a:cubicBezTo>
                  <a:pt x="3589354" y="2869277"/>
                  <a:pt x="3592150" y="2865719"/>
                  <a:pt x="3594945" y="2862198"/>
                </a:cubicBezTo>
                <a:close/>
                <a:moveTo>
                  <a:pt x="3544304" y="2806911"/>
                </a:moveTo>
                <a:cubicBezTo>
                  <a:pt x="3549423" y="2815115"/>
                  <a:pt x="3554251" y="2820960"/>
                  <a:pt x="3556574" y="2827675"/>
                </a:cubicBezTo>
                <a:cubicBezTo>
                  <a:pt x="3557336" y="2829926"/>
                  <a:pt x="3551637" y="2834355"/>
                  <a:pt x="3548878" y="2837804"/>
                </a:cubicBezTo>
                <a:cubicBezTo>
                  <a:pt x="3544994" y="2830398"/>
                  <a:pt x="3540856" y="2823138"/>
                  <a:pt x="3537516" y="2815514"/>
                </a:cubicBezTo>
                <a:cubicBezTo>
                  <a:pt x="3537008" y="2814425"/>
                  <a:pt x="3540456" y="2811630"/>
                  <a:pt x="3544304" y="2806911"/>
                </a:cubicBezTo>
                <a:close/>
                <a:moveTo>
                  <a:pt x="3558" y="2798126"/>
                </a:moveTo>
                <a:cubicBezTo>
                  <a:pt x="3122" y="2799505"/>
                  <a:pt x="2686" y="2800921"/>
                  <a:pt x="2251" y="2802300"/>
                </a:cubicBezTo>
                <a:cubicBezTo>
                  <a:pt x="2326" y="2802409"/>
                  <a:pt x="2432" y="2802518"/>
                  <a:pt x="2505" y="2802627"/>
                </a:cubicBezTo>
                <a:cubicBezTo>
                  <a:pt x="2905" y="2801139"/>
                  <a:pt x="3270" y="2799650"/>
                  <a:pt x="3558" y="2798126"/>
                </a:cubicBezTo>
                <a:close/>
                <a:moveTo>
                  <a:pt x="625367" y="2780701"/>
                </a:moveTo>
                <a:cubicBezTo>
                  <a:pt x="628888" y="2784513"/>
                  <a:pt x="635277" y="2788397"/>
                  <a:pt x="635205" y="2792136"/>
                </a:cubicBezTo>
                <a:cubicBezTo>
                  <a:pt x="635096" y="2797218"/>
                  <a:pt x="630086" y="2802228"/>
                  <a:pt x="624968" y="2811122"/>
                </a:cubicBezTo>
                <a:cubicBezTo>
                  <a:pt x="619014" y="2802772"/>
                  <a:pt x="612698" y="2797545"/>
                  <a:pt x="613569" y="2794205"/>
                </a:cubicBezTo>
                <a:cubicBezTo>
                  <a:pt x="614912" y="2789014"/>
                  <a:pt x="621192" y="2785130"/>
                  <a:pt x="625367" y="2780701"/>
                </a:cubicBezTo>
                <a:close/>
                <a:moveTo>
                  <a:pt x="3515154" y="2733981"/>
                </a:moveTo>
                <a:cubicBezTo>
                  <a:pt x="3515626" y="2733691"/>
                  <a:pt x="3520345" y="2737756"/>
                  <a:pt x="3520091" y="2739317"/>
                </a:cubicBezTo>
                <a:lnTo>
                  <a:pt x="3520055" y="2739317"/>
                </a:lnTo>
                <a:cubicBezTo>
                  <a:pt x="3519546" y="2742548"/>
                  <a:pt x="3517042" y="2745452"/>
                  <a:pt x="3514101" y="2750716"/>
                </a:cubicBezTo>
                <a:cubicBezTo>
                  <a:pt x="3510435" y="2745960"/>
                  <a:pt x="3506587" y="2742548"/>
                  <a:pt x="3507167" y="2741423"/>
                </a:cubicBezTo>
                <a:cubicBezTo>
                  <a:pt x="3508765" y="2738301"/>
                  <a:pt x="3512068" y="2735905"/>
                  <a:pt x="3515154" y="2733981"/>
                </a:cubicBezTo>
                <a:close/>
                <a:moveTo>
                  <a:pt x="3535955" y="2716447"/>
                </a:moveTo>
                <a:cubicBezTo>
                  <a:pt x="3540964" y="2724724"/>
                  <a:pt x="3545974" y="2729298"/>
                  <a:pt x="3545248" y="2732637"/>
                </a:cubicBezTo>
                <a:cubicBezTo>
                  <a:pt x="3544195" y="2737647"/>
                  <a:pt x="3539113" y="2741785"/>
                  <a:pt x="3535737" y="2746287"/>
                </a:cubicBezTo>
                <a:cubicBezTo>
                  <a:pt x="3533050" y="2741713"/>
                  <a:pt x="3528840" y="2737357"/>
                  <a:pt x="3528150" y="2732492"/>
                </a:cubicBezTo>
                <a:cubicBezTo>
                  <a:pt x="3527642" y="2728898"/>
                  <a:pt x="3531744" y="2724651"/>
                  <a:pt x="3535955" y="2716447"/>
                </a:cubicBezTo>
                <a:close/>
                <a:moveTo>
                  <a:pt x="3234470" y="2656912"/>
                </a:moveTo>
                <a:cubicBezTo>
                  <a:pt x="3234397" y="2658074"/>
                  <a:pt x="3234397" y="2659272"/>
                  <a:pt x="3234397" y="2660543"/>
                </a:cubicBezTo>
                <a:lnTo>
                  <a:pt x="3234433" y="2660543"/>
                </a:lnTo>
                <a:cubicBezTo>
                  <a:pt x="3235341" y="2659490"/>
                  <a:pt x="3236249" y="2658510"/>
                  <a:pt x="3237156" y="2657529"/>
                </a:cubicBezTo>
                <a:cubicBezTo>
                  <a:pt x="3236140" y="2657529"/>
                  <a:pt x="3235269" y="2657312"/>
                  <a:pt x="3234470" y="2656912"/>
                </a:cubicBezTo>
                <a:close/>
                <a:moveTo>
                  <a:pt x="3492646" y="2645840"/>
                </a:moveTo>
                <a:cubicBezTo>
                  <a:pt x="3495877" y="2649579"/>
                  <a:pt x="3502484" y="2654480"/>
                  <a:pt x="3501686" y="2656803"/>
                </a:cubicBezTo>
                <a:cubicBezTo>
                  <a:pt x="3499834" y="2662212"/>
                  <a:pt x="3494353" y="2666387"/>
                  <a:pt x="3490359" y="2671033"/>
                </a:cubicBezTo>
                <a:cubicBezTo>
                  <a:pt x="3487710" y="2667258"/>
                  <a:pt x="3485023" y="2663483"/>
                  <a:pt x="3480667" y="2657348"/>
                </a:cubicBezTo>
                <a:cubicBezTo>
                  <a:pt x="3485459" y="2652737"/>
                  <a:pt x="3489053" y="2649289"/>
                  <a:pt x="3492646" y="2645840"/>
                </a:cubicBezTo>
                <a:close/>
                <a:moveTo>
                  <a:pt x="139306" y="2482892"/>
                </a:moveTo>
                <a:cubicBezTo>
                  <a:pt x="145225" y="2482393"/>
                  <a:pt x="150815" y="2482792"/>
                  <a:pt x="154900" y="2485206"/>
                </a:cubicBezTo>
                <a:cubicBezTo>
                  <a:pt x="177369" y="2498529"/>
                  <a:pt x="203107" y="2494681"/>
                  <a:pt x="226086" y="2503139"/>
                </a:cubicBezTo>
                <a:cubicBezTo>
                  <a:pt x="227647" y="2503720"/>
                  <a:pt x="230515" y="2502449"/>
                  <a:pt x="231241" y="2503320"/>
                </a:cubicBezTo>
                <a:cubicBezTo>
                  <a:pt x="244273" y="2519329"/>
                  <a:pt x="263295" y="2511633"/>
                  <a:pt x="279159" y="2514284"/>
                </a:cubicBezTo>
                <a:cubicBezTo>
                  <a:pt x="304389" y="2518458"/>
                  <a:pt x="326678" y="2528405"/>
                  <a:pt x="349003" y="2539477"/>
                </a:cubicBezTo>
                <a:cubicBezTo>
                  <a:pt x="357026" y="2543434"/>
                  <a:pt x="366319" y="2545249"/>
                  <a:pt x="373580" y="2550186"/>
                </a:cubicBezTo>
                <a:cubicBezTo>
                  <a:pt x="399208" y="2567574"/>
                  <a:pt x="425200" y="2584636"/>
                  <a:pt x="449123" y="2604239"/>
                </a:cubicBezTo>
                <a:cubicBezTo>
                  <a:pt x="468109" y="2619776"/>
                  <a:pt x="485606" y="2637709"/>
                  <a:pt x="501143" y="2656695"/>
                </a:cubicBezTo>
                <a:cubicBezTo>
                  <a:pt x="514248" y="2672740"/>
                  <a:pt x="524848" y="2691254"/>
                  <a:pt x="534323" y="2709804"/>
                </a:cubicBezTo>
                <a:cubicBezTo>
                  <a:pt x="541692" y="2724179"/>
                  <a:pt x="546665" y="2738809"/>
                  <a:pt x="561186" y="2748828"/>
                </a:cubicBezTo>
                <a:cubicBezTo>
                  <a:pt x="574436" y="2757976"/>
                  <a:pt x="582822" y="2770391"/>
                  <a:pt x="585472" y="2788869"/>
                </a:cubicBezTo>
                <a:cubicBezTo>
                  <a:pt x="588449" y="2809597"/>
                  <a:pt x="599266" y="2829272"/>
                  <a:pt x="607398" y="2849129"/>
                </a:cubicBezTo>
                <a:cubicBezTo>
                  <a:pt x="611827" y="2859947"/>
                  <a:pt x="612153" y="2868442"/>
                  <a:pt x="601190" y="2875702"/>
                </a:cubicBezTo>
                <a:cubicBezTo>
                  <a:pt x="591643" y="2881982"/>
                  <a:pt x="582967" y="2889533"/>
                  <a:pt x="573928" y="2896539"/>
                </a:cubicBezTo>
                <a:cubicBezTo>
                  <a:pt x="575489" y="2899988"/>
                  <a:pt x="576868" y="2906268"/>
                  <a:pt x="578611" y="2906377"/>
                </a:cubicBezTo>
                <a:cubicBezTo>
                  <a:pt x="600065" y="2907575"/>
                  <a:pt x="596580" y="2921878"/>
                  <a:pt x="593966" y="2935128"/>
                </a:cubicBezTo>
                <a:cubicBezTo>
                  <a:pt x="590046" y="2954876"/>
                  <a:pt x="585290" y="2974479"/>
                  <a:pt x="581043" y="2994190"/>
                </a:cubicBezTo>
                <a:cubicBezTo>
                  <a:pt x="580353" y="2997312"/>
                  <a:pt x="580571" y="3000616"/>
                  <a:pt x="580353" y="3003847"/>
                </a:cubicBezTo>
                <a:cubicBezTo>
                  <a:pt x="583875" y="3003701"/>
                  <a:pt x="588957" y="3004972"/>
                  <a:pt x="590627" y="3003157"/>
                </a:cubicBezTo>
                <a:cubicBezTo>
                  <a:pt x="600319" y="2992484"/>
                  <a:pt x="617562" y="2995062"/>
                  <a:pt x="625512" y="2978436"/>
                </a:cubicBezTo>
                <a:cubicBezTo>
                  <a:pt x="632119" y="2964605"/>
                  <a:pt x="644680" y="2976439"/>
                  <a:pt x="651904" y="2983844"/>
                </a:cubicBezTo>
                <a:cubicBezTo>
                  <a:pt x="670708" y="3003157"/>
                  <a:pt x="676480" y="3002794"/>
                  <a:pt x="694957" y="2981630"/>
                </a:cubicBezTo>
                <a:cubicBezTo>
                  <a:pt x="698914" y="2977092"/>
                  <a:pt x="706828" y="2974297"/>
                  <a:pt x="713108" y="2973934"/>
                </a:cubicBezTo>
                <a:cubicBezTo>
                  <a:pt x="746651" y="2972046"/>
                  <a:pt x="767379" y="2994444"/>
                  <a:pt x="789741" y="3014701"/>
                </a:cubicBezTo>
                <a:cubicBezTo>
                  <a:pt x="806730" y="3030093"/>
                  <a:pt x="825752" y="3043161"/>
                  <a:pt x="843866" y="3057319"/>
                </a:cubicBezTo>
                <a:cubicBezTo>
                  <a:pt x="845282" y="3058408"/>
                  <a:pt x="847787" y="3060114"/>
                  <a:pt x="847569" y="3060913"/>
                </a:cubicBezTo>
                <a:cubicBezTo>
                  <a:pt x="841906" y="3080298"/>
                  <a:pt x="861255" y="3082294"/>
                  <a:pt x="869096" y="3092205"/>
                </a:cubicBezTo>
                <a:cubicBezTo>
                  <a:pt x="870947" y="3094528"/>
                  <a:pt x="873743" y="3096851"/>
                  <a:pt x="874178" y="3099501"/>
                </a:cubicBezTo>
                <a:cubicBezTo>
                  <a:pt x="876356" y="3112715"/>
                  <a:pt x="881475" y="3123606"/>
                  <a:pt x="888300" y="3133117"/>
                </a:cubicBezTo>
                <a:cubicBezTo>
                  <a:pt x="893345" y="3136420"/>
                  <a:pt x="897193" y="3141430"/>
                  <a:pt x="900461" y="3146294"/>
                </a:cubicBezTo>
                <a:cubicBezTo>
                  <a:pt x="901005" y="3147129"/>
                  <a:pt x="901550" y="3147964"/>
                  <a:pt x="902058" y="3148799"/>
                </a:cubicBezTo>
                <a:cubicBezTo>
                  <a:pt x="911750" y="3158128"/>
                  <a:pt x="922750" y="3166405"/>
                  <a:pt x="933422" y="3174827"/>
                </a:cubicBezTo>
                <a:cubicBezTo>
                  <a:pt x="949286" y="3187387"/>
                  <a:pt x="956619" y="3216429"/>
                  <a:pt x="944821" y="3237338"/>
                </a:cubicBezTo>
                <a:cubicBezTo>
                  <a:pt x="939775" y="3246268"/>
                  <a:pt x="930192" y="3252694"/>
                  <a:pt x="922532" y="3260099"/>
                </a:cubicBezTo>
                <a:cubicBezTo>
                  <a:pt x="917087" y="3265363"/>
                  <a:pt x="910988" y="3270409"/>
                  <a:pt x="921080" y="3276943"/>
                </a:cubicBezTo>
                <a:cubicBezTo>
                  <a:pt x="922096" y="3277597"/>
                  <a:pt x="923331" y="3277924"/>
                  <a:pt x="924202" y="3278722"/>
                </a:cubicBezTo>
                <a:lnTo>
                  <a:pt x="924347" y="3278904"/>
                </a:lnTo>
                <a:cubicBezTo>
                  <a:pt x="947362" y="3300140"/>
                  <a:pt x="946309" y="3301265"/>
                  <a:pt x="922895" y="3322502"/>
                </a:cubicBezTo>
                <a:cubicBezTo>
                  <a:pt x="915598" y="3329145"/>
                  <a:pt x="914836" y="3342976"/>
                  <a:pt x="911061" y="3353540"/>
                </a:cubicBezTo>
                <a:cubicBezTo>
                  <a:pt x="898718" y="3363087"/>
                  <a:pt x="886158" y="3370928"/>
                  <a:pt x="869132" y="3369149"/>
                </a:cubicBezTo>
                <a:cubicBezTo>
                  <a:pt x="865502" y="3368786"/>
                  <a:pt x="859875" y="3375938"/>
                  <a:pt x="857189" y="3380766"/>
                </a:cubicBezTo>
                <a:cubicBezTo>
                  <a:pt x="856064" y="3382835"/>
                  <a:pt x="855374" y="3385158"/>
                  <a:pt x="854902" y="3387591"/>
                </a:cubicBezTo>
                <a:cubicBezTo>
                  <a:pt x="854902" y="3388062"/>
                  <a:pt x="854902" y="3388426"/>
                  <a:pt x="854902" y="3388898"/>
                </a:cubicBezTo>
                <a:cubicBezTo>
                  <a:pt x="854938" y="3391838"/>
                  <a:pt x="855410" y="3394924"/>
                  <a:pt x="853196" y="3397465"/>
                </a:cubicBezTo>
                <a:cubicBezTo>
                  <a:pt x="835009" y="3409480"/>
                  <a:pt x="818020" y="3424437"/>
                  <a:pt x="798235" y="3432423"/>
                </a:cubicBezTo>
                <a:cubicBezTo>
                  <a:pt x="787091" y="3436924"/>
                  <a:pt x="773841" y="3426542"/>
                  <a:pt x="769811" y="3411840"/>
                </a:cubicBezTo>
                <a:cubicBezTo>
                  <a:pt x="768323" y="3410933"/>
                  <a:pt x="765419" y="3409807"/>
                  <a:pt x="765528" y="3409190"/>
                </a:cubicBezTo>
                <a:cubicBezTo>
                  <a:pt x="769376" y="3386973"/>
                  <a:pt x="754165" y="3390567"/>
                  <a:pt x="740843" y="3389769"/>
                </a:cubicBezTo>
                <a:cubicBezTo>
                  <a:pt x="734163" y="3389369"/>
                  <a:pt x="726540" y="3386828"/>
                  <a:pt x="721276" y="3382726"/>
                </a:cubicBezTo>
                <a:cubicBezTo>
                  <a:pt x="705231" y="3370275"/>
                  <a:pt x="690129" y="3356625"/>
                  <a:pt x="674665" y="3343412"/>
                </a:cubicBezTo>
                <a:cubicBezTo>
                  <a:pt x="673576" y="3343339"/>
                  <a:pt x="672487" y="3343230"/>
                  <a:pt x="671434" y="3343085"/>
                </a:cubicBezTo>
                <a:cubicBezTo>
                  <a:pt x="664283" y="3329581"/>
                  <a:pt x="657240" y="3315968"/>
                  <a:pt x="649798" y="3302645"/>
                </a:cubicBezTo>
                <a:cubicBezTo>
                  <a:pt x="649000" y="3301229"/>
                  <a:pt x="645696" y="3301229"/>
                  <a:pt x="643518" y="3300648"/>
                </a:cubicBezTo>
                <a:cubicBezTo>
                  <a:pt x="614332" y="3293061"/>
                  <a:pt x="592079" y="3275564"/>
                  <a:pt x="574255" y="3251859"/>
                </a:cubicBezTo>
                <a:cubicBezTo>
                  <a:pt x="574255" y="3251859"/>
                  <a:pt x="574001" y="3251750"/>
                  <a:pt x="574001" y="3251750"/>
                </a:cubicBezTo>
                <a:cubicBezTo>
                  <a:pt x="567866" y="3245869"/>
                  <a:pt x="561767" y="3239952"/>
                  <a:pt x="555632" y="3234071"/>
                </a:cubicBezTo>
                <a:cubicBezTo>
                  <a:pt x="547174" y="3223036"/>
                  <a:pt x="538679" y="3212000"/>
                  <a:pt x="530221" y="3200964"/>
                </a:cubicBezTo>
                <a:cubicBezTo>
                  <a:pt x="522053" y="3193413"/>
                  <a:pt x="514393" y="3185318"/>
                  <a:pt x="507786" y="3176170"/>
                </a:cubicBezTo>
                <a:cubicBezTo>
                  <a:pt x="506734" y="3174791"/>
                  <a:pt x="505826" y="3173339"/>
                  <a:pt x="504991" y="3171850"/>
                </a:cubicBezTo>
                <a:cubicBezTo>
                  <a:pt x="504592" y="3171124"/>
                  <a:pt x="504229" y="3170398"/>
                  <a:pt x="503866" y="3169672"/>
                </a:cubicBezTo>
                <a:cubicBezTo>
                  <a:pt x="497186" y="3165606"/>
                  <a:pt x="490434" y="3161650"/>
                  <a:pt x="483973" y="3157294"/>
                </a:cubicBezTo>
                <a:cubicBezTo>
                  <a:pt x="474244" y="3150723"/>
                  <a:pt x="481940" y="3144225"/>
                  <a:pt x="485751" y="3139687"/>
                </a:cubicBezTo>
                <a:cubicBezTo>
                  <a:pt x="491777" y="3132536"/>
                  <a:pt x="495516" y="3125675"/>
                  <a:pt x="489817" y="3117398"/>
                </a:cubicBezTo>
                <a:cubicBezTo>
                  <a:pt x="489273" y="3116599"/>
                  <a:pt x="488547" y="3115910"/>
                  <a:pt x="487748" y="3115293"/>
                </a:cubicBezTo>
                <a:cubicBezTo>
                  <a:pt x="485606" y="3114203"/>
                  <a:pt x="482920" y="3113514"/>
                  <a:pt x="479798" y="3113405"/>
                </a:cubicBezTo>
                <a:cubicBezTo>
                  <a:pt x="478273" y="3114276"/>
                  <a:pt x="476749" y="3115002"/>
                  <a:pt x="475188" y="3115728"/>
                </a:cubicBezTo>
                <a:cubicBezTo>
                  <a:pt x="473300" y="3116055"/>
                  <a:pt x="471376" y="3116418"/>
                  <a:pt x="469488" y="3116744"/>
                </a:cubicBezTo>
                <a:cubicBezTo>
                  <a:pt x="462192" y="3123968"/>
                  <a:pt x="455621" y="3134605"/>
                  <a:pt x="442552" y="3120629"/>
                </a:cubicBezTo>
                <a:cubicBezTo>
                  <a:pt x="436236" y="3121173"/>
                  <a:pt x="429956" y="3121355"/>
                  <a:pt x="423821" y="3120956"/>
                </a:cubicBezTo>
                <a:cubicBezTo>
                  <a:pt x="421461" y="3121246"/>
                  <a:pt x="419247" y="3121319"/>
                  <a:pt x="417359" y="3120847"/>
                </a:cubicBezTo>
                <a:cubicBezTo>
                  <a:pt x="415617" y="3120411"/>
                  <a:pt x="413947" y="3119939"/>
                  <a:pt x="412241" y="3119395"/>
                </a:cubicBezTo>
                <a:cubicBezTo>
                  <a:pt x="403855" y="3117652"/>
                  <a:pt x="395687" y="3114457"/>
                  <a:pt x="387882" y="3109230"/>
                </a:cubicBezTo>
                <a:cubicBezTo>
                  <a:pt x="385995" y="3108359"/>
                  <a:pt x="384071" y="3107451"/>
                  <a:pt x="382183" y="3106544"/>
                </a:cubicBezTo>
                <a:cubicBezTo>
                  <a:pt x="370167" y="3100881"/>
                  <a:pt x="358260" y="3094855"/>
                  <a:pt x="346789" y="3088211"/>
                </a:cubicBezTo>
                <a:cubicBezTo>
                  <a:pt x="341017" y="3084835"/>
                  <a:pt x="335281" y="3081423"/>
                  <a:pt x="329582" y="3077974"/>
                </a:cubicBezTo>
                <a:cubicBezTo>
                  <a:pt x="322249" y="3074163"/>
                  <a:pt x="315243" y="3069734"/>
                  <a:pt x="308382" y="3065051"/>
                </a:cubicBezTo>
                <a:cubicBezTo>
                  <a:pt x="302356" y="3061385"/>
                  <a:pt x="296293" y="3057682"/>
                  <a:pt x="290231" y="3054088"/>
                </a:cubicBezTo>
                <a:cubicBezTo>
                  <a:pt x="282644" y="3049587"/>
                  <a:pt x="273641" y="3046900"/>
                  <a:pt x="267107" y="3041237"/>
                </a:cubicBezTo>
                <a:cubicBezTo>
                  <a:pt x="265328" y="3039713"/>
                  <a:pt x="263695" y="3038079"/>
                  <a:pt x="262025" y="3036445"/>
                </a:cubicBezTo>
                <a:cubicBezTo>
                  <a:pt x="261988" y="3036445"/>
                  <a:pt x="261952" y="3036445"/>
                  <a:pt x="261952" y="3036445"/>
                </a:cubicBezTo>
                <a:cubicBezTo>
                  <a:pt x="258358" y="3034884"/>
                  <a:pt x="256180" y="3031726"/>
                  <a:pt x="254147" y="3028350"/>
                </a:cubicBezTo>
                <a:cubicBezTo>
                  <a:pt x="250808" y="3024684"/>
                  <a:pt x="247468" y="3020945"/>
                  <a:pt x="244164" y="3017242"/>
                </a:cubicBezTo>
                <a:cubicBezTo>
                  <a:pt x="243475" y="3016951"/>
                  <a:pt x="242785" y="3016734"/>
                  <a:pt x="241986" y="3016552"/>
                </a:cubicBezTo>
                <a:cubicBezTo>
                  <a:pt x="240389" y="3015826"/>
                  <a:pt x="238901" y="3014919"/>
                  <a:pt x="237485" y="3013902"/>
                </a:cubicBezTo>
                <a:cubicBezTo>
                  <a:pt x="236323" y="3013104"/>
                  <a:pt x="235271" y="3012087"/>
                  <a:pt x="234327" y="3010998"/>
                </a:cubicBezTo>
                <a:cubicBezTo>
                  <a:pt x="227575" y="3009401"/>
                  <a:pt x="220677" y="3008058"/>
                  <a:pt x="215014" y="3004645"/>
                </a:cubicBezTo>
                <a:cubicBezTo>
                  <a:pt x="209932" y="3001596"/>
                  <a:pt x="206883" y="2994336"/>
                  <a:pt x="204160" y="2988382"/>
                </a:cubicBezTo>
                <a:cubicBezTo>
                  <a:pt x="201183" y="2981920"/>
                  <a:pt x="200675" y="2974261"/>
                  <a:pt x="197263" y="2968126"/>
                </a:cubicBezTo>
                <a:cubicBezTo>
                  <a:pt x="191309" y="2957526"/>
                  <a:pt x="185065" y="2950338"/>
                  <a:pt x="180455" y="2969796"/>
                </a:cubicBezTo>
                <a:cubicBezTo>
                  <a:pt x="178422" y="2978399"/>
                  <a:pt x="170074" y="2978109"/>
                  <a:pt x="165027" y="2971865"/>
                </a:cubicBezTo>
                <a:cubicBezTo>
                  <a:pt x="155555" y="2960176"/>
                  <a:pt x="143464" y="2953968"/>
                  <a:pt x="130433" y="2946780"/>
                </a:cubicBezTo>
                <a:cubicBezTo>
                  <a:pt x="130395" y="2946744"/>
                  <a:pt x="130323" y="2946708"/>
                  <a:pt x="130323" y="2946708"/>
                </a:cubicBezTo>
                <a:cubicBezTo>
                  <a:pt x="127818" y="2946055"/>
                  <a:pt x="125349" y="2944167"/>
                  <a:pt x="123208" y="2941771"/>
                </a:cubicBezTo>
                <a:cubicBezTo>
                  <a:pt x="112792" y="2933095"/>
                  <a:pt x="104839" y="2919954"/>
                  <a:pt x="95655" y="2909063"/>
                </a:cubicBezTo>
                <a:cubicBezTo>
                  <a:pt x="94422" y="2907902"/>
                  <a:pt x="93225" y="2906740"/>
                  <a:pt x="92024" y="2905542"/>
                </a:cubicBezTo>
                <a:cubicBezTo>
                  <a:pt x="91625" y="2904961"/>
                  <a:pt x="91190" y="2904417"/>
                  <a:pt x="90793" y="2903836"/>
                </a:cubicBezTo>
                <a:cubicBezTo>
                  <a:pt x="80264" y="2893018"/>
                  <a:pt x="68574" y="2882926"/>
                  <a:pt x="61098" y="2870329"/>
                </a:cubicBezTo>
                <a:cubicBezTo>
                  <a:pt x="55725" y="2861290"/>
                  <a:pt x="56089" y="2847496"/>
                  <a:pt x="57358" y="2836206"/>
                </a:cubicBezTo>
                <a:cubicBezTo>
                  <a:pt x="59608" y="2816240"/>
                  <a:pt x="54671" y="2811085"/>
                  <a:pt x="34958" y="2813735"/>
                </a:cubicBezTo>
                <a:cubicBezTo>
                  <a:pt x="32236" y="2814098"/>
                  <a:pt x="29478" y="2814280"/>
                  <a:pt x="26720" y="2814316"/>
                </a:cubicBezTo>
                <a:cubicBezTo>
                  <a:pt x="19785" y="2816422"/>
                  <a:pt x="13359" y="2817002"/>
                  <a:pt x="8495" y="2813481"/>
                </a:cubicBezTo>
                <a:cubicBezTo>
                  <a:pt x="5663" y="2813263"/>
                  <a:pt x="2868" y="2813082"/>
                  <a:pt x="37" y="2813009"/>
                </a:cubicBezTo>
                <a:lnTo>
                  <a:pt x="37" y="2802119"/>
                </a:lnTo>
                <a:lnTo>
                  <a:pt x="37" y="2762187"/>
                </a:lnTo>
                <a:cubicBezTo>
                  <a:pt x="7478" y="2749155"/>
                  <a:pt x="11943" y="2734598"/>
                  <a:pt x="19896" y="2721820"/>
                </a:cubicBezTo>
                <a:cubicBezTo>
                  <a:pt x="19714" y="2721566"/>
                  <a:pt x="19494" y="2721311"/>
                  <a:pt x="19312" y="2721021"/>
                </a:cubicBezTo>
                <a:cubicBezTo>
                  <a:pt x="15466" y="2714450"/>
                  <a:pt x="10093" y="2708678"/>
                  <a:pt x="8532" y="2700874"/>
                </a:cubicBezTo>
                <a:cubicBezTo>
                  <a:pt x="10204" y="2691907"/>
                  <a:pt x="7732" y="2682868"/>
                  <a:pt x="12598" y="2673611"/>
                </a:cubicBezTo>
                <a:cubicBezTo>
                  <a:pt x="19024" y="2661305"/>
                  <a:pt x="5084" y="2664245"/>
                  <a:pt x="0" y="2660543"/>
                </a:cubicBezTo>
                <a:lnTo>
                  <a:pt x="0" y="2544378"/>
                </a:lnTo>
                <a:cubicBezTo>
                  <a:pt x="13287" y="2532108"/>
                  <a:pt x="26538" y="2519874"/>
                  <a:pt x="39788" y="2507640"/>
                </a:cubicBezTo>
                <a:cubicBezTo>
                  <a:pt x="44070" y="2501687"/>
                  <a:pt x="47594" y="2495515"/>
                  <a:pt x="57214" y="2500489"/>
                </a:cubicBezTo>
                <a:cubicBezTo>
                  <a:pt x="61204" y="2502558"/>
                  <a:pt x="67521" y="2501650"/>
                  <a:pt x="72313" y="2500344"/>
                </a:cubicBezTo>
                <a:cubicBezTo>
                  <a:pt x="88867" y="2495842"/>
                  <a:pt x="104986" y="2489562"/>
                  <a:pt x="121719" y="2485968"/>
                </a:cubicBezTo>
                <a:cubicBezTo>
                  <a:pt x="127129" y="2484789"/>
                  <a:pt x="133381" y="2483391"/>
                  <a:pt x="139306" y="2482892"/>
                </a:cubicBezTo>
                <a:close/>
                <a:moveTo>
                  <a:pt x="3104038" y="2465748"/>
                </a:moveTo>
                <a:cubicBezTo>
                  <a:pt x="3110609" y="2468689"/>
                  <a:pt x="3115909" y="2474461"/>
                  <a:pt x="3121681" y="2479143"/>
                </a:cubicBezTo>
                <a:cubicBezTo>
                  <a:pt x="3117724" y="2482520"/>
                  <a:pt x="3113767" y="2485859"/>
                  <a:pt x="3107378" y="2491305"/>
                </a:cubicBezTo>
                <a:cubicBezTo>
                  <a:pt x="3101316" y="2484661"/>
                  <a:pt x="3097032" y="2479979"/>
                  <a:pt x="3092712" y="2475259"/>
                </a:cubicBezTo>
                <a:lnTo>
                  <a:pt x="3092676" y="2475259"/>
                </a:lnTo>
                <a:cubicBezTo>
                  <a:pt x="3096560" y="2471883"/>
                  <a:pt x="3102078" y="2464877"/>
                  <a:pt x="3104038" y="2465748"/>
                </a:cubicBezTo>
                <a:close/>
                <a:moveTo>
                  <a:pt x="2814134" y="2442769"/>
                </a:moveTo>
                <a:cubicBezTo>
                  <a:pt x="2814243" y="2442806"/>
                  <a:pt x="2814424" y="2442842"/>
                  <a:pt x="2814424" y="2442842"/>
                </a:cubicBezTo>
                <a:cubicBezTo>
                  <a:pt x="2814461" y="2442806"/>
                  <a:pt x="2814497" y="2442806"/>
                  <a:pt x="2814497" y="2442806"/>
                </a:cubicBezTo>
                <a:cubicBezTo>
                  <a:pt x="2814352" y="2442769"/>
                  <a:pt x="2814243" y="2442769"/>
                  <a:pt x="2814134" y="2442769"/>
                </a:cubicBezTo>
                <a:close/>
                <a:moveTo>
                  <a:pt x="107672" y="2440627"/>
                </a:moveTo>
                <a:cubicBezTo>
                  <a:pt x="122155" y="2441353"/>
                  <a:pt x="108941" y="2455547"/>
                  <a:pt x="116240" y="2460775"/>
                </a:cubicBezTo>
                <a:lnTo>
                  <a:pt x="101717" y="2460775"/>
                </a:lnTo>
                <a:cubicBezTo>
                  <a:pt x="103714" y="2453732"/>
                  <a:pt x="106001" y="2440555"/>
                  <a:pt x="107672" y="2440627"/>
                </a:cubicBezTo>
                <a:close/>
                <a:moveTo>
                  <a:pt x="2880929" y="2416124"/>
                </a:moveTo>
                <a:cubicBezTo>
                  <a:pt x="2880820" y="2416305"/>
                  <a:pt x="2880747" y="2416451"/>
                  <a:pt x="2880638" y="2416632"/>
                </a:cubicBezTo>
                <a:cubicBezTo>
                  <a:pt x="2880893" y="2416632"/>
                  <a:pt x="2881110" y="2416632"/>
                  <a:pt x="2881401" y="2416632"/>
                </a:cubicBezTo>
                <a:cubicBezTo>
                  <a:pt x="2881255" y="2416451"/>
                  <a:pt x="2881110" y="2416305"/>
                  <a:pt x="2880929" y="2416124"/>
                </a:cubicBezTo>
                <a:close/>
                <a:moveTo>
                  <a:pt x="1953206" y="2414744"/>
                </a:moveTo>
                <a:cubicBezTo>
                  <a:pt x="1956255" y="2419427"/>
                  <a:pt x="1959740" y="2424037"/>
                  <a:pt x="1959377" y="2424364"/>
                </a:cubicBezTo>
                <a:cubicBezTo>
                  <a:pt x="1954949" y="2428357"/>
                  <a:pt x="1950302" y="2432314"/>
                  <a:pt x="1945002" y="2434819"/>
                </a:cubicBezTo>
                <a:cubicBezTo>
                  <a:pt x="1943441" y="2435545"/>
                  <a:pt x="1939702" y="2431661"/>
                  <a:pt x="1936943" y="2429918"/>
                </a:cubicBezTo>
                <a:cubicBezTo>
                  <a:pt x="1941916" y="2425272"/>
                  <a:pt x="1946890" y="2420625"/>
                  <a:pt x="1953206" y="2414744"/>
                </a:cubicBezTo>
                <a:close/>
                <a:moveTo>
                  <a:pt x="1859222" y="2371872"/>
                </a:moveTo>
                <a:cubicBezTo>
                  <a:pt x="1867644" y="2375284"/>
                  <a:pt x="1874904" y="2377898"/>
                  <a:pt x="1881874" y="2381129"/>
                </a:cubicBezTo>
                <a:cubicBezTo>
                  <a:pt x="1885032" y="2382617"/>
                  <a:pt x="1888227" y="2387554"/>
                  <a:pt x="1890514" y="2387010"/>
                </a:cubicBezTo>
                <a:cubicBezTo>
                  <a:pt x="1918212" y="2380584"/>
                  <a:pt x="1916179" y="2404144"/>
                  <a:pt x="1922169" y="2418737"/>
                </a:cubicBezTo>
                <a:cubicBezTo>
                  <a:pt x="1923330" y="2421642"/>
                  <a:pt x="1919374" y="2429700"/>
                  <a:pt x="1916215" y="2430790"/>
                </a:cubicBezTo>
                <a:cubicBezTo>
                  <a:pt x="1895088" y="2438086"/>
                  <a:pt x="1875884" y="2424800"/>
                  <a:pt x="1869132" y="2400623"/>
                </a:cubicBezTo>
                <a:cubicBezTo>
                  <a:pt x="1867535" y="2394815"/>
                  <a:pt x="1862126" y="2389841"/>
                  <a:pt x="1857770" y="2385122"/>
                </a:cubicBezTo>
                <a:cubicBezTo>
                  <a:pt x="1855301" y="2382436"/>
                  <a:pt x="1851490" y="2380984"/>
                  <a:pt x="1848295" y="2378987"/>
                </a:cubicBezTo>
                <a:cubicBezTo>
                  <a:pt x="1851852" y="2376664"/>
                  <a:pt x="1855410" y="2374340"/>
                  <a:pt x="1859222" y="2371872"/>
                </a:cubicBezTo>
                <a:close/>
                <a:moveTo>
                  <a:pt x="2883143" y="2360328"/>
                </a:moveTo>
                <a:lnTo>
                  <a:pt x="2883994" y="2361180"/>
                </a:lnTo>
                <a:lnTo>
                  <a:pt x="2883978" y="2361200"/>
                </a:lnTo>
                <a:lnTo>
                  <a:pt x="2884014" y="2361200"/>
                </a:lnTo>
                <a:lnTo>
                  <a:pt x="2883994" y="2361180"/>
                </a:lnTo>
                <a:lnTo>
                  <a:pt x="2884668" y="2360328"/>
                </a:lnTo>
                <a:cubicBezTo>
                  <a:pt x="2884160" y="2360328"/>
                  <a:pt x="2883651" y="2360328"/>
                  <a:pt x="2883143" y="2360328"/>
                </a:cubicBezTo>
                <a:close/>
                <a:moveTo>
                  <a:pt x="1952952" y="2319525"/>
                </a:moveTo>
                <a:cubicBezTo>
                  <a:pt x="1959051" y="2324934"/>
                  <a:pt x="1965149" y="2330343"/>
                  <a:pt x="1972773" y="2337131"/>
                </a:cubicBezTo>
                <a:cubicBezTo>
                  <a:pt x="1967981" y="2340144"/>
                  <a:pt x="1964750" y="2343702"/>
                  <a:pt x="1962753" y="2343121"/>
                </a:cubicBezTo>
                <a:cubicBezTo>
                  <a:pt x="1955239" y="2340870"/>
                  <a:pt x="1944457" y="2341052"/>
                  <a:pt x="1945546" y="2329036"/>
                </a:cubicBezTo>
                <a:cubicBezTo>
                  <a:pt x="1945837" y="2325660"/>
                  <a:pt x="1950375" y="2322683"/>
                  <a:pt x="1952952" y="2319525"/>
                </a:cubicBezTo>
                <a:close/>
                <a:moveTo>
                  <a:pt x="3464077" y="2302899"/>
                </a:moveTo>
                <a:cubicBezTo>
                  <a:pt x="3463242" y="2304134"/>
                  <a:pt x="3462407" y="2305368"/>
                  <a:pt x="3461536" y="2306566"/>
                </a:cubicBezTo>
                <a:cubicBezTo>
                  <a:pt x="3462807" y="2305513"/>
                  <a:pt x="3464259" y="2304170"/>
                  <a:pt x="3464113" y="2303263"/>
                </a:cubicBezTo>
                <a:lnTo>
                  <a:pt x="3464077" y="2303263"/>
                </a:lnTo>
                <a:cubicBezTo>
                  <a:pt x="3464077" y="2303117"/>
                  <a:pt x="3464077" y="2303008"/>
                  <a:pt x="3464077" y="2302899"/>
                </a:cubicBezTo>
                <a:close/>
                <a:moveTo>
                  <a:pt x="1792317" y="2302064"/>
                </a:moveTo>
                <a:cubicBezTo>
                  <a:pt x="1795003" y="2306565"/>
                  <a:pt x="1797653" y="2311067"/>
                  <a:pt x="1800303" y="2315568"/>
                </a:cubicBezTo>
                <a:lnTo>
                  <a:pt x="1789413" y="2315568"/>
                </a:lnTo>
                <a:cubicBezTo>
                  <a:pt x="1790357" y="2311067"/>
                  <a:pt x="1791337" y="2306565"/>
                  <a:pt x="1792317" y="2302064"/>
                </a:cubicBezTo>
                <a:close/>
                <a:moveTo>
                  <a:pt x="2051837" y="2285874"/>
                </a:moveTo>
                <a:cubicBezTo>
                  <a:pt x="2056375" y="2286637"/>
                  <a:pt x="2060441" y="2289940"/>
                  <a:pt x="2064724" y="2292227"/>
                </a:cubicBezTo>
                <a:cubicBezTo>
                  <a:pt x="2062183" y="2295567"/>
                  <a:pt x="2059606" y="2298907"/>
                  <a:pt x="2055286" y="2304606"/>
                </a:cubicBezTo>
                <a:cubicBezTo>
                  <a:pt x="2050240" y="2299052"/>
                  <a:pt x="2047082" y="2295567"/>
                  <a:pt x="2043960" y="2292118"/>
                </a:cubicBezTo>
                <a:cubicBezTo>
                  <a:pt x="2046610" y="2289904"/>
                  <a:pt x="2049623" y="2285511"/>
                  <a:pt x="2051837" y="2285874"/>
                </a:cubicBezTo>
                <a:close/>
                <a:moveTo>
                  <a:pt x="2655315" y="2248374"/>
                </a:moveTo>
                <a:cubicBezTo>
                  <a:pt x="2655387" y="2248447"/>
                  <a:pt x="2655532" y="2248628"/>
                  <a:pt x="2655532" y="2248628"/>
                </a:cubicBezTo>
                <a:lnTo>
                  <a:pt x="2655532" y="2248665"/>
                </a:lnTo>
                <a:cubicBezTo>
                  <a:pt x="2655641" y="2248592"/>
                  <a:pt x="2655714" y="2248520"/>
                  <a:pt x="2655786" y="2248447"/>
                </a:cubicBezTo>
                <a:cubicBezTo>
                  <a:pt x="2655641" y="2248411"/>
                  <a:pt x="2655460" y="2248374"/>
                  <a:pt x="2655315" y="2248374"/>
                </a:cubicBezTo>
                <a:close/>
                <a:moveTo>
                  <a:pt x="1913129" y="2204159"/>
                </a:moveTo>
                <a:cubicBezTo>
                  <a:pt x="1914690" y="2208951"/>
                  <a:pt x="1918901" y="2214941"/>
                  <a:pt x="1917340" y="2218353"/>
                </a:cubicBezTo>
                <a:cubicBezTo>
                  <a:pt x="1911205" y="2231930"/>
                  <a:pt x="1910225" y="2240679"/>
                  <a:pt x="1928448" y="2244454"/>
                </a:cubicBezTo>
                <a:cubicBezTo>
                  <a:pt x="1936543" y="2246160"/>
                  <a:pt x="1942061" y="2253529"/>
                  <a:pt x="1931135" y="2261334"/>
                </a:cubicBezTo>
                <a:cubicBezTo>
                  <a:pt x="1927359" y="2264057"/>
                  <a:pt x="1922930" y="2267397"/>
                  <a:pt x="1921515" y="2271426"/>
                </a:cubicBezTo>
                <a:cubicBezTo>
                  <a:pt x="1920171" y="2275310"/>
                  <a:pt x="1922350" y="2280392"/>
                  <a:pt x="1922967" y="2284930"/>
                </a:cubicBezTo>
                <a:cubicBezTo>
                  <a:pt x="1926706" y="2283805"/>
                  <a:pt x="1930518" y="2282752"/>
                  <a:pt x="1934256" y="2281518"/>
                </a:cubicBezTo>
                <a:cubicBezTo>
                  <a:pt x="1943985" y="2278323"/>
                  <a:pt x="1953533" y="2273023"/>
                  <a:pt x="1963407" y="2272370"/>
                </a:cubicBezTo>
                <a:cubicBezTo>
                  <a:pt x="1977673" y="2271462"/>
                  <a:pt x="1992448" y="2265872"/>
                  <a:pt x="2006497" y="2272878"/>
                </a:cubicBezTo>
                <a:cubicBezTo>
                  <a:pt x="2012051" y="2275637"/>
                  <a:pt x="2016697" y="2280175"/>
                  <a:pt x="2021780" y="2283877"/>
                </a:cubicBezTo>
                <a:cubicBezTo>
                  <a:pt x="2017677" y="2288052"/>
                  <a:pt x="2014229" y="2293570"/>
                  <a:pt x="2009292" y="2296220"/>
                </a:cubicBezTo>
                <a:cubicBezTo>
                  <a:pt x="1992629" y="2305186"/>
                  <a:pt x="1975858" y="2314770"/>
                  <a:pt x="1957163" y="2299015"/>
                </a:cubicBezTo>
                <a:cubicBezTo>
                  <a:pt x="1954658" y="2296910"/>
                  <a:pt x="1945692" y="2299632"/>
                  <a:pt x="1941626" y="2302645"/>
                </a:cubicBezTo>
                <a:cubicBezTo>
                  <a:pt x="1923620" y="2315968"/>
                  <a:pt x="1919228" y="2314661"/>
                  <a:pt x="1914000" y="2293497"/>
                </a:cubicBezTo>
                <a:cubicBezTo>
                  <a:pt x="1913347" y="2290956"/>
                  <a:pt x="1908700" y="2286963"/>
                  <a:pt x="1907139" y="2287471"/>
                </a:cubicBezTo>
                <a:cubicBezTo>
                  <a:pt x="1883325" y="2295095"/>
                  <a:pt x="1887536" y="2282825"/>
                  <a:pt x="1894434" y="2269575"/>
                </a:cubicBezTo>
                <a:cubicBezTo>
                  <a:pt x="1879296" y="2268159"/>
                  <a:pt x="1865937" y="2268304"/>
                  <a:pt x="1853485" y="2265000"/>
                </a:cubicBezTo>
                <a:lnTo>
                  <a:pt x="1853558" y="2264892"/>
                </a:lnTo>
                <a:cubicBezTo>
                  <a:pt x="1849274" y="2263766"/>
                  <a:pt x="1843285" y="2252331"/>
                  <a:pt x="1844955" y="2248810"/>
                </a:cubicBezTo>
                <a:cubicBezTo>
                  <a:pt x="1848222" y="2241913"/>
                  <a:pt x="1853703" y="2232910"/>
                  <a:pt x="1865501" y="2243111"/>
                </a:cubicBezTo>
                <a:cubicBezTo>
                  <a:pt x="1873234" y="2249790"/>
                  <a:pt x="1884995" y="2251968"/>
                  <a:pt x="1895196" y="2255417"/>
                </a:cubicBezTo>
                <a:cubicBezTo>
                  <a:pt x="1897773" y="2256325"/>
                  <a:pt x="1901331" y="2254473"/>
                  <a:pt x="1904417" y="2253892"/>
                </a:cubicBezTo>
                <a:cubicBezTo>
                  <a:pt x="1902674" y="2250480"/>
                  <a:pt x="1901694" y="2244998"/>
                  <a:pt x="1899117" y="2244091"/>
                </a:cubicBezTo>
                <a:cubicBezTo>
                  <a:pt x="1890985" y="2241259"/>
                  <a:pt x="1884777" y="2237702"/>
                  <a:pt x="1891057" y="2228917"/>
                </a:cubicBezTo>
                <a:cubicBezTo>
                  <a:pt x="1897447" y="2219987"/>
                  <a:pt x="1905687" y="2212363"/>
                  <a:pt x="1913129" y="2204159"/>
                </a:cubicBezTo>
                <a:close/>
                <a:moveTo>
                  <a:pt x="2418338" y="2189312"/>
                </a:moveTo>
                <a:cubicBezTo>
                  <a:pt x="2421315" y="2194830"/>
                  <a:pt x="2424292" y="2200311"/>
                  <a:pt x="2428503" y="2208116"/>
                </a:cubicBezTo>
                <a:cubicBezTo>
                  <a:pt x="2424001" y="2213816"/>
                  <a:pt x="2420153" y="2218644"/>
                  <a:pt x="2416342" y="2223472"/>
                </a:cubicBezTo>
                <a:cubicBezTo>
                  <a:pt x="2412239" y="2219333"/>
                  <a:pt x="2403963" y="2213779"/>
                  <a:pt x="2404798" y="2211311"/>
                </a:cubicBezTo>
                <a:lnTo>
                  <a:pt x="2404798" y="2211274"/>
                </a:lnTo>
                <a:cubicBezTo>
                  <a:pt x="2407520" y="2203324"/>
                  <a:pt x="2413583" y="2196536"/>
                  <a:pt x="2418338" y="2189312"/>
                </a:cubicBezTo>
                <a:close/>
                <a:moveTo>
                  <a:pt x="2061416" y="2156186"/>
                </a:moveTo>
                <a:cubicBezTo>
                  <a:pt x="2066648" y="2156831"/>
                  <a:pt x="2071694" y="2159490"/>
                  <a:pt x="2076486" y="2162557"/>
                </a:cubicBezTo>
                <a:cubicBezTo>
                  <a:pt x="2079826" y="2164699"/>
                  <a:pt x="2081750" y="2176388"/>
                  <a:pt x="2080661" y="2176969"/>
                </a:cubicBezTo>
                <a:cubicBezTo>
                  <a:pt x="2068681" y="2183467"/>
                  <a:pt x="2075615" y="2192833"/>
                  <a:pt x="2076559" y="2200819"/>
                </a:cubicBezTo>
                <a:cubicBezTo>
                  <a:pt x="2076921" y="2203905"/>
                  <a:pt x="2080588" y="2206555"/>
                  <a:pt x="2082730" y="2209423"/>
                </a:cubicBezTo>
                <a:cubicBezTo>
                  <a:pt x="2085271" y="2206519"/>
                  <a:pt x="2088320" y="2203905"/>
                  <a:pt x="2090244" y="2200638"/>
                </a:cubicBezTo>
                <a:cubicBezTo>
                  <a:pt x="2092713" y="2196427"/>
                  <a:pt x="2094310" y="2191708"/>
                  <a:pt x="2096270" y="2187206"/>
                </a:cubicBezTo>
                <a:cubicBezTo>
                  <a:pt x="2098230" y="2191236"/>
                  <a:pt x="2099392" y="2195991"/>
                  <a:pt x="2102333" y="2199077"/>
                </a:cubicBezTo>
                <a:cubicBezTo>
                  <a:pt x="2104801" y="2201654"/>
                  <a:pt x="2109266" y="2202526"/>
                  <a:pt x="2113005" y="2203615"/>
                </a:cubicBezTo>
                <a:cubicBezTo>
                  <a:pt x="2117579" y="2204958"/>
                  <a:pt x="2122298" y="2205720"/>
                  <a:pt x="2126945" y="2206736"/>
                </a:cubicBezTo>
                <a:cubicBezTo>
                  <a:pt x="2137146" y="2217518"/>
                  <a:pt x="2147455" y="2228154"/>
                  <a:pt x="2157366" y="2239117"/>
                </a:cubicBezTo>
                <a:cubicBezTo>
                  <a:pt x="2159145" y="2241114"/>
                  <a:pt x="2160197" y="2244526"/>
                  <a:pt x="2160234" y="2247285"/>
                </a:cubicBezTo>
                <a:cubicBezTo>
                  <a:pt x="2160379" y="2255780"/>
                  <a:pt x="2159508" y="2264275"/>
                  <a:pt x="2159762" y="2272769"/>
                </a:cubicBezTo>
                <a:cubicBezTo>
                  <a:pt x="2160125" y="2286346"/>
                  <a:pt x="2166986" y="2290448"/>
                  <a:pt x="2178493" y="2283151"/>
                </a:cubicBezTo>
                <a:cubicBezTo>
                  <a:pt x="2185608" y="2278650"/>
                  <a:pt x="2189965" y="2279557"/>
                  <a:pt x="2192034" y="2287253"/>
                </a:cubicBezTo>
                <a:cubicBezTo>
                  <a:pt x="2195555" y="2300322"/>
                  <a:pt x="2205828" y="2300685"/>
                  <a:pt x="2216247" y="2301338"/>
                </a:cubicBezTo>
                <a:cubicBezTo>
                  <a:pt x="2229061" y="2302173"/>
                  <a:pt x="2238681" y="2294477"/>
                  <a:pt x="2241477" y="2284349"/>
                </a:cubicBezTo>
                <a:cubicBezTo>
                  <a:pt x="2249681" y="2254473"/>
                  <a:pt x="2275164" y="2240751"/>
                  <a:pt x="2295893" y="2223036"/>
                </a:cubicBezTo>
                <a:cubicBezTo>
                  <a:pt x="2312301" y="2209023"/>
                  <a:pt x="2332521" y="2219769"/>
                  <a:pt x="2350091" y="2222382"/>
                </a:cubicBezTo>
                <a:cubicBezTo>
                  <a:pt x="2380512" y="2226884"/>
                  <a:pt x="2410279" y="2235923"/>
                  <a:pt x="2440300" y="2243183"/>
                </a:cubicBezTo>
                <a:cubicBezTo>
                  <a:pt x="2442478" y="2243691"/>
                  <a:pt x="2444402" y="2245398"/>
                  <a:pt x="2446435" y="2246559"/>
                </a:cubicBezTo>
                <a:cubicBezTo>
                  <a:pt x="2465457" y="2235524"/>
                  <a:pt x="2484988" y="2225214"/>
                  <a:pt x="2503393" y="2213234"/>
                </a:cubicBezTo>
                <a:cubicBezTo>
                  <a:pt x="2520672" y="2201981"/>
                  <a:pt x="2537407" y="2210367"/>
                  <a:pt x="2553706" y="2213452"/>
                </a:cubicBezTo>
                <a:cubicBezTo>
                  <a:pt x="2573455" y="2217228"/>
                  <a:pt x="2592295" y="2225613"/>
                  <a:pt x="2611934" y="2230369"/>
                </a:cubicBezTo>
                <a:cubicBezTo>
                  <a:pt x="2625584" y="2233672"/>
                  <a:pt x="2639850" y="2235161"/>
                  <a:pt x="2653899" y="2235415"/>
                </a:cubicBezTo>
                <a:cubicBezTo>
                  <a:pt x="2659489" y="2235524"/>
                  <a:pt x="2665080" y="2229788"/>
                  <a:pt x="2670851" y="2227138"/>
                </a:cubicBezTo>
                <a:cubicBezTo>
                  <a:pt x="2674954" y="2225250"/>
                  <a:pt x="2680326" y="2221947"/>
                  <a:pt x="2683412" y="2223254"/>
                </a:cubicBezTo>
                <a:cubicBezTo>
                  <a:pt x="2686570" y="2224597"/>
                  <a:pt x="2689511" y="2230950"/>
                  <a:pt x="2689256" y="2234906"/>
                </a:cubicBezTo>
                <a:cubicBezTo>
                  <a:pt x="2688131" y="2251823"/>
                  <a:pt x="2691362" y="2263476"/>
                  <a:pt x="2711037" y="2267941"/>
                </a:cubicBezTo>
                <a:cubicBezTo>
                  <a:pt x="2719096" y="2269792"/>
                  <a:pt x="2724106" y="2284204"/>
                  <a:pt x="2732310" y="2286491"/>
                </a:cubicBezTo>
                <a:cubicBezTo>
                  <a:pt x="2754309" y="2292626"/>
                  <a:pt x="2757322" y="2308090"/>
                  <a:pt x="2762549" y="2327149"/>
                </a:cubicBezTo>
                <a:cubicBezTo>
                  <a:pt x="2770826" y="2357134"/>
                  <a:pt x="2774021" y="2356698"/>
                  <a:pt x="2805821" y="2344828"/>
                </a:cubicBezTo>
                <a:cubicBezTo>
                  <a:pt x="2812791" y="2341016"/>
                  <a:pt x="2819797" y="2337168"/>
                  <a:pt x="2826767" y="2333356"/>
                </a:cubicBezTo>
                <a:cubicBezTo>
                  <a:pt x="2825968" y="2328674"/>
                  <a:pt x="2823463" y="2323373"/>
                  <a:pt x="2824879" y="2319525"/>
                </a:cubicBezTo>
                <a:cubicBezTo>
                  <a:pt x="2826222" y="2315932"/>
                  <a:pt x="2831377" y="2312882"/>
                  <a:pt x="2835516" y="2311394"/>
                </a:cubicBezTo>
                <a:cubicBezTo>
                  <a:pt x="2840779" y="2309506"/>
                  <a:pt x="2850036" y="2311249"/>
                  <a:pt x="2851670" y="2308236"/>
                </a:cubicBezTo>
                <a:cubicBezTo>
                  <a:pt x="2855772" y="2300649"/>
                  <a:pt x="2856570" y="2291283"/>
                  <a:pt x="2858676" y="2282643"/>
                </a:cubicBezTo>
                <a:cubicBezTo>
                  <a:pt x="2855010" y="2282716"/>
                  <a:pt x="2850944" y="2281772"/>
                  <a:pt x="2847749" y="2283042"/>
                </a:cubicBezTo>
                <a:cubicBezTo>
                  <a:pt x="2830506" y="2289867"/>
                  <a:pt x="2829744" y="2286673"/>
                  <a:pt x="2822919" y="2270990"/>
                </a:cubicBezTo>
                <a:cubicBezTo>
                  <a:pt x="2814860" y="2252477"/>
                  <a:pt x="2813735" y="2238754"/>
                  <a:pt x="2829998" y="2225250"/>
                </a:cubicBezTo>
                <a:cubicBezTo>
                  <a:pt x="2832248" y="2223399"/>
                  <a:pt x="2830143" y="2216937"/>
                  <a:pt x="2831413" y="2213053"/>
                </a:cubicBezTo>
                <a:cubicBezTo>
                  <a:pt x="2832974" y="2208297"/>
                  <a:pt x="2834898" y="2202562"/>
                  <a:pt x="2838565" y="2199839"/>
                </a:cubicBezTo>
                <a:cubicBezTo>
                  <a:pt x="2849274" y="2191925"/>
                  <a:pt x="2885031" y="2206301"/>
                  <a:pt x="2893997" y="2215049"/>
                </a:cubicBezTo>
                <a:cubicBezTo>
                  <a:pt x="2903980" y="2224778"/>
                  <a:pt x="2918719" y="2231676"/>
                  <a:pt x="2932550" y="2234943"/>
                </a:cubicBezTo>
                <a:cubicBezTo>
                  <a:pt x="2951753" y="2239481"/>
                  <a:pt x="2957198" y="2243292"/>
                  <a:pt x="2956001" y="2262532"/>
                </a:cubicBezTo>
                <a:cubicBezTo>
                  <a:pt x="2955855" y="2265218"/>
                  <a:pt x="2956218" y="2269974"/>
                  <a:pt x="2957452" y="2270373"/>
                </a:cubicBezTo>
                <a:cubicBezTo>
                  <a:pt x="2970666" y="2274548"/>
                  <a:pt x="2971392" y="2281155"/>
                  <a:pt x="2963805" y="2291864"/>
                </a:cubicBezTo>
                <a:cubicBezTo>
                  <a:pt x="2962353" y="2293897"/>
                  <a:pt x="2965947" y="2301738"/>
                  <a:pt x="2969214" y="2304460"/>
                </a:cubicBezTo>
                <a:cubicBezTo>
                  <a:pt x="2979923" y="2313318"/>
                  <a:pt x="2979125" y="2318582"/>
                  <a:pt x="2965911" y="2322901"/>
                </a:cubicBezTo>
                <a:cubicBezTo>
                  <a:pt x="2960393" y="2324717"/>
                  <a:pt x="2954222" y="2327221"/>
                  <a:pt x="2950592" y="2331360"/>
                </a:cubicBezTo>
                <a:cubicBezTo>
                  <a:pt x="2948595" y="2333610"/>
                  <a:pt x="2950192" y="2340508"/>
                  <a:pt x="2952116" y="2344320"/>
                </a:cubicBezTo>
                <a:cubicBezTo>
                  <a:pt x="2954004" y="2348058"/>
                  <a:pt x="2959304" y="2350091"/>
                  <a:pt x="2961228" y="2353867"/>
                </a:cubicBezTo>
                <a:cubicBezTo>
                  <a:pt x="2962535" y="2356408"/>
                  <a:pt x="2960575" y="2360619"/>
                  <a:pt x="2960066" y="2364068"/>
                </a:cubicBezTo>
                <a:cubicBezTo>
                  <a:pt x="2956980" y="2363015"/>
                  <a:pt x="2953895" y="2361926"/>
                  <a:pt x="2950773" y="2360945"/>
                </a:cubicBezTo>
                <a:cubicBezTo>
                  <a:pt x="2944602" y="2358985"/>
                  <a:pt x="2938068" y="2357824"/>
                  <a:pt x="2932404" y="2354920"/>
                </a:cubicBezTo>
                <a:cubicBezTo>
                  <a:pt x="2925616" y="2351398"/>
                  <a:pt x="2919626" y="2346389"/>
                  <a:pt x="2912184" y="2341270"/>
                </a:cubicBezTo>
                <a:cubicBezTo>
                  <a:pt x="2913782" y="2340254"/>
                  <a:pt x="2911967" y="2340943"/>
                  <a:pt x="2912039" y="2341415"/>
                </a:cubicBezTo>
                <a:cubicBezTo>
                  <a:pt x="2914435" y="2361272"/>
                  <a:pt x="2905033" y="2372199"/>
                  <a:pt x="2886628" y="2378261"/>
                </a:cubicBezTo>
                <a:cubicBezTo>
                  <a:pt x="2879985" y="2380440"/>
                  <a:pt x="2874758" y="2386901"/>
                  <a:pt x="2868913" y="2391403"/>
                </a:cubicBezTo>
                <a:lnTo>
                  <a:pt x="2885648" y="2398953"/>
                </a:lnTo>
                <a:cubicBezTo>
                  <a:pt x="2887826" y="2399897"/>
                  <a:pt x="2890004" y="2401785"/>
                  <a:pt x="2892146" y="2401676"/>
                </a:cubicBezTo>
                <a:cubicBezTo>
                  <a:pt x="2898934" y="2401385"/>
                  <a:pt x="2905723" y="2400369"/>
                  <a:pt x="2912511" y="2399607"/>
                </a:cubicBezTo>
                <a:cubicBezTo>
                  <a:pt x="2909607" y="2409154"/>
                  <a:pt x="2906703" y="2418701"/>
                  <a:pt x="2903799" y="2428249"/>
                </a:cubicBezTo>
                <a:cubicBezTo>
                  <a:pt x="2899334" y="2431153"/>
                  <a:pt x="2893961" y="2433295"/>
                  <a:pt x="2890730" y="2437215"/>
                </a:cubicBezTo>
                <a:cubicBezTo>
                  <a:pt x="2888915" y="2439466"/>
                  <a:pt x="2889823" y="2447706"/>
                  <a:pt x="2890730" y="2447924"/>
                </a:cubicBezTo>
                <a:cubicBezTo>
                  <a:pt x="2909026" y="2452171"/>
                  <a:pt x="2900786" y="2464986"/>
                  <a:pt x="2900023" y="2475332"/>
                </a:cubicBezTo>
                <a:cubicBezTo>
                  <a:pt x="2910624" y="2481031"/>
                  <a:pt x="2920824" y="2491668"/>
                  <a:pt x="2933384" y="2479688"/>
                </a:cubicBezTo>
                <a:cubicBezTo>
                  <a:pt x="2936252" y="2476929"/>
                  <a:pt x="2939120" y="2468943"/>
                  <a:pt x="2938685" y="2468652"/>
                </a:cubicBezTo>
                <a:cubicBezTo>
                  <a:pt x="2921550" y="2457907"/>
                  <a:pt x="2939774" y="2442043"/>
                  <a:pt x="2932949" y="2430064"/>
                </a:cubicBezTo>
                <a:cubicBezTo>
                  <a:pt x="2932550" y="2429338"/>
                  <a:pt x="2933130" y="2427123"/>
                  <a:pt x="2933856" y="2426760"/>
                </a:cubicBezTo>
                <a:cubicBezTo>
                  <a:pt x="2952334" y="2417286"/>
                  <a:pt x="2951063" y="2400042"/>
                  <a:pt x="2951535" y="2383271"/>
                </a:cubicBezTo>
                <a:cubicBezTo>
                  <a:pt x="2951608" y="2381456"/>
                  <a:pt x="2957053" y="2378080"/>
                  <a:pt x="2957162" y="2378189"/>
                </a:cubicBezTo>
                <a:cubicBezTo>
                  <a:pt x="2966129" y="2387264"/>
                  <a:pt x="2977564" y="2395360"/>
                  <a:pt x="2982755" y="2406359"/>
                </a:cubicBezTo>
                <a:cubicBezTo>
                  <a:pt x="2987510" y="2416523"/>
                  <a:pt x="2985151" y="2429592"/>
                  <a:pt x="2968779" y="2431443"/>
                </a:cubicBezTo>
                <a:cubicBezTo>
                  <a:pt x="2968779" y="2431443"/>
                  <a:pt x="2968706" y="2431443"/>
                  <a:pt x="2968706" y="2431443"/>
                </a:cubicBezTo>
                <a:cubicBezTo>
                  <a:pt x="2958324" y="2436344"/>
                  <a:pt x="2945473" y="2440119"/>
                  <a:pt x="2958106" y="2455366"/>
                </a:cubicBezTo>
                <a:cubicBezTo>
                  <a:pt x="2958941" y="2456382"/>
                  <a:pt x="2958106" y="2458851"/>
                  <a:pt x="2957888" y="2460630"/>
                </a:cubicBezTo>
                <a:cubicBezTo>
                  <a:pt x="2957126" y="2467019"/>
                  <a:pt x="2956291" y="2473408"/>
                  <a:pt x="2955492" y="2479797"/>
                </a:cubicBezTo>
                <a:cubicBezTo>
                  <a:pt x="2961555" y="2476965"/>
                  <a:pt x="2968198" y="2474896"/>
                  <a:pt x="2973498" y="2471048"/>
                </a:cubicBezTo>
                <a:cubicBezTo>
                  <a:pt x="2981884" y="2464913"/>
                  <a:pt x="2988309" y="2461501"/>
                  <a:pt x="2995206" y="2473335"/>
                </a:cubicBezTo>
                <a:cubicBezTo>
                  <a:pt x="2996658" y="2475840"/>
                  <a:pt x="3005588" y="2475659"/>
                  <a:pt x="3010417" y="2474315"/>
                </a:cubicBezTo>
                <a:cubicBezTo>
                  <a:pt x="3037570" y="2466620"/>
                  <a:pt x="3062727" y="2459541"/>
                  <a:pt x="3078446" y="2492648"/>
                </a:cubicBezTo>
                <a:cubicBezTo>
                  <a:pt x="3079353" y="2494608"/>
                  <a:pt x="3083346" y="2496713"/>
                  <a:pt x="3085379" y="2496278"/>
                </a:cubicBezTo>
                <a:cubicBezTo>
                  <a:pt x="3101824" y="2492757"/>
                  <a:pt x="3112097" y="2501142"/>
                  <a:pt x="3118958" y="2514175"/>
                </a:cubicBezTo>
                <a:cubicBezTo>
                  <a:pt x="3126146" y="2527824"/>
                  <a:pt x="3136710" y="2518749"/>
                  <a:pt x="3144079" y="2517296"/>
                </a:cubicBezTo>
                <a:cubicBezTo>
                  <a:pt x="3154897" y="2515155"/>
                  <a:pt x="3159870" y="2516498"/>
                  <a:pt x="3162629" y="2527207"/>
                </a:cubicBezTo>
                <a:cubicBezTo>
                  <a:pt x="3163573" y="2530764"/>
                  <a:pt x="3166804" y="2535157"/>
                  <a:pt x="3170035" y="2536427"/>
                </a:cubicBezTo>
                <a:cubicBezTo>
                  <a:pt x="3195555" y="2546301"/>
                  <a:pt x="3204085" y="2565360"/>
                  <a:pt x="3203686" y="2591497"/>
                </a:cubicBezTo>
                <a:cubicBezTo>
                  <a:pt x="3203577" y="2598104"/>
                  <a:pt x="3210220" y="2606054"/>
                  <a:pt x="3215738" y="2611245"/>
                </a:cubicBezTo>
                <a:cubicBezTo>
                  <a:pt x="3224777" y="2619740"/>
                  <a:pt x="3235414" y="2626601"/>
                  <a:pt x="3245542" y="2633861"/>
                </a:cubicBezTo>
                <a:cubicBezTo>
                  <a:pt x="3246595" y="2634623"/>
                  <a:pt x="3249354" y="2634151"/>
                  <a:pt x="3250660" y="2633280"/>
                </a:cubicBezTo>
                <a:cubicBezTo>
                  <a:pt x="3264636" y="2624023"/>
                  <a:pt x="3277850" y="2613496"/>
                  <a:pt x="3292552" y="2605618"/>
                </a:cubicBezTo>
                <a:cubicBezTo>
                  <a:pt x="3299486" y="2601879"/>
                  <a:pt x="3309106" y="2603222"/>
                  <a:pt x="3317491" y="2602242"/>
                </a:cubicBezTo>
                <a:cubicBezTo>
                  <a:pt x="3340507" y="2599883"/>
                  <a:pt x="3335352" y="2619014"/>
                  <a:pt x="3339490" y="2631066"/>
                </a:cubicBezTo>
                <a:cubicBezTo>
                  <a:pt x="3339490" y="2631066"/>
                  <a:pt x="3338982" y="2631574"/>
                  <a:pt x="3338982" y="2631574"/>
                </a:cubicBezTo>
                <a:cubicBezTo>
                  <a:pt x="3339019" y="2631610"/>
                  <a:pt x="3339091" y="2631683"/>
                  <a:pt x="3339127" y="2631719"/>
                </a:cubicBezTo>
                <a:cubicBezTo>
                  <a:pt x="3339236" y="2631501"/>
                  <a:pt x="3339381" y="2631283"/>
                  <a:pt x="3339490" y="2631066"/>
                </a:cubicBezTo>
                <a:cubicBezTo>
                  <a:pt x="3354701" y="2632372"/>
                  <a:pt x="3369947" y="2633970"/>
                  <a:pt x="3385194" y="2634478"/>
                </a:cubicBezTo>
                <a:cubicBezTo>
                  <a:pt x="3386682" y="2634551"/>
                  <a:pt x="3388352" y="2627835"/>
                  <a:pt x="3389949" y="2624241"/>
                </a:cubicBezTo>
                <a:cubicBezTo>
                  <a:pt x="3385484" y="2616944"/>
                  <a:pt x="3378514" y="2610047"/>
                  <a:pt x="3377171" y="2602206"/>
                </a:cubicBezTo>
                <a:cubicBezTo>
                  <a:pt x="3375393" y="2592041"/>
                  <a:pt x="3378115" y="2581078"/>
                  <a:pt x="3378878" y="2570442"/>
                </a:cubicBezTo>
                <a:cubicBezTo>
                  <a:pt x="3383669" y="2572693"/>
                  <a:pt x="3388461" y="2574907"/>
                  <a:pt x="3393253" y="2577158"/>
                </a:cubicBezTo>
                <a:cubicBezTo>
                  <a:pt x="3401094" y="2579772"/>
                  <a:pt x="3407955" y="2595563"/>
                  <a:pt x="3417575" y="2578755"/>
                </a:cubicBezTo>
                <a:cubicBezTo>
                  <a:pt x="3418265" y="2577594"/>
                  <a:pt x="3429155" y="2579590"/>
                  <a:pt x="3429627" y="2581514"/>
                </a:cubicBezTo>
                <a:cubicBezTo>
                  <a:pt x="3431551" y="2589174"/>
                  <a:pt x="3431841" y="2597414"/>
                  <a:pt x="3431152" y="2605328"/>
                </a:cubicBezTo>
                <a:cubicBezTo>
                  <a:pt x="3431043" y="2606853"/>
                  <a:pt x="3424000" y="2608196"/>
                  <a:pt x="3420043" y="2608922"/>
                </a:cubicBezTo>
                <a:cubicBezTo>
                  <a:pt x="3414852" y="2609865"/>
                  <a:pt x="3408863" y="2608922"/>
                  <a:pt x="3404615" y="2611281"/>
                </a:cubicBezTo>
                <a:cubicBezTo>
                  <a:pt x="3402837" y="2612298"/>
                  <a:pt x="3403236" y="2620320"/>
                  <a:pt x="3405015" y="2624023"/>
                </a:cubicBezTo>
                <a:cubicBezTo>
                  <a:pt x="3408173" y="2630557"/>
                  <a:pt x="3412747" y="2635131"/>
                  <a:pt x="3419136" y="2625620"/>
                </a:cubicBezTo>
                <a:cubicBezTo>
                  <a:pt x="3425126" y="2616726"/>
                  <a:pt x="3430280" y="2618578"/>
                  <a:pt x="3434455" y="2628016"/>
                </a:cubicBezTo>
                <a:cubicBezTo>
                  <a:pt x="3440046" y="2640577"/>
                  <a:pt x="3446144" y="2652483"/>
                  <a:pt x="3460883" y="2657675"/>
                </a:cubicBezTo>
                <a:cubicBezTo>
                  <a:pt x="3464259" y="2658873"/>
                  <a:pt x="3468325" y="2669110"/>
                  <a:pt x="3466655" y="2671687"/>
                </a:cubicBezTo>
                <a:cubicBezTo>
                  <a:pt x="3456091" y="2687950"/>
                  <a:pt x="3468724" y="2693395"/>
                  <a:pt x="3478634" y="2699857"/>
                </a:cubicBezTo>
                <a:cubicBezTo>
                  <a:pt x="3487782" y="2705847"/>
                  <a:pt x="3496241" y="2711800"/>
                  <a:pt x="3489960" y="2724252"/>
                </a:cubicBezTo>
                <a:cubicBezTo>
                  <a:pt x="3488617" y="2726902"/>
                  <a:pt x="3484225" y="2727991"/>
                  <a:pt x="3481212" y="2729806"/>
                </a:cubicBezTo>
                <a:cubicBezTo>
                  <a:pt x="3463097" y="2730968"/>
                  <a:pt x="3444111" y="2737429"/>
                  <a:pt x="3431369" y="2716048"/>
                </a:cubicBezTo>
                <a:cubicBezTo>
                  <a:pt x="3428465" y="2711220"/>
                  <a:pt x="3418228" y="2710748"/>
                  <a:pt x="3411368" y="2708279"/>
                </a:cubicBezTo>
                <a:cubicBezTo>
                  <a:pt x="3410242" y="2714378"/>
                  <a:pt x="3409080" y="2720476"/>
                  <a:pt x="3408028" y="2726575"/>
                </a:cubicBezTo>
                <a:cubicBezTo>
                  <a:pt x="3407229" y="2731185"/>
                  <a:pt x="3408064" y="2736921"/>
                  <a:pt x="3405595" y="2740297"/>
                </a:cubicBezTo>
                <a:cubicBezTo>
                  <a:pt x="3395358" y="2754418"/>
                  <a:pt x="3408282" y="2759501"/>
                  <a:pt x="3415324" y="2766543"/>
                </a:cubicBezTo>
                <a:cubicBezTo>
                  <a:pt x="3416522" y="2767741"/>
                  <a:pt x="3423928" y="2765418"/>
                  <a:pt x="3423928" y="2764801"/>
                </a:cubicBezTo>
                <a:cubicBezTo>
                  <a:pt x="3423492" y="2741676"/>
                  <a:pt x="3443494" y="2753075"/>
                  <a:pt x="3453187" y="2747412"/>
                </a:cubicBezTo>
                <a:cubicBezTo>
                  <a:pt x="3454966" y="2746360"/>
                  <a:pt x="3457906" y="2747376"/>
                  <a:pt x="3460338" y="2747303"/>
                </a:cubicBezTo>
                <a:cubicBezTo>
                  <a:pt x="3482410" y="2746795"/>
                  <a:pt x="3482192" y="2746759"/>
                  <a:pt x="3478126" y="2768576"/>
                </a:cubicBezTo>
                <a:cubicBezTo>
                  <a:pt x="3474423" y="2788506"/>
                  <a:pt x="3493046" y="2786073"/>
                  <a:pt x="3500742" y="2785311"/>
                </a:cubicBezTo>
                <a:cubicBezTo>
                  <a:pt x="3515045" y="2783895"/>
                  <a:pt x="3521434" y="2785964"/>
                  <a:pt x="3521289" y="2800993"/>
                </a:cubicBezTo>
                <a:cubicBezTo>
                  <a:pt x="3521252" y="2803535"/>
                  <a:pt x="3523648" y="2806547"/>
                  <a:pt x="3525717" y="2808544"/>
                </a:cubicBezTo>
                <a:cubicBezTo>
                  <a:pt x="3536245" y="2818672"/>
                  <a:pt x="3531344" y="2826622"/>
                  <a:pt x="3522632" y="2834355"/>
                </a:cubicBezTo>
                <a:cubicBezTo>
                  <a:pt x="3500742" y="2853776"/>
                  <a:pt x="3501250" y="2865320"/>
                  <a:pt x="3523975" y="2882890"/>
                </a:cubicBezTo>
                <a:cubicBezTo>
                  <a:pt x="3525972" y="2884414"/>
                  <a:pt x="3525536" y="2888988"/>
                  <a:pt x="3526480" y="2892074"/>
                </a:cubicBezTo>
                <a:cubicBezTo>
                  <a:pt x="3530073" y="2903836"/>
                  <a:pt x="3533522" y="2915670"/>
                  <a:pt x="3537770" y="2927214"/>
                </a:cubicBezTo>
                <a:cubicBezTo>
                  <a:pt x="3538278" y="2928594"/>
                  <a:pt x="3543251" y="2928339"/>
                  <a:pt x="3546155" y="2928847"/>
                </a:cubicBezTo>
                <a:cubicBezTo>
                  <a:pt x="3548515" y="2930336"/>
                  <a:pt x="3553125" y="2932441"/>
                  <a:pt x="3552907" y="2933313"/>
                </a:cubicBezTo>
                <a:cubicBezTo>
                  <a:pt x="3548624" y="2950628"/>
                  <a:pt x="3564488" y="2966746"/>
                  <a:pt x="3554940" y="2985188"/>
                </a:cubicBezTo>
                <a:lnTo>
                  <a:pt x="3554722" y="2985115"/>
                </a:lnTo>
                <a:cubicBezTo>
                  <a:pt x="3551709" y="2990887"/>
                  <a:pt x="3556610" y="3002540"/>
                  <a:pt x="3560785" y="3009836"/>
                </a:cubicBezTo>
                <a:cubicBezTo>
                  <a:pt x="3568481" y="3023232"/>
                  <a:pt x="3568081" y="3034158"/>
                  <a:pt x="3555194" y="3041092"/>
                </a:cubicBezTo>
                <a:cubicBezTo>
                  <a:pt x="3547389" y="3045303"/>
                  <a:pt x="3546518" y="3047953"/>
                  <a:pt x="3550330" y="3056121"/>
                </a:cubicBezTo>
                <a:cubicBezTo>
                  <a:pt x="3558534" y="3073836"/>
                  <a:pt x="3554033" y="3081350"/>
                  <a:pt x="3534902" y="3087122"/>
                </a:cubicBezTo>
                <a:cubicBezTo>
                  <a:pt x="3529166" y="3088865"/>
                  <a:pt x="3523576" y="3093148"/>
                  <a:pt x="3517985" y="3093040"/>
                </a:cubicBezTo>
                <a:cubicBezTo>
                  <a:pt x="3508365" y="3092894"/>
                  <a:pt x="3495442" y="3093584"/>
                  <a:pt x="3489851" y="3087994"/>
                </a:cubicBezTo>
                <a:cubicBezTo>
                  <a:pt x="3467744" y="3065850"/>
                  <a:pt x="3440627" y="3071295"/>
                  <a:pt x="3414489" y="3070932"/>
                </a:cubicBezTo>
                <a:cubicBezTo>
                  <a:pt x="3411331" y="3070859"/>
                  <a:pt x="3408064" y="3076377"/>
                  <a:pt x="3404833" y="3079318"/>
                </a:cubicBezTo>
                <a:cubicBezTo>
                  <a:pt x="3407991" y="3082367"/>
                  <a:pt x="3410605" y="3086614"/>
                  <a:pt x="3414380" y="3088248"/>
                </a:cubicBezTo>
                <a:cubicBezTo>
                  <a:pt x="3432640" y="3096270"/>
                  <a:pt x="3456236" y="3098957"/>
                  <a:pt x="3468325" y="3112279"/>
                </a:cubicBezTo>
                <a:cubicBezTo>
                  <a:pt x="3483499" y="3129014"/>
                  <a:pt x="3503065" y="3124876"/>
                  <a:pt x="3519256" y="3133806"/>
                </a:cubicBezTo>
                <a:cubicBezTo>
                  <a:pt x="3545719" y="3148436"/>
                  <a:pt x="3557917" y="3164590"/>
                  <a:pt x="3553052" y="3194176"/>
                </a:cubicBezTo>
                <a:cubicBezTo>
                  <a:pt x="3549386" y="3216574"/>
                  <a:pt x="3540238" y="3238936"/>
                  <a:pt x="3541073" y="3261043"/>
                </a:cubicBezTo>
                <a:cubicBezTo>
                  <a:pt x="3541944" y="3284639"/>
                  <a:pt x="3534575" y="3304787"/>
                  <a:pt x="3528440" y="3326096"/>
                </a:cubicBezTo>
                <a:cubicBezTo>
                  <a:pt x="3527315" y="3329944"/>
                  <a:pt x="3527424" y="3334772"/>
                  <a:pt x="3528622" y="3338620"/>
                </a:cubicBezTo>
                <a:cubicBezTo>
                  <a:pt x="3532687" y="3351616"/>
                  <a:pt x="3531780" y="3359312"/>
                  <a:pt x="3514972" y="3355319"/>
                </a:cubicBezTo>
                <a:cubicBezTo>
                  <a:pt x="3512758" y="3354810"/>
                  <a:pt x="3507313" y="3358440"/>
                  <a:pt x="3507204" y="3360401"/>
                </a:cubicBezTo>
                <a:cubicBezTo>
                  <a:pt x="3506949" y="3364684"/>
                  <a:pt x="3507784" y="3371436"/>
                  <a:pt x="3510580" y="3373070"/>
                </a:cubicBezTo>
                <a:cubicBezTo>
                  <a:pt x="3522704" y="3380112"/>
                  <a:pt x="3515771" y="3383743"/>
                  <a:pt x="3511850" y="3393072"/>
                </a:cubicBezTo>
                <a:cubicBezTo>
                  <a:pt x="3503428" y="3413038"/>
                  <a:pt x="3490323" y="3430862"/>
                  <a:pt x="3492901" y="3456854"/>
                </a:cubicBezTo>
                <a:cubicBezTo>
                  <a:pt x="3495043" y="3478599"/>
                  <a:pt x="3497438" y="3506478"/>
                  <a:pt x="3473951" y="3524339"/>
                </a:cubicBezTo>
                <a:cubicBezTo>
                  <a:pt x="3469486" y="3527715"/>
                  <a:pt x="3468688" y="3535846"/>
                  <a:pt x="3466001" y="3541691"/>
                </a:cubicBezTo>
                <a:cubicBezTo>
                  <a:pt x="3463678" y="3546773"/>
                  <a:pt x="3461064" y="3551746"/>
                  <a:pt x="3458596" y="3556756"/>
                </a:cubicBezTo>
                <a:cubicBezTo>
                  <a:pt x="3458560" y="3556756"/>
                  <a:pt x="3458560" y="3556756"/>
                  <a:pt x="3458560" y="3556756"/>
                </a:cubicBezTo>
                <a:cubicBezTo>
                  <a:pt x="3457942" y="3557300"/>
                  <a:pt x="3457289" y="3557700"/>
                  <a:pt x="3456635" y="3557990"/>
                </a:cubicBezTo>
                <a:cubicBezTo>
                  <a:pt x="3449121" y="3562855"/>
                  <a:pt x="3441425" y="3567501"/>
                  <a:pt x="3434383" y="3572947"/>
                </a:cubicBezTo>
                <a:cubicBezTo>
                  <a:pt x="3432459" y="3574435"/>
                  <a:pt x="3433039" y="3579045"/>
                  <a:pt x="3432459" y="3582240"/>
                </a:cubicBezTo>
                <a:cubicBezTo>
                  <a:pt x="3435109" y="3582675"/>
                  <a:pt x="3437722" y="3583147"/>
                  <a:pt x="3440336" y="3583547"/>
                </a:cubicBezTo>
                <a:cubicBezTo>
                  <a:pt x="3444329" y="3584127"/>
                  <a:pt x="3451517" y="3584091"/>
                  <a:pt x="3451735" y="3585325"/>
                </a:cubicBezTo>
                <a:cubicBezTo>
                  <a:pt x="3452570" y="3589827"/>
                  <a:pt x="3452497" y="3595635"/>
                  <a:pt x="3450174" y="3599374"/>
                </a:cubicBezTo>
                <a:cubicBezTo>
                  <a:pt x="3436851" y="3620901"/>
                  <a:pt x="3430861" y="3643952"/>
                  <a:pt x="3433366" y="3669182"/>
                </a:cubicBezTo>
                <a:cubicBezTo>
                  <a:pt x="3431079" y="3670634"/>
                  <a:pt x="3428792" y="3672050"/>
                  <a:pt x="3426505" y="3673465"/>
                </a:cubicBezTo>
                <a:cubicBezTo>
                  <a:pt x="3418228" y="3682977"/>
                  <a:pt x="3409734" y="3691725"/>
                  <a:pt x="3410859" y="3706536"/>
                </a:cubicBezTo>
                <a:cubicBezTo>
                  <a:pt x="3411186" y="3711038"/>
                  <a:pt x="3402546" y="3716265"/>
                  <a:pt x="3396375" y="3722908"/>
                </a:cubicBezTo>
                <a:cubicBezTo>
                  <a:pt x="3401893" y="3734525"/>
                  <a:pt x="3405777" y="3749227"/>
                  <a:pt x="3390421" y="3763094"/>
                </a:cubicBezTo>
                <a:cubicBezTo>
                  <a:pt x="3387517" y="3765744"/>
                  <a:pt x="3389768" y="3776344"/>
                  <a:pt x="3392200" y="3782189"/>
                </a:cubicBezTo>
                <a:cubicBezTo>
                  <a:pt x="3395975" y="3791192"/>
                  <a:pt x="3395939" y="3793551"/>
                  <a:pt x="3386174" y="3800884"/>
                </a:cubicBezTo>
                <a:cubicBezTo>
                  <a:pt x="3356988" y="3822810"/>
                  <a:pt x="3335424" y="3803534"/>
                  <a:pt x="3311357" y="3792970"/>
                </a:cubicBezTo>
                <a:cubicBezTo>
                  <a:pt x="3303951" y="3789703"/>
                  <a:pt x="3295638" y="3788469"/>
                  <a:pt x="3285074" y="3789558"/>
                </a:cubicBezTo>
                <a:cubicBezTo>
                  <a:pt x="3290411" y="3795039"/>
                  <a:pt x="3294767" y="3802844"/>
                  <a:pt x="3301265" y="3805567"/>
                </a:cubicBezTo>
                <a:cubicBezTo>
                  <a:pt x="3323445" y="3814824"/>
                  <a:pt x="3346424" y="3822157"/>
                  <a:pt x="3368895" y="3830724"/>
                </a:cubicBezTo>
                <a:cubicBezTo>
                  <a:pt x="3370782" y="3831450"/>
                  <a:pt x="3371218" y="3835879"/>
                  <a:pt x="3372307" y="3838601"/>
                </a:cubicBezTo>
                <a:cubicBezTo>
                  <a:pt x="3355681" y="3836314"/>
                  <a:pt x="3360436" y="3869385"/>
                  <a:pt x="3338800" y="3858822"/>
                </a:cubicBezTo>
                <a:cubicBezTo>
                  <a:pt x="3337276" y="3862633"/>
                  <a:pt x="3334481" y="3866517"/>
                  <a:pt x="3334590" y="3870257"/>
                </a:cubicBezTo>
                <a:cubicBezTo>
                  <a:pt x="3334735" y="3874758"/>
                  <a:pt x="3337385" y="3879187"/>
                  <a:pt x="3338946" y="3883652"/>
                </a:cubicBezTo>
                <a:cubicBezTo>
                  <a:pt x="3346206" y="3890694"/>
                  <a:pt x="3343992" y="3898572"/>
                  <a:pt x="3336187" y="3900568"/>
                </a:cubicBezTo>
                <a:cubicBezTo>
                  <a:pt x="3311357" y="3906885"/>
                  <a:pt x="3309360" y="3930735"/>
                  <a:pt x="3298034" y="3947288"/>
                </a:cubicBezTo>
                <a:cubicBezTo>
                  <a:pt x="3287470" y="3962789"/>
                  <a:pt x="3288269" y="3984642"/>
                  <a:pt x="3270663" y="3996586"/>
                </a:cubicBezTo>
                <a:cubicBezTo>
                  <a:pt x="3269247" y="3997566"/>
                  <a:pt x="3271171" y="4003411"/>
                  <a:pt x="3271497" y="4006968"/>
                </a:cubicBezTo>
                <a:cubicBezTo>
                  <a:pt x="3271752" y="4009763"/>
                  <a:pt x="3271933" y="4012559"/>
                  <a:pt x="3272115" y="4015354"/>
                </a:cubicBezTo>
                <a:cubicBezTo>
                  <a:pt x="3268811" y="4015499"/>
                  <a:pt x="3264927" y="4016770"/>
                  <a:pt x="3262313" y="4015499"/>
                </a:cubicBezTo>
                <a:cubicBezTo>
                  <a:pt x="3257521" y="4013212"/>
                  <a:pt x="3253673" y="4009074"/>
                  <a:pt x="3249099" y="4006279"/>
                </a:cubicBezTo>
                <a:cubicBezTo>
                  <a:pt x="3245796" y="4004282"/>
                  <a:pt x="3241984" y="4003193"/>
                  <a:pt x="3238390" y="4001704"/>
                </a:cubicBezTo>
                <a:cubicBezTo>
                  <a:pt x="3237120" y="4005988"/>
                  <a:pt x="3235305" y="4010199"/>
                  <a:pt x="3234724" y="4014591"/>
                </a:cubicBezTo>
                <a:cubicBezTo>
                  <a:pt x="3233163" y="4026172"/>
                  <a:pt x="3232401" y="4037897"/>
                  <a:pt x="3230767" y="4049478"/>
                </a:cubicBezTo>
                <a:cubicBezTo>
                  <a:pt x="3229460" y="4058988"/>
                  <a:pt x="3224922" y="4063272"/>
                  <a:pt x="3214395" y="4059533"/>
                </a:cubicBezTo>
                <a:cubicBezTo>
                  <a:pt x="3211963" y="4058661"/>
                  <a:pt x="3204194" y="4064833"/>
                  <a:pt x="3204449" y="4065486"/>
                </a:cubicBezTo>
                <a:cubicBezTo>
                  <a:pt x="3215411" y="4092604"/>
                  <a:pt x="3203323" y="4107996"/>
                  <a:pt x="3178892" y="4117470"/>
                </a:cubicBezTo>
                <a:cubicBezTo>
                  <a:pt x="3177767" y="4117906"/>
                  <a:pt x="3176678" y="4118414"/>
                  <a:pt x="3175589" y="4118886"/>
                </a:cubicBezTo>
                <a:cubicBezTo>
                  <a:pt x="3158708" y="4131519"/>
                  <a:pt x="3141683" y="4143934"/>
                  <a:pt x="3125021" y="4156821"/>
                </a:cubicBezTo>
                <a:cubicBezTo>
                  <a:pt x="3116453" y="4163464"/>
                  <a:pt x="3117797" y="4170652"/>
                  <a:pt x="3125710" y="4177186"/>
                </a:cubicBezTo>
                <a:cubicBezTo>
                  <a:pt x="3124512" y="4189674"/>
                  <a:pt x="3123387" y="4202125"/>
                  <a:pt x="3122080" y="4214577"/>
                </a:cubicBezTo>
                <a:cubicBezTo>
                  <a:pt x="3121681" y="4218388"/>
                  <a:pt x="3121245" y="4222346"/>
                  <a:pt x="3119830" y="4225830"/>
                </a:cubicBezTo>
                <a:cubicBezTo>
                  <a:pt x="3118414" y="4229315"/>
                  <a:pt x="3116381" y="4233926"/>
                  <a:pt x="3113440" y="4235123"/>
                </a:cubicBezTo>
                <a:cubicBezTo>
                  <a:pt x="3098521" y="4241150"/>
                  <a:pt x="3095653" y="4251242"/>
                  <a:pt x="3104764" y="4265109"/>
                </a:cubicBezTo>
                <a:cubicBezTo>
                  <a:pt x="3109847" y="4272914"/>
                  <a:pt x="3113513" y="4281662"/>
                  <a:pt x="3117797" y="4289976"/>
                </a:cubicBezTo>
                <a:cubicBezTo>
                  <a:pt x="3120156" y="4292444"/>
                  <a:pt x="3122516" y="4294912"/>
                  <a:pt x="3124875" y="4297381"/>
                </a:cubicBezTo>
                <a:cubicBezTo>
                  <a:pt x="3129232" y="4300902"/>
                  <a:pt x="3130066" y="4312736"/>
                  <a:pt x="3140158" y="4303189"/>
                </a:cubicBezTo>
                <a:cubicBezTo>
                  <a:pt x="3141864" y="4301592"/>
                  <a:pt x="3148108" y="4304750"/>
                  <a:pt x="3152283" y="4305730"/>
                </a:cubicBezTo>
                <a:cubicBezTo>
                  <a:pt x="3150432" y="4308889"/>
                  <a:pt x="3149270" y="4312882"/>
                  <a:pt x="3146620" y="4315023"/>
                </a:cubicBezTo>
                <a:cubicBezTo>
                  <a:pt x="3134822" y="4324643"/>
                  <a:pt x="3132971" y="4345444"/>
                  <a:pt x="3145930" y="4354375"/>
                </a:cubicBezTo>
                <a:cubicBezTo>
                  <a:pt x="3162520" y="4365809"/>
                  <a:pt x="3147491" y="4373832"/>
                  <a:pt x="3143571" y="4380548"/>
                </a:cubicBezTo>
                <a:cubicBezTo>
                  <a:pt x="3138162" y="4389841"/>
                  <a:pt x="3131264" y="4381746"/>
                  <a:pt x="3126436" y="4376700"/>
                </a:cubicBezTo>
                <a:cubicBezTo>
                  <a:pt x="3116816" y="4366681"/>
                  <a:pt x="3110246" y="4369222"/>
                  <a:pt x="3104692" y="4380874"/>
                </a:cubicBezTo>
                <a:lnTo>
                  <a:pt x="3096393" y="4392254"/>
                </a:lnTo>
                <a:lnTo>
                  <a:pt x="3096098" y="4392000"/>
                </a:lnTo>
                <a:lnTo>
                  <a:pt x="3095108" y="4391039"/>
                </a:lnTo>
                <a:cubicBezTo>
                  <a:pt x="3095108" y="4391075"/>
                  <a:pt x="3095108" y="4391148"/>
                  <a:pt x="3095108" y="4391148"/>
                </a:cubicBezTo>
                <a:lnTo>
                  <a:pt x="3096098" y="4392000"/>
                </a:lnTo>
                <a:lnTo>
                  <a:pt x="3096379" y="4392273"/>
                </a:lnTo>
                <a:lnTo>
                  <a:pt x="3096393" y="4392254"/>
                </a:lnTo>
                <a:lnTo>
                  <a:pt x="3096415" y="4392273"/>
                </a:lnTo>
                <a:cubicBezTo>
                  <a:pt x="3098702" y="4399098"/>
                  <a:pt x="3100227" y="4406358"/>
                  <a:pt x="3103494" y="4412675"/>
                </a:cubicBezTo>
                <a:cubicBezTo>
                  <a:pt x="3107523" y="4420407"/>
                  <a:pt x="3109084" y="4425163"/>
                  <a:pt x="3098375" y="4428647"/>
                </a:cubicBezTo>
                <a:cubicBezTo>
                  <a:pt x="3091914" y="4430753"/>
                  <a:pt x="3085597" y="4433185"/>
                  <a:pt x="3079281" y="4435726"/>
                </a:cubicBezTo>
                <a:cubicBezTo>
                  <a:pt x="3075505" y="4438231"/>
                  <a:pt x="3070968" y="4439647"/>
                  <a:pt x="3066394" y="4440990"/>
                </a:cubicBezTo>
                <a:cubicBezTo>
                  <a:pt x="3061929" y="4442841"/>
                  <a:pt x="3057463" y="4444693"/>
                  <a:pt x="3052962" y="4446508"/>
                </a:cubicBezTo>
                <a:cubicBezTo>
                  <a:pt x="3051582" y="4447706"/>
                  <a:pt x="3050203" y="4448867"/>
                  <a:pt x="3048824" y="4450065"/>
                </a:cubicBezTo>
                <a:cubicBezTo>
                  <a:pt x="3044431" y="4456890"/>
                  <a:pt x="3037606" y="4463170"/>
                  <a:pt x="3046174" y="4472028"/>
                </a:cubicBezTo>
                <a:cubicBezTo>
                  <a:pt x="3047480" y="4473335"/>
                  <a:pt x="3044758" y="4478526"/>
                  <a:pt x="3043887" y="4481938"/>
                </a:cubicBezTo>
                <a:cubicBezTo>
                  <a:pt x="3040692" y="4480123"/>
                  <a:pt x="3037352" y="4478598"/>
                  <a:pt x="3034376" y="4476493"/>
                </a:cubicBezTo>
                <a:cubicBezTo>
                  <a:pt x="3029221" y="4472863"/>
                  <a:pt x="3024284" y="4468906"/>
                  <a:pt x="3019274" y="4465094"/>
                </a:cubicBezTo>
                <a:cubicBezTo>
                  <a:pt x="3015136" y="4470866"/>
                  <a:pt x="3011324" y="4476892"/>
                  <a:pt x="3006823" y="4482374"/>
                </a:cubicBezTo>
                <a:cubicBezTo>
                  <a:pt x="3005516" y="4483971"/>
                  <a:pt x="3004209" y="4485568"/>
                  <a:pt x="3002902" y="4487166"/>
                </a:cubicBezTo>
                <a:cubicBezTo>
                  <a:pt x="3003519" y="4490469"/>
                  <a:pt x="3000070" y="4493664"/>
                  <a:pt x="2997058" y="4494861"/>
                </a:cubicBezTo>
                <a:cubicBezTo>
                  <a:pt x="2996513" y="4495079"/>
                  <a:pt x="2996005" y="4495370"/>
                  <a:pt x="2995497" y="4495587"/>
                </a:cubicBezTo>
                <a:cubicBezTo>
                  <a:pt x="2993536" y="4497620"/>
                  <a:pt x="2991503" y="4499581"/>
                  <a:pt x="2989289" y="4501323"/>
                </a:cubicBezTo>
                <a:cubicBezTo>
                  <a:pt x="2983372" y="4505970"/>
                  <a:pt x="2975712" y="4508329"/>
                  <a:pt x="2968815" y="4511669"/>
                </a:cubicBezTo>
                <a:cubicBezTo>
                  <a:pt x="2958578" y="4511669"/>
                  <a:pt x="2948341" y="4511596"/>
                  <a:pt x="2938104" y="4511669"/>
                </a:cubicBezTo>
                <a:cubicBezTo>
                  <a:pt x="2926850" y="4511742"/>
                  <a:pt x="2913709" y="4508983"/>
                  <a:pt x="2914290" y="4527388"/>
                </a:cubicBezTo>
                <a:cubicBezTo>
                  <a:pt x="2914362" y="4529058"/>
                  <a:pt x="2911567" y="4532361"/>
                  <a:pt x="2910079" y="4532361"/>
                </a:cubicBezTo>
                <a:cubicBezTo>
                  <a:pt x="2891602" y="4532615"/>
                  <a:pt x="2877299" y="4548878"/>
                  <a:pt x="2857079" y="4544703"/>
                </a:cubicBezTo>
                <a:cubicBezTo>
                  <a:pt x="2846515" y="4542525"/>
                  <a:pt x="2834680" y="4546265"/>
                  <a:pt x="2823427" y="4547353"/>
                </a:cubicBezTo>
                <a:cubicBezTo>
                  <a:pt x="2815041" y="4544958"/>
                  <a:pt x="2806438" y="4543179"/>
                  <a:pt x="2798306" y="4540093"/>
                </a:cubicBezTo>
                <a:cubicBezTo>
                  <a:pt x="2778849" y="4532724"/>
                  <a:pt x="2759645" y="4524665"/>
                  <a:pt x="2740260" y="4517114"/>
                </a:cubicBezTo>
                <a:cubicBezTo>
                  <a:pt x="2737646" y="4516098"/>
                  <a:pt x="2733726" y="4514864"/>
                  <a:pt x="2731875" y="4516025"/>
                </a:cubicBezTo>
                <a:cubicBezTo>
                  <a:pt x="2715902" y="4526117"/>
                  <a:pt x="2706209" y="4510653"/>
                  <a:pt x="2694447" y="4506006"/>
                </a:cubicBezTo>
                <a:cubicBezTo>
                  <a:pt x="2689656" y="4504119"/>
                  <a:pt x="2688349" y="4493228"/>
                  <a:pt x="2685481" y="4486440"/>
                </a:cubicBezTo>
                <a:cubicBezTo>
                  <a:pt x="2683267" y="4485060"/>
                  <a:pt x="2681052" y="4483644"/>
                  <a:pt x="2678838" y="4482265"/>
                </a:cubicBezTo>
                <a:cubicBezTo>
                  <a:pt x="2664753" y="4474569"/>
                  <a:pt x="2653681" y="4465131"/>
                  <a:pt x="2652410" y="4447197"/>
                </a:cubicBezTo>
                <a:cubicBezTo>
                  <a:pt x="2652120" y="4443023"/>
                  <a:pt x="2646421" y="4437650"/>
                  <a:pt x="2641956" y="4435654"/>
                </a:cubicBezTo>
                <a:cubicBezTo>
                  <a:pt x="2632662" y="4431515"/>
                  <a:pt x="2626455" y="4408718"/>
                  <a:pt x="2634768" y="4402401"/>
                </a:cubicBezTo>
                <a:cubicBezTo>
                  <a:pt x="2637127" y="4400586"/>
                  <a:pt x="2648127" y="4405015"/>
                  <a:pt x="2648054" y="4405850"/>
                </a:cubicBezTo>
                <a:cubicBezTo>
                  <a:pt x="2646530" y="4420189"/>
                  <a:pt x="2657529" y="4423238"/>
                  <a:pt x="2666459" y="4429192"/>
                </a:cubicBezTo>
                <a:cubicBezTo>
                  <a:pt x="2671868" y="4432786"/>
                  <a:pt x="2674808" y="4440010"/>
                  <a:pt x="2679346" y="4445165"/>
                </a:cubicBezTo>
                <a:cubicBezTo>
                  <a:pt x="2680980" y="4447016"/>
                  <a:pt x="2684465" y="4448867"/>
                  <a:pt x="2686389" y="4448323"/>
                </a:cubicBezTo>
                <a:cubicBezTo>
                  <a:pt x="2688567" y="4447706"/>
                  <a:pt x="2691943" y="4443640"/>
                  <a:pt x="2691435" y="4442333"/>
                </a:cubicBezTo>
                <a:cubicBezTo>
                  <a:pt x="2688240" y="4433766"/>
                  <a:pt x="2685372" y="4424618"/>
                  <a:pt x="2680000" y="4417430"/>
                </a:cubicBezTo>
                <a:cubicBezTo>
                  <a:pt x="2671832" y="4406540"/>
                  <a:pt x="2672521" y="4402365"/>
                  <a:pt x="2685735" y="4397210"/>
                </a:cubicBezTo>
                <a:cubicBezTo>
                  <a:pt x="2690709" y="4395250"/>
                  <a:pt x="2695028" y="4391729"/>
                  <a:pt x="2699639" y="4388934"/>
                </a:cubicBezTo>
                <a:cubicBezTo>
                  <a:pt x="2694919" y="4386138"/>
                  <a:pt x="2690019" y="4383670"/>
                  <a:pt x="2685590" y="4380475"/>
                </a:cubicBezTo>
                <a:cubicBezTo>
                  <a:pt x="2677095" y="4374340"/>
                  <a:pt x="2668891" y="4367806"/>
                  <a:pt x="2660542" y="4361453"/>
                </a:cubicBezTo>
                <a:cubicBezTo>
                  <a:pt x="2658182" y="4359638"/>
                  <a:pt x="2655823" y="4357859"/>
                  <a:pt x="2653499" y="4355972"/>
                </a:cubicBezTo>
                <a:cubicBezTo>
                  <a:pt x="2648526" y="4351942"/>
                  <a:pt x="2643553" y="4347876"/>
                  <a:pt x="2637599" y="4342976"/>
                </a:cubicBezTo>
                <a:cubicBezTo>
                  <a:pt x="2636038" y="4345372"/>
                  <a:pt x="2617633" y="4346679"/>
                  <a:pt x="2637599" y="4357787"/>
                </a:cubicBezTo>
                <a:cubicBezTo>
                  <a:pt x="2646965" y="4363014"/>
                  <a:pt x="2644569" y="4378115"/>
                  <a:pt x="2630593" y="4394161"/>
                </a:cubicBezTo>
                <a:cubicBezTo>
                  <a:pt x="2626745" y="4398590"/>
                  <a:pt x="2613241" y="4400114"/>
                  <a:pt x="2608485" y="4396811"/>
                </a:cubicBezTo>
                <a:cubicBezTo>
                  <a:pt x="2602859" y="4392890"/>
                  <a:pt x="2590952" y="4386175"/>
                  <a:pt x="2602714" y="4373106"/>
                </a:cubicBezTo>
                <a:cubicBezTo>
                  <a:pt x="2609538" y="4365555"/>
                  <a:pt x="2609974" y="4352160"/>
                  <a:pt x="2613023" y="4341306"/>
                </a:cubicBezTo>
                <a:cubicBezTo>
                  <a:pt x="2613931" y="4338002"/>
                  <a:pt x="2614657" y="4334554"/>
                  <a:pt x="2615310" y="4331069"/>
                </a:cubicBezTo>
                <a:cubicBezTo>
                  <a:pt x="2615601" y="4327475"/>
                  <a:pt x="2616254" y="4323990"/>
                  <a:pt x="2617307" y="4320723"/>
                </a:cubicBezTo>
                <a:cubicBezTo>
                  <a:pt x="2618759" y="4313971"/>
                  <a:pt x="2620647" y="4307545"/>
                  <a:pt x="2624349" y="4302354"/>
                </a:cubicBezTo>
                <a:cubicBezTo>
                  <a:pt x="2641121" y="4278831"/>
                  <a:pt x="2634296" y="4254001"/>
                  <a:pt x="2633243" y="4229388"/>
                </a:cubicBezTo>
                <a:cubicBezTo>
                  <a:pt x="2632844" y="4219950"/>
                  <a:pt x="2629867" y="4210511"/>
                  <a:pt x="2627253" y="4201327"/>
                </a:cubicBezTo>
                <a:cubicBezTo>
                  <a:pt x="2626310" y="4198096"/>
                  <a:pt x="2622934" y="4195519"/>
                  <a:pt x="2620647" y="4192651"/>
                </a:cubicBezTo>
                <a:cubicBezTo>
                  <a:pt x="2618214" y="4196027"/>
                  <a:pt x="2613676" y="4199439"/>
                  <a:pt x="2613786" y="4202743"/>
                </a:cubicBezTo>
                <a:cubicBezTo>
                  <a:pt x="2614294" y="4220167"/>
                  <a:pt x="2617053" y="4237592"/>
                  <a:pt x="2616907" y="4254981"/>
                </a:cubicBezTo>
                <a:cubicBezTo>
                  <a:pt x="2616799" y="4266924"/>
                  <a:pt x="2622244" y="4280755"/>
                  <a:pt x="2609865" y="4290520"/>
                </a:cubicBezTo>
                <a:cubicBezTo>
                  <a:pt x="2606924" y="4293714"/>
                  <a:pt x="2603984" y="4296909"/>
                  <a:pt x="2601044" y="4300103"/>
                </a:cubicBezTo>
                <a:cubicBezTo>
                  <a:pt x="2595344" y="4294477"/>
                  <a:pt x="2588955" y="4289395"/>
                  <a:pt x="2584272" y="4283078"/>
                </a:cubicBezTo>
                <a:cubicBezTo>
                  <a:pt x="2581695" y="4279557"/>
                  <a:pt x="2583147" y="4272986"/>
                  <a:pt x="2580533" y="4269538"/>
                </a:cubicBezTo>
                <a:cubicBezTo>
                  <a:pt x="2577520" y="4265581"/>
                  <a:pt x="2572002" y="4263512"/>
                  <a:pt x="2567574" y="4260644"/>
                </a:cubicBezTo>
                <a:cubicBezTo>
                  <a:pt x="2564742" y="4265399"/>
                  <a:pt x="2558353" y="4272587"/>
                  <a:pt x="2559660" y="4274475"/>
                </a:cubicBezTo>
                <a:cubicBezTo>
                  <a:pt x="2578428" y="4301628"/>
                  <a:pt x="2554433" y="4314515"/>
                  <a:pt x="2540928" y="4330161"/>
                </a:cubicBezTo>
                <a:cubicBezTo>
                  <a:pt x="2539331" y="4332013"/>
                  <a:pt x="2529167" y="4328092"/>
                  <a:pt x="2524193" y="4324934"/>
                </a:cubicBezTo>
                <a:cubicBezTo>
                  <a:pt x="2520926" y="4322828"/>
                  <a:pt x="2519873" y="4317274"/>
                  <a:pt x="2517840" y="4313245"/>
                </a:cubicBezTo>
                <a:cubicBezTo>
                  <a:pt x="2511197" y="4319961"/>
                  <a:pt x="2499508" y="4326422"/>
                  <a:pt x="2499145" y="4333501"/>
                </a:cubicBezTo>
                <a:cubicBezTo>
                  <a:pt x="2498673" y="4342867"/>
                  <a:pt x="2501831" y="4350272"/>
                  <a:pt x="2490215" y="4354628"/>
                </a:cubicBezTo>
                <a:cubicBezTo>
                  <a:pt x="2488799" y="4355173"/>
                  <a:pt x="2490723" y="4364357"/>
                  <a:pt x="2490977" y="4369548"/>
                </a:cubicBezTo>
                <a:cubicBezTo>
                  <a:pt x="2491086" y="4372235"/>
                  <a:pt x="2491667" y="4375212"/>
                  <a:pt x="2490687" y="4377499"/>
                </a:cubicBezTo>
                <a:cubicBezTo>
                  <a:pt x="2490179" y="4378660"/>
                  <a:pt x="2485351" y="4379604"/>
                  <a:pt x="2484842" y="4378914"/>
                </a:cubicBezTo>
                <a:cubicBezTo>
                  <a:pt x="2472282" y="4361489"/>
                  <a:pt x="2477546" y="4386755"/>
                  <a:pt x="2471520" y="4384432"/>
                </a:cubicBezTo>
                <a:cubicBezTo>
                  <a:pt x="2467889" y="4389224"/>
                  <a:pt x="2464259" y="4394052"/>
                  <a:pt x="2460629" y="4398844"/>
                </a:cubicBezTo>
                <a:cubicBezTo>
                  <a:pt x="2460629" y="4398844"/>
                  <a:pt x="2460556" y="4398917"/>
                  <a:pt x="2460556" y="4398917"/>
                </a:cubicBezTo>
                <a:cubicBezTo>
                  <a:pt x="2451263" y="4406903"/>
                  <a:pt x="2444221" y="4401203"/>
                  <a:pt x="2440917" y="4393362"/>
                </a:cubicBezTo>
                <a:cubicBezTo>
                  <a:pt x="2439465" y="4389913"/>
                  <a:pt x="2444983" y="4383307"/>
                  <a:pt x="2447669" y="4378297"/>
                </a:cubicBezTo>
                <a:cubicBezTo>
                  <a:pt x="2449230" y="4375393"/>
                  <a:pt x="2451445" y="4372816"/>
                  <a:pt x="2453369" y="4370093"/>
                </a:cubicBezTo>
                <a:cubicBezTo>
                  <a:pt x="2446798" y="4368351"/>
                  <a:pt x="2436960" y="4363159"/>
                  <a:pt x="2434347" y="4365628"/>
                </a:cubicBezTo>
                <a:cubicBezTo>
                  <a:pt x="2425998" y="4373469"/>
                  <a:pt x="2418410" y="4383416"/>
                  <a:pt x="2414054" y="4394016"/>
                </a:cubicBezTo>
                <a:cubicBezTo>
                  <a:pt x="2407992" y="4408791"/>
                  <a:pt x="2395686" y="4419318"/>
                  <a:pt x="2380693" y="4416232"/>
                </a:cubicBezTo>
                <a:cubicBezTo>
                  <a:pt x="2371763" y="4414381"/>
                  <a:pt x="2363377" y="4409916"/>
                  <a:pt x="2354774" y="4406613"/>
                </a:cubicBezTo>
                <a:cubicBezTo>
                  <a:pt x="2353902" y="4405051"/>
                  <a:pt x="2352051" y="4403382"/>
                  <a:pt x="2352269" y="4402002"/>
                </a:cubicBezTo>
                <a:cubicBezTo>
                  <a:pt x="2352559" y="4400151"/>
                  <a:pt x="2352850" y="4398336"/>
                  <a:pt x="2353140" y="4396484"/>
                </a:cubicBezTo>
                <a:cubicBezTo>
                  <a:pt x="2352922" y="4394850"/>
                  <a:pt x="2353213" y="4393035"/>
                  <a:pt x="2353975" y="4391148"/>
                </a:cubicBezTo>
                <a:cubicBezTo>
                  <a:pt x="2355827" y="4379495"/>
                  <a:pt x="2357823" y="4367842"/>
                  <a:pt x="2359602" y="4356190"/>
                </a:cubicBezTo>
                <a:cubicBezTo>
                  <a:pt x="2359239" y="4354483"/>
                  <a:pt x="2359384" y="4352704"/>
                  <a:pt x="2360292" y="4351361"/>
                </a:cubicBezTo>
                <a:cubicBezTo>
                  <a:pt x="2360763" y="4348239"/>
                  <a:pt x="2361235" y="4345081"/>
                  <a:pt x="2361635" y="4341959"/>
                </a:cubicBezTo>
                <a:cubicBezTo>
                  <a:pt x="2362905" y="4332194"/>
                  <a:pt x="2361816" y="4322139"/>
                  <a:pt x="2362542" y="4312264"/>
                </a:cubicBezTo>
                <a:cubicBezTo>
                  <a:pt x="2363196" y="4303516"/>
                  <a:pt x="2364902" y="4294840"/>
                  <a:pt x="2366136" y="4286127"/>
                </a:cubicBezTo>
                <a:cubicBezTo>
                  <a:pt x="2367153" y="4284857"/>
                  <a:pt x="2368133" y="4283623"/>
                  <a:pt x="2369149" y="4282352"/>
                </a:cubicBezTo>
                <a:cubicBezTo>
                  <a:pt x="2379205" y="4279448"/>
                  <a:pt x="2381782" y="4272478"/>
                  <a:pt x="2381129" y="4262604"/>
                </a:cubicBezTo>
                <a:cubicBezTo>
                  <a:pt x="2380875" y="4258575"/>
                  <a:pt x="2382000" y="4254472"/>
                  <a:pt x="2383016" y="4250334"/>
                </a:cubicBezTo>
                <a:cubicBezTo>
                  <a:pt x="2383271" y="4248845"/>
                  <a:pt x="2383561" y="4247357"/>
                  <a:pt x="2384033" y="4245905"/>
                </a:cubicBezTo>
                <a:cubicBezTo>
                  <a:pt x="2387590" y="4234688"/>
                  <a:pt x="2391075" y="4223434"/>
                  <a:pt x="2394814" y="4212254"/>
                </a:cubicBezTo>
                <a:cubicBezTo>
                  <a:pt x="2395540" y="4210039"/>
                  <a:pt x="2398299" y="4208043"/>
                  <a:pt x="2398190" y="4206082"/>
                </a:cubicBezTo>
                <a:cubicBezTo>
                  <a:pt x="2397827" y="4200129"/>
                  <a:pt x="2397464" y="4194176"/>
                  <a:pt x="2397065" y="4188222"/>
                </a:cubicBezTo>
                <a:cubicBezTo>
                  <a:pt x="2396121" y="4184120"/>
                  <a:pt x="2395831" y="4179982"/>
                  <a:pt x="2396121" y="4175770"/>
                </a:cubicBezTo>
                <a:cubicBezTo>
                  <a:pt x="2395540" y="4168946"/>
                  <a:pt x="2394887" y="4162157"/>
                  <a:pt x="2394052" y="4155369"/>
                </a:cubicBezTo>
                <a:cubicBezTo>
                  <a:pt x="2393725" y="4152792"/>
                  <a:pt x="2387554" y="4148871"/>
                  <a:pt x="2384577" y="4149271"/>
                </a:cubicBezTo>
                <a:cubicBezTo>
                  <a:pt x="2380766" y="4149779"/>
                  <a:pt x="2375974" y="4153264"/>
                  <a:pt x="2374122" y="4156785"/>
                </a:cubicBezTo>
                <a:cubicBezTo>
                  <a:pt x="2356444" y="4190799"/>
                  <a:pt x="2350998" y="4228589"/>
                  <a:pt x="2341487" y="4265145"/>
                </a:cubicBezTo>
                <a:cubicBezTo>
                  <a:pt x="2340580" y="4268558"/>
                  <a:pt x="2339563" y="4273276"/>
                  <a:pt x="2341161" y="4275781"/>
                </a:cubicBezTo>
                <a:cubicBezTo>
                  <a:pt x="2357133" y="4300866"/>
                  <a:pt x="2336841" y="4318835"/>
                  <a:pt x="2328818" y="4338910"/>
                </a:cubicBezTo>
                <a:cubicBezTo>
                  <a:pt x="2323845" y="4351398"/>
                  <a:pt x="2314878" y="4361671"/>
                  <a:pt x="2320505" y="4377499"/>
                </a:cubicBezTo>
                <a:cubicBezTo>
                  <a:pt x="2322284" y="4382472"/>
                  <a:pt x="2313753" y="4393507"/>
                  <a:pt x="2307400" y="4398517"/>
                </a:cubicBezTo>
                <a:cubicBezTo>
                  <a:pt x="2295130" y="4408210"/>
                  <a:pt x="2277814" y="4411404"/>
                  <a:pt x="2271716" y="4429010"/>
                </a:cubicBezTo>
                <a:cubicBezTo>
                  <a:pt x="2270591" y="4432278"/>
                  <a:pt x="2263947" y="4435472"/>
                  <a:pt x="2259845" y="4435472"/>
                </a:cubicBezTo>
                <a:cubicBezTo>
                  <a:pt x="2248338" y="4435399"/>
                  <a:pt x="2240460" y="4438594"/>
                  <a:pt x="2236140" y="4450319"/>
                </a:cubicBezTo>
                <a:cubicBezTo>
                  <a:pt x="2234942" y="4453587"/>
                  <a:pt x="2228590" y="4456455"/>
                  <a:pt x="2224415" y="4456745"/>
                </a:cubicBezTo>
                <a:cubicBezTo>
                  <a:pt x="2220349" y="4457035"/>
                  <a:pt x="2216065" y="4453768"/>
                  <a:pt x="2211855" y="4452062"/>
                </a:cubicBezTo>
                <a:cubicBezTo>
                  <a:pt x="2215303" y="4447415"/>
                  <a:pt x="2218715" y="4442769"/>
                  <a:pt x="2222854" y="4437215"/>
                </a:cubicBezTo>
                <a:cubicBezTo>
                  <a:pt x="2215993" y="4433330"/>
                  <a:pt x="2198822" y="4439720"/>
                  <a:pt x="2203796" y="4421351"/>
                </a:cubicBezTo>
                <a:cubicBezTo>
                  <a:pt x="2203941" y="4420806"/>
                  <a:pt x="2199730" y="4417866"/>
                  <a:pt x="2198241" y="4418302"/>
                </a:cubicBezTo>
                <a:cubicBezTo>
                  <a:pt x="2195119" y="4419209"/>
                  <a:pt x="2190328" y="4421351"/>
                  <a:pt x="2190001" y="4423565"/>
                </a:cubicBezTo>
                <a:cubicBezTo>
                  <a:pt x="2189166" y="4429228"/>
                  <a:pt x="2188077" y="4437795"/>
                  <a:pt x="2191199" y="4440554"/>
                </a:cubicBezTo>
                <a:cubicBezTo>
                  <a:pt x="2207643" y="4455039"/>
                  <a:pt x="2192724" y="4459395"/>
                  <a:pt x="2183685" y="4462335"/>
                </a:cubicBezTo>
                <a:cubicBezTo>
                  <a:pt x="2172249" y="4466075"/>
                  <a:pt x="2159725" y="4466728"/>
                  <a:pt x="2147564" y="4467526"/>
                </a:cubicBezTo>
                <a:cubicBezTo>
                  <a:pt x="2144588" y="4467744"/>
                  <a:pt x="2139397" y="4463788"/>
                  <a:pt x="2138489" y="4460774"/>
                </a:cubicBezTo>
                <a:cubicBezTo>
                  <a:pt x="2132753" y="4441426"/>
                  <a:pt x="2126510" y="4452969"/>
                  <a:pt x="2120048" y="4459976"/>
                </a:cubicBezTo>
                <a:cubicBezTo>
                  <a:pt x="2114566" y="4465893"/>
                  <a:pt x="2109738" y="4472971"/>
                  <a:pt x="2103131" y="4477146"/>
                </a:cubicBezTo>
                <a:cubicBezTo>
                  <a:pt x="2097976" y="4480413"/>
                  <a:pt x="2090208" y="4481611"/>
                  <a:pt x="2084182" y="4480486"/>
                </a:cubicBezTo>
                <a:cubicBezTo>
                  <a:pt x="2081858" y="4480051"/>
                  <a:pt x="2081423" y="4470612"/>
                  <a:pt x="2079753" y="4465385"/>
                </a:cubicBezTo>
                <a:cubicBezTo>
                  <a:pt x="2078700" y="4462154"/>
                  <a:pt x="2076921" y="4459141"/>
                  <a:pt x="2075470" y="4456019"/>
                </a:cubicBezTo>
                <a:cubicBezTo>
                  <a:pt x="2072892" y="4458161"/>
                  <a:pt x="2070206" y="4460157"/>
                  <a:pt x="2067846" y="4462480"/>
                </a:cubicBezTo>
                <a:cubicBezTo>
                  <a:pt x="2064869" y="4465457"/>
                  <a:pt x="2062691" y="4469559"/>
                  <a:pt x="2059243" y="4471701"/>
                </a:cubicBezTo>
                <a:cubicBezTo>
                  <a:pt x="2047517" y="4478961"/>
                  <a:pt x="2048026" y="4502303"/>
                  <a:pt x="2027188" y="4496967"/>
                </a:cubicBezTo>
                <a:cubicBezTo>
                  <a:pt x="2012849" y="4493301"/>
                  <a:pt x="1999055" y="4487456"/>
                  <a:pt x="1984716" y="4483681"/>
                </a:cubicBezTo>
                <a:cubicBezTo>
                  <a:pt x="1977128" y="4481648"/>
                  <a:pt x="1968416" y="4483499"/>
                  <a:pt x="1961083" y="4480994"/>
                </a:cubicBezTo>
                <a:cubicBezTo>
                  <a:pt x="1939919" y="4473770"/>
                  <a:pt x="1919155" y="4465203"/>
                  <a:pt x="1898245" y="4457180"/>
                </a:cubicBezTo>
                <a:cubicBezTo>
                  <a:pt x="1897628" y="4456527"/>
                  <a:pt x="1897301" y="4455910"/>
                  <a:pt x="1897192" y="4455329"/>
                </a:cubicBezTo>
                <a:cubicBezTo>
                  <a:pt x="1893635" y="4449339"/>
                  <a:pt x="1889061" y="4443567"/>
                  <a:pt x="1887573" y="4437069"/>
                </a:cubicBezTo>
                <a:cubicBezTo>
                  <a:pt x="1884233" y="4422513"/>
                  <a:pt x="1875557" y="4422331"/>
                  <a:pt x="1863795" y="4424545"/>
                </a:cubicBezTo>
                <a:cubicBezTo>
                  <a:pt x="1859620" y="4425307"/>
                  <a:pt x="1854320" y="4423129"/>
                  <a:pt x="1850327" y="4420879"/>
                </a:cubicBezTo>
                <a:cubicBezTo>
                  <a:pt x="1837767" y="4413764"/>
                  <a:pt x="1825606" y="4405923"/>
                  <a:pt x="1813263" y="4398445"/>
                </a:cubicBezTo>
                <a:cubicBezTo>
                  <a:pt x="1800485" y="4390712"/>
                  <a:pt x="1787671" y="4383052"/>
                  <a:pt x="1774892" y="4375321"/>
                </a:cubicBezTo>
                <a:cubicBezTo>
                  <a:pt x="1773331" y="4374377"/>
                  <a:pt x="1771807" y="4371799"/>
                  <a:pt x="1770718" y="4372053"/>
                </a:cubicBezTo>
                <a:cubicBezTo>
                  <a:pt x="1741749" y="4378733"/>
                  <a:pt x="1749917" y="4350272"/>
                  <a:pt x="1738228" y="4338765"/>
                </a:cubicBezTo>
                <a:cubicBezTo>
                  <a:pt x="1736086" y="4340071"/>
                  <a:pt x="1733218" y="4341850"/>
                  <a:pt x="1730314" y="4343629"/>
                </a:cubicBezTo>
                <a:cubicBezTo>
                  <a:pt x="1712744" y="4354375"/>
                  <a:pt x="1699276" y="4344754"/>
                  <a:pt x="1695029" y="4317093"/>
                </a:cubicBezTo>
                <a:cubicBezTo>
                  <a:pt x="1693178" y="4305113"/>
                  <a:pt x="1693032" y="4294041"/>
                  <a:pt x="1677568" y="4307110"/>
                </a:cubicBezTo>
                <a:cubicBezTo>
                  <a:pt x="1676479" y="4308017"/>
                  <a:pt x="1671760" y="4306964"/>
                  <a:pt x="1671433" y="4305948"/>
                </a:cubicBezTo>
                <a:cubicBezTo>
                  <a:pt x="1670634" y="4303443"/>
                  <a:pt x="1671324" y="4300430"/>
                  <a:pt x="1671578" y="4297635"/>
                </a:cubicBezTo>
                <a:cubicBezTo>
                  <a:pt x="1671905" y="4294223"/>
                  <a:pt x="1672377" y="4290810"/>
                  <a:pt x="1672776" y="4287398"/>
                </a:cubicBezTo>
                <a:cubicBezTo>
                  <a:pt x="1669400" y="4289322"/>
                  <a:pt x="1665588" y="4290774"/>
                  <a:pt x="1662793" y="4293351"/>
                </a:cubicBezTo>
                <a:cubicBezTo>
                  <a:pt x="1658873" y="4296945"/>
                  <a:pt x="1656404" y="4303298"/>
                  <a:pt x="1651975" y="4305004"/>
                </a:cubicBezTo>
                <a:cubicBezTo>
                  <a:pt x="1646530" y="4307073"/>
                  <a:pt x="1634514" y="4306783"/>
                  <a:pt x="1634224" y="4305512"/>
                </a:cubicBezTo>
                <a:cubicBezTo>
                  <a:pt x="1629214" y="4282969"/>
                  <a:pt x="1607143" y="4289286"/>
                  <a:pt x="1594183" y="4280791"/>
                </a:cubicBezTo>
                <a:cubicBezTo>
                  <a:pt x="1592332" y="4279593"/>
                  <a:pt x="1591279" y="4277197"/>
                  <a:pt x="1589863" y="4275346"/>
                </a:cubicBezTo>
                <a:lnTo>
                  <a:pt x="1589972" y="4275273"/>
                </a:lnTo>
                <a:cubicBezTo>
                  <a:pt x="1577121" y="4273966"/>
                  <a:pt x="1565941" y="4271207"/>
                  <a:pt x="1567102" y="4254110"/>
                </a:cubicBezTo>
                <a:cubicBezTo>
                  <a:pt x="1567211" y="4252730"/>
                  <a:pt x="1557192" y="4248047"/>
                  <a:pt x="1554869" y="4249535"/>
                </a:cubicBezTo>
                <a:cubicBezTo>
                  <a:pt x="1541473" y="4258212"/>
                  <a:pt x="1534794" y="4256360"/>
                  <a:pt x="1530946" y="4239915"/>
                </a:cubicBezTo>
                <a:cubicBezTo>
                  <a:pt x="1529820" y="4235160"/>
                  <a:pt x="1527860" y="4230622"/>
                  <a:pt x="1525609" y="4226157"/>
                </a:cubicBezTo>
                <a:cubicBezTo>
                  <a:pt x="1522233" y="4221619"/>
                  <a:pt x="1519474" y="4216247"/>
                  <a:pt x="1517260" y="4210112"/>
                </a:cubicBezTo>
                <a:cubicBezTo>
                  <a:pt x="1513594" y="4198060"/>
                  <a:pt x="1508076" y="4192251"/>
                  <a:pt x="1493083" y="4194938"/>
                </a:cubicBezTo>
                <a:cubicBezTo>
                  <a:pt x="1477655" y="4197697"/>
                  <a:pt x="1462771" y="4180925"/>
                  <a:pt x="1462917" y="4164190"/>
                </a:cubicBezTo>
                <a:cubicBezTo>
                  <a:pt x="1462989" y="4155587"/>
                  <a:pt x="1460739" y="4151449"/>
                  <a:pt x="1452752" y="4146112"/>
                </a:cubicBezTo>
                <a:cubicBezTo>
                  <a:pt x="1429011" y="4130212"/>
                  <a:pt x="1423638" y="4105273"/>
                  <a:pt x="1424836" y="4078047"/>
                </a:cubicBezTo>
                <a:cubicBezTo>
                  <a:pt x="1425127" y="4071730"/>
                  <a:pt x="1422005" y="4065269"/>
                  <a:pt x="1420480" y="4058879"/>
                </a:cubicBezTo>
                <a:cubicBezTo>
                  <a:pt x="1416414" y="4063308"/>
                  <a:pt x="1412312" y="4067737"/>
                  <a:pt x="1408247" y="4072166"/>
                </a:cubicBezTo>
                <a:cubicBezTo>
                  <a:pt x="1395287" y="4079608"/>
                  <a:pt x="1386248" y="4076958"/>
                  <a:pt x="1376120" y="4064942"/>
                </a:cubicBezTo>
                <a:cubicBezTo>
                  <a:pt x="1367952" y="4055213"/>
                  <a:pt x="1354702" y="4049731"/>
                  <a:pt x="1343593" y="4042507"/>
                </a:cubicBezTo>
                <a:cubicBezTo>
                  <a:pt x="1324390" y="4029984"/>
                  <a:pt x="1300140" y="4022469"/>
                  <a:pt x="1298652" y="3993282"/>
                </a:cubicBezTo>
                <a:cubicBezTo>
                  <a:pt x="1298434" y="3988382"/>
                  <a:pt x="1293933" y="3980904"/>
                  <a:pt x="1289722" y="3979452"/>
                </a:cubicBezTo>
                <a:cubicBezTo>
                  <a:pt x="1277815" y="3975313"/>
                  <a:pt x="1279775" y="3966528"/>
                  <a:pt x="1281554" y="3958832"/>
                </a:cubicBezTo>
                <a:cubicBezTo>
                  <a:pt x="1285438" y="3942024"/>
                  <a:pt x="1290775" y="3925544"/>
                  <a:pt x="1295494" y="3908954"/>
                </a:cubicBezTo>
                <a:cubicBezTo>
                  <a:pt x="1298289" y="3887427"/>
                  <a:pt x="1282897" y="3890839"/>
                  <a:pt x="1270228" y="3890513"/>
                </a:cubicBezTo>
                <a:cubicBezTo>
                  <a:pt x="1266779" y="3891929"/>
                  <a:pt x="1263331" y="3893381"/>
                  <a:pt x="1259846" y="3894796"/>
                </a:cubicBezTo>
                <a:cubicBezTo>
                  <a:pt x="1244817" y="3910479"/>
                  <a:pt x="1218135" y="3908264"/>
                  <a:pt x="1205321" y="3890222"/>
                </a:cubicBezTo>
                <a:cubicBezTo>
                  <a:pt x="1200166" y="3882998"/>
                  <a:pt x="1175553" y="3876319"/>
                  <a:pt x="1166551" y="3878424"/>
                </a:cubicBezTo>
                <a:cubicBezTo>
                  <a:pt x="1161759" y="3879550"/>
                  <a:pt x="1155261" y="3879550"/>
                  <a:pt x="1151340" y="3877117"/>
                </a:cubicBezTo>
                <a:cubicBezTo>
                  <a:pt x="1135912" y="3867606"/>
                  <a:pt x="1121392" y="3856679"/>
                  <a:pt x="1106181" y="3846805"/>
                </a:cubicBezTo>
                <a:cubicBezTo>
                  <a:pt x="1094637" y="3839291"/>
                  <a:pt x="1082621" y="3832576"/>
                  <a:pt x="1070823" y="3825533"/>
                </a:cubicBezTo>
                <a:cubicBezTo>
                  <a:pt x="1070823" y="3825533"/>
                  <a:pt x="1070714" y="3825424"/>
                  <a:pt x="1070714" y="3825424"/>
                </a:cubicBezTo>
                <a:cubicBezTo>
                  <a:pt x="1064579" y="3817220"/>
                  <a:pt x="1058408" y="3808980"/>
                  <a:pt x="1052273" y="3800739"/>
                </a:cubicBezTo>
                <a:cubicBezTo>
                  <a:pt x="1042290" y="3790102"/>
                  <a:pt x="1041564" y="3775654"/>
                  <a:pt x="1047627" y="3765563"/>
                </a:cubicBezTo>
                <a:cubicBezTo>
                  <a:pt x="1056992" y="3749953"/>
                  <a:pt x="1050749" y="3741495"/>
                  <a:pt x="1040185" y="3732165"/>
                </a:cubicBezTo>
                <a:cubicBezTo>
                  <a:pt x="1035829" y="3728281"/>
                  <a:pt x="1031690" y="3724106"/>
                  <a:pt x="1027443" y="3720077"/>
                </a:cubicBezTo>
                <a:cubicBezTo>
                  <a:pt x="1022107" y="3716773"/>
                  <a:pt x="1015681" y="3714486"/>
                  <a:pt x="1011652" y="3710021"/>
                </a:cubicBezTo>
                <a:cubicBezTo>
                  <a:pt x="991904" y="3688240"/>
                  <a:pt x="971357" y="3666895"/>
                  <a:pt x="954114" y="3643226"/>
                </a:cubicBezTo>
                <a:cubicBezTo>
                  <a:pt x="945075" y="3630811"/>
                  <a:pt x="940973" y="3614185"/>
                  <a:pt x="937197" y="3598829"/>
                </a:cubicBezTo>
                <a:cubicBezTo>
                  <a:pt x="936508" y="3596071"/>
                  <a:pt x="937524" y="3592912"/>
                  <a:pt x="939049" y="3589609"/>
                </a:cubicBezTo>
                <a:cubicBezTo>
                  <a:pt x="939884" y="3586197"/>
                  <a:pt x="941481" y="3582639"/>
                  <a:pt x="944167" y="3578936"/>
                </a:cubicBezTo>
                <a:cubicBezTo>
                  <a:pt x="952190" y="3556974"/>
                  <a:pt x="957889" y="3533704"/>
                  <a:pt x="969143" y="3513557"/>
                </a:cubicBezTo>
                <a:cubicBezTo>
                  <a:pt x="975423" y="3502340"/>
                  <a:pt x="991323" y="3496713"/>
                  <a:pt x="1002213" y="3487747"/>
                </a:cubicBezTo>
                <a:cubicBezTo>
                  <a:pt x="1006533" y="3484226"/>
                  <a:pt x="1009583" y="3478744"/>
                  <a:pt x="1012196" y="3473625"/>
                </a:cubicBezTo>
                <a:cubicBezTo>
                  <a:pt x="1017351" y="3463642"/>
                  <a:pt x="1019965" y="3451844"/>
                  <a:pt x="1026862" y="3443459"/>
                </a:cubicBezTo>
                <a:cubicBezTo>
                  <a:pt x="1038515" y="3429265"/>
                  <a:pt x="1052600" y="3417068"/>
                  <a:pt x="1065923" y="3404289"/>
                </a:cubicBezTo>
                <a:cubicBezTo>
                  <a:pt x="1068282" y="3402002"/>
                  <a:pt x="1072421" y="3398880"/>
                  <a:pt x="1074635" y="3399607"/>
                </a:cubicBezTo>
                <a:cubicBezTo>
                  <a:pt x="1092677" y="3405342"/>
                  <a:pt x="1096343" y="3393363"/>
                  <a:pt x="1099865" y="3380439"/>
                </a:cubicBezTo>
                <a:cubicBezTo>
                  <a:pt x="1100772" y="3377100"/>
                  <a:pt x="1101752" y="3371981"/>
                  <a:pt x="1104039" y="3371073"/>
                </a:cubicBezTo>
                <a:cubicBezTo>
                  <a:pt x="1127091" y="3361998"/>
                  <a:pt x="1117798" y="3340798"/>
                  <a:pt x="1122009" y="3324752"/>
                </a:cubicBezTo>
                <a:cubicBezTo>
                  <a:pt x="1130394" y="3326205"/>
                  <a:pt x="1139905" y="3325624"/>
                  <a:pt x="1146984" y="3329508"/>
                </a:cubicBezTo>
                <a:cubicBezTo>
                  <a:pt x="1172250" y="3343375"/>
                  <a:pt x="1202163" y="3342250"/>
                  <a:pt x="1227247" y="3354411"/>
                </a:cubicBezTo>
                <a:cubicBezTo>
                  <a:pt x="1262278" y="3371364"/>
                  <a:pt x="1301048" y="3375829"/>
                  <a:pt x="1336841" y="3391910"/>
                </a:cubicBezTo>
                <a:cubicBezTo>
                  <a:pt x="1361272" y="3402910"/>
                  <a:pt x="1379350" y="3424764"/>
                  <a:pt x="1406323" y="3429265"/>
                </a:cubicBezTo>
                <a:cubicBezTo>
                  <a:pt x="1416378" y="3430935"/>
                  <a:pt x="1426651" y="3432096"/>
                  <a:pt x="1436852" y="3432314"/>
                </a:cubicBezTo>
                <a:cubicBezTo>
                  <a:pt x="1451663" y="3432641"/>
                  <a:pt x="1451772" y="3440918"/>
                  <a:pt x="1448723" y="3451772"/>
                </a:cubicBezTo>
                <a:cubicBezTo>
                  <a:pt x="1448069" y="3454059"/>
                  <a:pt x="1448432" y="3456600"/>
                  <a:pt x="1448215" y="3458996"/>
                </a:cubicBezTo>
                <a:cubicBezTo>
                  <a:pt x="1447743" y="3464151"/>
                  <a:pt x="1447162" y="3469342"/>
                  <a:pt x="1446617" y="3474496"/>
                </a:cubicBezTo>
                <a:cubicBezTo>
                  <a:pt x="1452171" y="3473226"/>
                  <a:pt x="1458198" y="3472899"/>
                  <a:pt x="1463280" y="3470540"/>
                </a:cubicBezTo>
                <a:cubicBezTo>
                  <a:pt x="1480777" y="3462445"/>
                  <a:pt x="1484008" y="3464260"/>
                  <a:pt x="1488872" y="3483064"/>
                </a:cubicBezTo>
                <a:cubicBezTo>
                  <a:pt x="1490215" y="3488291"/>
                  <a:pt x="1495697" y="3492539"/>
                  <a:pt x="1499509" y="3497040"/>
                </a:cubicBezTo>
                <a:cubicBezTo>
                  <a:pt x="1502485" y="3500597"/>
                  <a:pt x="1507096" y="3503284"/>
                  <a:pt x="1508838" y="3507313"/>
                </a:cubicBezTo>
                <a:cubicBezTo>
                  <a:pt x="1516425" y="3524883"/>
                  <a:pt x="1522270" y="3525609"/>
                  <a:pt x="1535084" y="3509745"/>
                </a:cubicBezTo>
                <a:cubicBezTo>
                  <a:pt x="1524557" y="3498564"/>
                  <a:pt x="1521762" y="3485097"/>
                  <a:pt x="1522379" y="3470177"/>
                </a:cubicBezTo>
                <a:cubicBezTo>
                  <a:pt x="1522560" y="3466293"/>
                  <a:pt x="1519148" y="3462227"/>
                  <a:pt x="1517405" y="3458270"/>
                </a:cubicBezTo>
                <a:cubicBezTo>
                  <a:pt x="1511488" y="3449085"/>
                  <a:pt x="1500344" y="3439683"/>
                  <a:pt x="1500707" y="3430753"/>
                </a:cubicBezTo>
                <a:cubicBezTo>
                  <a:pt x="1501651" y="3408174"/>
                  <a:pt x="1482774" y="3397102"/>
                  <a:pt x="1476530" y="3379278"/>
                </a:cubicBezTo>
                <a:cubicBezTo>
                  <a:pt x="1468689" y="3357351"/>
                  <a:pt x="1460666" y="3336042"/>
                  <a:pt x="1475114" y="3312809"/>
                </a:cubicBezTo>
                <a:cubicBezTo>
                  <a:pt x="1478962" y="3306602"/>
                  <a:pt x="1476385" y="3295167"/>
                  <a:pt x="1474315" y="3286708"/>
                </a:cubicBezTo>
                <a:cubicBezTo>
                  <a:pt x="1470685" y="3271861"/>
                  <a:pt x="1462953" y="3261878"/>
                  <a:pt x="1480704" y="3245361"/>
                </a:cubicBezTo>
                <a:cubicBezTo>
                  <a:pt x="1494209" y="3232801"/>
                  <a:pt x="1505099" y="3218244"/>
                  <a:pt x="1522960" y="3210439"/>
                </a:cubicBezTo>
                <a:cubicBezTo>
                  <a:pt x="1526517" y="3208878"/>
                  <a:pt x="1528368" y="3203396"/>
                  <a:pt x="1530692" y="3199040"/>
                </a:cubicBezTo>
                <a:cubicBezTo>
                  <a:pt x="1530910" y="3198496"/>
                  <a:pt x="1531236" y="3197915"/>
                  <a:pt x="1531636" y="3197370"/>
                </a:cubicBezTo>
                <a:cubicBezTo>
                  <a:pt x="1537407" y="3183539"/>
                  <a:pt x="1540602" y="3167567"/>
                  <a:pt x="1549641" y="3156350"/>
                </a:cubicBezTo>
                <a:cubicBezTo>
                  <a:pt x="1562746" y="3140050"/>
                  <a:pt x="1578356" y="3123896"/>
                  <a:pt x="1596398" y="3114203"/>
                </a:cubicBezTo>
                <a:cubicBezTo>
                  <a:pt x="1606598" y="3108758"/>
                  <a:pt x="1624205" y="3114821"/>
                  <a:pt x="1637745" y="3118414"/>
                </a:cubicBezTo>
                <a:cubicBezTo>
                  <a:pt x="1654734" y="3122916"/>
                  <a:pt x="1670489" y="3134133"/>
                  <a:pt x="1689003" y="3123460"/>
                </a:cubicBezTo>
                <a:cubicBezTo>
                  <a:pt x="1690673" y="3122516"/>
                  <a:pt x="1694521" y="3124404"/>
                  <a:pt x="1696880" y="3125783"/>
                </a:cubicBezTo>
                <a:cubicBezTo>
                  <a:pt x="1698877" y="3126909"/>
                  <a:pt x="1699857" y="3130249"/>
                  <a:pt x="1701817" y="3130866"/>
                </a:cubicBezTo>
                <a:cubicBezTo>
                  <a:pt x="1713761" y="3134677"/>
                  <a:pt x="1725849" y="3138017"/>
                  <a:pt x="1737865" y="3141502"/>
                </a:cubicBezTo>
                <a:cubicBezTo>
                  <a:pt x="1734598" y="3133116"/>
                  <a:pt x="1731585" y="3124622"/>
                  <a:pt x="1727955" y="3116382"/>
                </a:cubicBezTo>
                <a:cubicBezTo>
                  <a:pt x="1721674" y="3102115"/>
                  <a:pt x="1714813" y="3088139"/>
                  <a:pt x="1708642" y="3073836"/>
                </a:cubicBezTo>
                <a:cubicBezTo>
                  <a:pt x="1704830" y="3065087"/>
                  <a:pt x="1707807" y="3060622"/>
                  <a:pt x="1717790" y="3059533"/>
                </a:cubicBezTo>
                <a:cubicBezTo>
                  <a:pt x="1722183" y="3059025"/>
                  <a:pt x="1726139" y="3054814"/>
                  <a:pt x="1730314" y="3052273"/>
                </a:cubicBezTo>
                <a:cubicBezTo>
                  <a:pt x="1726684" y="3048607"/>
                  <a:pt x="1723671" y="3043669"/>
                  <a:pt x="1719278" y="3041564"/>
                </a:cubicBezTo>
                <a:cubicBezTo>
                  <a:pt x="1714087" y="3039059"/>
                  <a:pt x="1706827" y="3040475"/>
                  <a:pt x="1702144" y="3037534"/>
                </a:cubicBezTo>
                <a:cubicBezTo>
                  <a:pt x="1697643" y="3034739"/>
                  <a:pt x="1695319" y="3028495"/>
                  <a:pt x="1692016" y="3023776"/>
                </a:cubicBezTo>
                <a:lnTo>
                  <a:pt x="1706355" y="3009074"/>
                </a:lnTo>
                <a:cubicBezTo>
                  <a:pt x="1705048" y="3003048"/>
                  <a:pt x="1703705" y="2997058"/>
                  <a:pt x="1702362" y="2991068"/>
                </a:cubicBezTo>
                <a:cubicBezTo>
                  <a:pt x="1702180" y="2990669"/>
                  <a:pt x="1702071" y="2990234"/>
                  <a:pt x="1702071" y="2989798"/>
                </a:cubicBezTo>
                <a:cubicBezTo>
                  <a:pt x="1697134" y="2967726"/>
                  <a:pt x="1692161" y="2945655"/>
                  <a:pt x="1688059" y="2923402"/>
                </a:cubicBezTo>
                <a:cubicBezTo>
                  <a:pt x="1686643" y="2915779"/>
                  <a:pt x="1689729" y="2907321"/>
                  <a:pt x="1690745" y="2899225"/>
                </a:cubicBezTo>
                <a:cubicBezTo>
                  <a:pt x="1696227" y="2888299"/>
                  <a:pt x="1701708" y="2877372"/>
                  <a:pt x="1706936" y="2866990"/>
                </a:cubicBezTo>
                <a:cubicBezTo>
                  <a:pt x="1692887" y="2870475"/>
                  <a:pt x="1682469" y="2862016"/>
                  <a:pt x="1688531" y="2848294"/>
                </a:cubicBezTo>
                <a:cubicBezTo>
                  <a:pt x="1692706" y="2838820"/>
                  <a:pt x="1704613" y="2832285"/>
                  <a:pt x="1714196" y="2826187"/>
                </a:cubicBezTo>
                <a:cubicBezTo>
                  <a:pt x="1715902" y="2825098"/>
                  <a:pt x="1723889" y="2831886"/>
                  <a:pt x="1727555" y="2836206"/>
                </a:cubicBezTo>
                <a:cubicBezTo>
                  <a:pt x="1734561" y="2844483"/>
                  <a:pt x="1746650" y="2844918"/>
                  <a:pt x="1753729" y="2836787"/>
                </a:cubicBezTo>
                <a:cubicBezTo>
                  <a:pt x="1760009" y="2829599"/>
                  <a:pt x="1766579" y="2822593"/>
                  <a:pt x="1773803" y="2816385"/>
                </a:cubicBezTo>
                <a:cubicBezTo>
                  <a:pt x="1776344" y="2814171"/>
                  <a:pt x="1781136" y="2814425"/>
                  <a:pt x="1784984" y="2813989"/>
                </a:cubicBezTo>
                <a:cubicBezTo>
                  <a:pt x="1790066" y="2813408"/>
                  <a:pt x="1795185" y="2813227"/>
                  <a:pt x="1800304" y="2812864"/>
                </a:cubicBezTo>
                <a:cubicBezTo>
                  <a:pt x="1807382" y="2806439"/>
                  <a:pt x="1814715" y="2800304"/>
                  <a:pt x="1821358" y="2793443"/>
                </a:cubicBezTo>
                <a:cubicBezTo>
                  <a:pt x="1823246" y="2791482"/>
                  <a:pt x="1823028" y="2787525"/>
                  <a:pt x="1823791" y="2784513"/>
                </a:cubicBezTo>
                <a:cubicBezTo>
                  <a:pt x="1820160" y="2783677"/>
                  <a:pt x="1813771" y="2781282"/>
                  <a:pt x="1813299" y="2782153"/>
                </a:cubicBezTo>
                <a:cubicBezTo>
                  <a:pt x="1806184" y="2795040"/>
                  <a:pt x="1799360" y="2785130"/>
                  <a:pt x="1791228" y="2783641"/>
                </a:cubicBezTo>
                <a:cubicBezTo>
                  <a:pt x="1770754" y="2779938"/>
                  <a:pt x="1762005" y="2762804"/>
                  <a:pt x="1751768" y="2749627"/>
                </a:cubicBezTo>
                <a:cubicBezTo>
                  <a:pt x="1740152" y="2734707"/>
                  <a:pt x="1723417" y="2735360"/>
                  <a:pt x="1709586" y="2728318"/>
                </a:cubicBezTo>
                <a:cubicBezTo>
                  <a:pt x="1697606" y="2722219"/>
                  <a:pt x="1693032" y="2717028"/>
                  <a:pt x="1696372" y="2703705"/>
                </a:cubicBezTo>
                <a:cubicBezTo>
                  <a:pt x="1697933" y="2697461"/>
                  <a:pt x="1694121" y="2690056"/>
                  <a:pt x="1693940" y="2683122"/>
                </a:cubicBezTo>
                <a:cubicBezTo>
                  <a:pt x="1693758" y="2675934"/>
                  <a:pt x="1694811" y="2668674"/>
                  <a:pt x="1695791" y="2661486"/>
                </a:cubicBezTo>
                <a:cubicBezTo>
                  <a:pt x="1696227" y="2658401"/>
                  <a:pt x="1697860" y="2655460"/>
                  <a:pt x="1698949" y="2652447"/>
                </a:cubicBezTo>
                <a:cubicBezTo>
                  <a:pt x="1695646" y="2652520"/>
                  <a:pt x="1691762" y="2651431"/>
                  <a:pt x="1689112" y="2652774"/>
                </a:cubicBezTo>
                <a:cubicBezTo>
                  <a:pt x="1674882" y="2660071"/>
                  <a:pt x="1672921" y="2653319"/>
                  <a:pt x="1672994" y="2640722"/>
                </a:cubicBezTo>
                <a:cubicBezTo>
                  <a:pt x="1673066" y="2630630"/>
                  <a:pt x="1671905" y="2620175"/>
                  <a:pt x="1668964" y="2610555"/>
                </a:cubicBezTo>
                <a:cubicBezTo>
                  <a:pt x="1664935" y="2597233"/>
                  <a:pt x="1670271" y="2589246"/>
                  <a:pt x="1681343" y="2584527"/>
                </a:cubicBezTo>
                <a:cubicBezTo>
                  <a:pt x="1690854" y="2580461"/>
                  <a:pt x="1699421" y="2577557"/>
                  <a:pt x="1695283" y="2564089"/>
                </a:cubicBezTo>
                <a:cubicBezTo>
                  <a:pt x="1694557" y="2561766"/>
                  <a:pt x="1699349" y="2557047"/>
                  <a:pt x="1702398" y="2554360"/>
                </a:cubicBezTo>
                <a:cubicBezTo>
                  <a:pt x="1710566" y="2547136"/>
                  <a:pt x="1719278" y="2540566"/>
                  <a:pt x="1727555" y="2533451"/>
                </a:cubicBezTo>
                <a:cubicBezTo>
                  <a:pt x="1731113" y="2530401"/>
                  <a:pt x="1734416" y="2526953"/>
                  <a:pt x="1737320" y="2523286"/>
                </a:cubicBezTo>
                <a:cubicBezTo>
                  <a:pt x="1744218" y="2514537"/>
                  <a:pt x="1753438" y="2506442"/>
                  <a:pt x="1756887" y="2496423"/>
                </a:cubicBezTo>
                <a:cubicBezTo>
                  <a:pt x="1762259" y="2480850"/>
                  <a:pt x="1775546" y="2470976"/>
                  <a:pt x="1791954" y="2472646"/>
                </a:cubicBezTo>
                <a:cubicBezTo>
                  <a:pt x="1804006" y="2473844"/>
                  <a:pt x="1816421" y="2471738"/>
                  <a:pt x="1828655" y="2471121"/>
                </a:cubicBezTo>
                <a:cubicBezTo>
                  <a:pt x="1833592" y="2467926"/>
                  <a:pt x="1838239" y="2462626"/>
                  <a:pt x="1843539" y="2461828"/>
                </a:cubicBezTo>
                <a:cubicBezTo>
                  <a:pt x="1866626" y="2458270"/>
                  <a:pt x="1889932" y="2455911"/>
                  <a:pt x="1913165" y="2453442"/>
                </a:cubicBezTo>
                <a:cubicBezTo>
                  <a:pt x="1917231" y="2453043"/>
                  <a:pt x="1923729" y="2452680"/>
                  <a:pt x="1925290" y="2454930"/>
                </a:cubicBezTo>
                <a:cubicBezTo>
                  <a:pt x="1937233" y="2472137"/>
                  <a:pt x="1955819" y="2463752"/>
                  <a:pt x="1971030" y="2467745"/>
                </a:cubicBezTo>
                <a:cubicBezTo>
                  <a:pt x="1986385" y="2471774"/>
                  <a:pt x="1991323" y="2458669"/>
                  <a:pt x="1996514" y="2449703"/>
                </a:cubicBezTo>
                <a:cubicBezTo>
                  <a:pt x="1999454" y="2444657"/>
                  <a:pt x="1995933" y="2435727"/>
                  <a:pt x="1994916" y="2428612"/>
                </a:cubicBezTo>
                <a:cubicBezTo>
                  <a:pt x="1993682" y="2420153"/>
                  <a:pt x="1992085" y="2411768"/>
                  <a:pt x="1990524" y="2403346"/>
                </a:cubicBezTo>
                <a:cubicBezTo>
                  <a:pt x="1989616" y="2398481"/>
                  <a:pt x="1989870" y="2392528"/>
                  <a:pt x="1987039" y="2389188"/>
                </a:cubicBezTo>
                <a:cubicBezTo>
                  <a:pt x="1985405" y="2387228"/>
                  <a:pt x="1978689" y="2389116"/>
                  <a:pt x="1974406" y="2389987"/>
                </a:cubicBezTo>
                <a:cubicBezTo>
                  <a:pt x="1970921" y="2390713"/>
                  <a:pt x="1967763" y="2392818"/>
                  <a:pt x="1964278" y="2393690"/>
                </a:cubicBezTo>
                <a:cubicBezTo>
                  <a:pt x="1960176" y="2394742"/>
                  <a:pt x="1955965" y="2395142"/>
                  <a:pt x="1951790" y="2395795"/>
                </a:cubicBezTo>
                <a:cubicBezTo>
                  <a:pt x="1952988" y="2391729"/>
                  <a:pt x="1953496" y="2387337"/>
                  <a:pt x="1955457" y="2383670"/>
                </a:cubicBezTo>
                <a:cubicBezTo>
                  <a:pt x="1962681" y="2370130"/>
                  <a:pt x="1969578" y="2356299"/>
                  <a:pt x="1978290" y="2343775"/>
                </a:cubicBezTo>
                <a:cubicBezTo>
                  <a:pt x="1982065" y="2338330"/>
                  <a:pt x="1989725" y="2333175"/>
                  <a:pt x="1996042" y="2332594"/>
                </a:cubicBezTo>
                <a:cubicBezTo>
                  <a:pt x="2001741" y="2332050"/>
                  <a:pt x="2012196" y="2337023"/>
                  <a:pt x="2013067" y="2341161"/>
                </a:cubicBezTo>
                <a:cubicBezTo>
                  <a:pt x="2014265" y="2346752"/>
                  <a:pt x="2008348" y="2353903"/>
                  <a:pt x="2005407" y="2360328"/>
                </a:cubicBezTo>
                <a:cubicBezTo>
                  <a:pt x="2004536" y="2362289"/>
                  <a:pt x="2002322" y="2365592"/>
                  <a:pt x="2002649" y="2365846"/>
                </a:cubicBezTo>
                <a:cubicBezTo>
                  <a:pt x="2006242" y="2368642"/>
                  <a:pt x="2009945" y="2372381"/>
                  <a:pt x="2014156" y="2373179"/>
                </a:cubicBezTo>
                <a:cubicBezTo>
                  <a:pt x="2030782" y="2376301"/>
                  <a:pt x="2050893" y="2363232"/>
                  <a:pt x="2056701" y="2346316"/>
                </a:cubicBezTo>
                <a:cubicBezTo>
                  <a:pt x="2062909" y="2328310"/>
                  <a:pt x="2071730" y="2313390"/>
                  <a:pt x="2091551" y="2306421"/>
                </a:cubicBezTo>
                <a:cubicBezTo>
                  <a:pt x="2097141" y="2304460"/>
                  <a:pt x="2101752" y="2294768"/>
                  <a:pt x="2103168" y="2287871"/>
                </a:cubicBezTo>
                <a:cubicBezTo>
                  <a:pt x="2103930" y="2284095"/>
                  <a:pt x="2098085" y="2276472"/>
                  <a:pt x="2093511" y="2274511"/>
                </a:cubicBezTo>
                <a:cubicBezTo>
                  <a:pt x="2081677" y="2269429"/>
                  <a:pt x="2068754" y="2266997"/>
                  <a:pt x="2056629" y="2262459"/>
                </a:cubicBezTo>
                <a:cubicBezTo>
                  <a:pt x="2052708" y="2260971"/>
                  <a:pt x="2049478" y="2256724"/>
                  <a:pt x="2046755" y="2253130"/>
                </a:cubicBezTo>
                <a:cubicBezTo>
                  <a:pt x="2038406" y="2242058"/>
                  <a:pt x="2029947" y="2236794"/>
                  <a:pt x="2013829" y="2237375"/>
                </a:cubicBezTo>
                <a:cubicBezTo>
                  <a:pt x="2002649" y="2237774"/>
                  <a:pt x="1990923" y="2223508"/>
                  <a:pt x="1979452" y="2215812"/>
                </a:cubicBezTo>
                <a:cubicBezTo>
                  <a:pt x="1981702" y="2212835"/>
                  <a:pt x="1983372" y="2208588"/>
                  <a:pt x="1986349" y="2207208"/>
                </a:cubicBezTo>
                <a:cubicBezTo>
                  <a:pt x="1988709" y="2206119"/>
                  <a:pt x="1991613" y="2206373"/>
                  <a:pt x="1994481" y="2206373"/>
                </a:cubicBezTo>
                <a:cubicBezTo>
                  <a:pt x="1994662" y="2206083"/>
                  <a:pt x="1994880" y="2205829"/>
                  <a:pt x="1995061" y="2205575"/>
                </a:cubicBezTo>
                <a:cubicBezTo>
                  <a:pt x="1995170" y="2205865"/>
                  <a:pt x="1995243" y="2206119"/>
                  <a:pt x="1995352" y="2206373"/>
                </a:cubicBezTo>
                <a:cubicBezTo>
                  <a:pt x="1996550" y="2206373"/>
                  <a:pt x="1997711" y="2206264"/>
                  <a:pt x="1998837" y="2206010"/>
                </a:cubicBezTo>
                <a:cubicBezTo>
                  <a:pt x="2016516" y="2201727"/>
                  <a:pt x="2020110" y="2191417"/>
                  <a:pt x="2011070" y="2175626"/>
                </a:cubicBezTo>
                <a:cubicBezTo>
                  <a:pt x="2008566" y="2171270"/>
                  <a:pt x="2009655" y="2164844"/>
                  <a:pt x="2009074" y="2159363"/>
                </a:cubicBezTo>
                <a:cubicBezTo>
                  <a:pt x="2015499" y="2159908"/>
                  <a:pt x="2025410" y="2158092"/>
                  <a:pt x="2027697" y="2161468"/>
                </a:cubicBezTo>
                <a:cubicBezTo>
                  <a:pt x="2034485" y="2171560"/>
                  <a:pt x="2040584" y="2166115"/>
                  <a:pt x="2045230" y="2161904"/>
                </a:cubicBezTo>
                <a:cubicBezTo>
                  <a:pt x="2050766" y="2156913"/>
                  <a:pt x="2056184" y="2155542"/>
                  <a:pt x="2061416" y="2156186"/>
                </a:cubicBezTo>
                <a:close/>
                <a:moveTo>
                  <a:pt x="2445564" y="2067846"/>
                </a:moveTo>
                <a:cubicBezTo>
                  <a:pt x="2448360" y="2066903"/>
                  <a:pt x="2452643" y="2067665"/>
                  <a:pt x="2455039" y="2069371"/>
                </a:cubicBezTo>
                <a:cubicBezTo>
                  <a:pt x="2456637" y="2070497"/>
                  <a:pt x="2457362" y="2076377"/>
                  <a:pt x="2456237" y="2077249"/>
                </a:cubicBezTo>
                <a:cubicBezTo>
                  <a:pt x="2443241" y="2087268"/>
                  <a:pt x="2451482" y="2099792"/>
                  <a:pt x="2451227" y="2111408"/>
                </a:cubicBezTo>
                <a:cubicBezTo>
                  <a:pt x="2451155" y="2115982"/>
                  <a:pt x="2447960" y="2120593"/>
                  <a:pt x="2445891" y="2125021"/>
                </a:cubicBezTo>
                <a:cubicBezTo>
                  <a:pt x="2441390" y="2134641"/>
                  <a:pt x="2436562" y="2144152"/>
                  <a:pt x="2432133" y="2153809"/>
                </a:cubicBezTo>
                <a:cubicBezTo>
                  <a:pt x="2429773" y="2158927"/>
                  <a:pt x="2428466" y="2164590"/>
                  <a:pt x="2425453" y="2169201"/>
                </a:cubicBezTo>
                <a:cubicBezTo>
                  <a:pt x="2424909" y="2170072"/>
                  <a:pt x="2416342" y="2168075"/>
                  <a:pt x="2415071" y="2165570"/>
                </a:cubicBezTo>
                <a:cubicBezTo>
                  <a:pt x="2412639" y="2160779"/>
                  <a:pt x="2412421" y="2154680"/>
                  <a:pt x="2412058" y="2149089"/>
                </a:cubicBezTo>
                <a:cubicBezTo>
                  <a:pt x="2411913" y="2146984"/>
                  <a:pt x="2414272" y="2144842"/>
                  <a:pt x="2415035" y="2142591"/>
                </a:cubicBezTo>
                <a:cubicBezTo>
                  <a:pt x="2416051" y="2139542"/>
                  <a:pt x="2416668" y="2136348"/>
                  <a:pt x="2417467" y="2133226"/>
                </a:cubicBezTo>
                <a:cubicBezTo>
                  <a:pt x="2413655" y="2133153"/>
                  <a:pt x="2409771" y="2132754"/>
                  <a:pt x="2405996" y="2133080"/>
                </a:cubicBezTo>
                <a:cubicBezTo>
                  <a:pt x="2401749" y="2133443"/>
                  <a:pt x="2397610" y="2134496"/>
                  <a:pt x="2393399" y="2135222"/>
                </a:cubicBezTo>
                <a:cubicBezTo>
                  <a:pt x="2395614" y="2131120"/>
                  <a:pt x="2397175" y="2126510"/>
                  <a:pt x="2400115" y="2123025"/>
                </a:cubicBezTo>
                <a:cubicBezTo>
                  <a:pt x="2405487" y="2116636"/>
                  <a:pt x="2411659" y="2110900"/>
                  <a:pt x="2417503" y="2104910"/>
                </a:cubicBezTo>
                <a:cubicBezTo>
                  <a:pt x="2410533" y="2088284"/>
                  <a:pt x="2411695" y="2081895"/>
                  <a:pt x="2423892" y="2077321"/>
                </a:cubicBezTo>
                <a:cubicBezTo>
                  <a:pt x="2424147" y="2076268"/>
                  <a:pt x="2424401" y="2075216"/>
                  <a:pt x="2424655" y="2074054"/>
                </a:cubicBezTo>
                <a:cubicBezTo>
                  <a:pt x="2425236" y="2074925"/>
                  <a:pt x="2425780" y="2075688"/>
                  <a:pt x="2426361" y="2076486"/>
                </a:cubicBezTo>
                <a:cubicBezTo>
                  <a:pt x="2427341" y="2076160"/>
                  <a:pt x="2428394" y="2075869"/>
                  <a:pt x="2429519" y="2075542"/>
                </a:cubicBezTo>
                <a:cubicBezTo>
                  <a:pt x="2435146" y="2073981"/>
                  <a:pt x="2439974" y="2069698"/>
                  <a:pt x="2445564" y="2067846"/>
                </a:cubicBezTo>
                <a:close/>
                <a:moveTo>
                  <a:pt x="1781209" y="2041201"/>
                </a:moveTo>
                <a:cubicBezTo>
                  <a:pt x="1783786" y="2041600"/>
                  <a:pt x="1785855" y="2045303"/>
                  <a:pt x="1788179" y="2047481"/>
                </a:cubicBezTo>
                <a:cubicBezTo>
                  <a:pt x="1782806" y="2052926"/>
                  <a:pt x="1777433" y="2058335"/>
                  <a:pt x="1772242" y="2063563"/>
                </a:cubicBezTo>
                <a:cubicBezTo>
                  <a:pt x="1762949" y="2059352"/>
                  <a:pt x="1754709" y="2058081"/>
                  <a:pt x="1751369" y="2053362"/>
                </a:cubicBezTo>
                <a:lnTo>
                  <a:pt x="1751333" y="2053362"/>
                </a:lnTo>
                <a:cubicBezTo>
                  <a:pt x="1747993" y="2048606"/>
                  <a:pt x="1768104" y="2039240"/>
                  <a:pt x="1781209" y="2041201"/>
                </a:cubicBezTo>
                <a:close/>
                <a:moveTo>
                  <a:pt x="2527606" y="2039277"/>
                </a:moveTo>
                <a:lnTo>
                  <a:pt x="2527619" y="2039290"/>
                </a:lnTo>
                <a:lnTo>
                  <a:pt x="2527606" y="2039314"/>
                </a:lnTo>
                <a:close/>
                <a:moveTo>
                  <a:pt x="3678066" y="2037031"/>
                </a:moveTo>
                <a:cubicBezTo>
                  <a:pt x="3681651" y="2036119"/>
                  <a:pt x="3685063" y="2035884"/>
                  <a:pt x="3687332" y="2037136"/>
                </a:cubicBezTo>
                <a:cubicBezTo>
                  <a:pt x="3703958" y="2046320"/>
                  <a:pt x="3719205" y="2057900"/>
                  <a:pt x="3734996" y="2068609"/>
                </a:cubicBezTo>
                <a:cubicBezTo>
                  <a:pt x="3744180" y="2072602"/>
                  <a:pt x="3753582" y="2076160"/>
                  <a:pt x="3762512" y="2080698"/>
                </a:cubicBezTo>
                <a:cubicBezTo>
                  <a:pt x="3773730" y="2086361"/>
                  <a:pt x="3782587" y="2093403"/>
                  <a:pt x="3798015" y="2092241"/>
                </a:cubicBezTo>
                <a:lnTo>
                  <a:pt x="3797979" y="2092278"/>
                </a:lnTo>
                <a:cubicBezTo>
                  <a:pt x="3817074" y="2090862"/>
                  <a:pt x="3805820" y="2111844"/>
                  <a:pt x="3810358" y="2122045"/>
                </a:cubicBezTo>
                <a:cubicBezTo>
                  <a:pt x="3810721" y="2122771"/>
                  <a:pt x="3801210" y="2130794"/>
                  <a:pt x="3796926" y="2130249"/>
                </a:cubicBezTo>
                <a:cubicBezTo>
                  <a:pt x="3769192" y="2126692"/>
                  <a:pt x="3741639" y="2121391"/>
                  <a:pt x="3713941" y="2117326"/>
                </a:cubicBezTo>
                <a:cubicBezTo>
                  <a:pt x="3704067" y="2115874"/>
                  <a:pt x="3693902" y="2116237"/>
                  <a:pt x="3681741" y="2119794"/>
                </a:cubicBezTo>
                <a:cubicBezTo>
                  <a:pt x="3703159" y="2138272"/>
                  <a:pt x="3725339" y="2155987"/>
                  <a:pt x="3745596" y="2175662"/>
                </a:cubicBezTo>
                <a:cubicBezTo>
                  <a:pt x="3752929" y="2182814"/>
                  <a:pt x="3756087" y="2194576"/>
                  <a:pt x="3760189" y="2204595"/>
                </a:cubicBezTo>
                <a:cubicBezTo>
                  <a:pt x="3761060" y="2206700"/>
                  <a:pt x="3757684" y="2213198"/>
                  <a:pt x="3756450" y="2213126"/>
                </a:cubicBezTo>
                <a:cubicBezTo>
                  <a:pt x="3748101" y="2212726"/>
                  <a:pt x="3739751" y="2211528"/>
                  <a:pt x="3731547" y="2209786"/>
                </a:cubicBezTo>
                <a:cubicBezTo>
                  <a:pt x="3728244" y="2209096"/>
                  <a:pt x="3725412" y="2206301"/>
                  <a:pt x="3722363" y="2204486"/>
                </a:cubicBezTo>
                <a:cubicBezTo>
                  <a:pt x="3720657" y="2208116"/>
                  <a:pt x="3717607" y="2211710"/>
                  <a:pt x="3717607" y="2215304"/>
                </a:cubicBezTo>
                <a:cubicBezTo>
                  <a:pt x="3717607" y="2220386"/>
                  <a:pt x="3718660" y="2226230"/>
                  <a:pt x="3721383" y="2230405"/>
                </a:cubicBezTo>
                <a:cubicBezTo>
                  <a:pt x="3730168" y="2243873"/>
                  <a:pt x="3739715" y="2256869"/>
                  <a:pt x="3749335" y="2269792"/>
                </a:cubicBezTo>
                <a:cubicBezTo>
                  <a:pt x="3751767" y="2273060"/>
                  <a:pt x="3755397" y="2277416"/>
                  <a:pt x="3758810" y="2277742"/>
                </a:cubicBezTo>
                <a:cubicBezTo>
                  <a:pt x="3777795" y="2279485"/>
                  <a:pt x="3775508" y="2295385"/>
                  <a:pt x="3778340" y="2307074"/>
                </a:cubicBezTo>
                <a:cubicBezTo>
                  <a:pt x="3779139" y="2310341"/>
                  <a:pt x="3774165" y="2317710"/>
                  <a:pt x="3770462" y="2318872"/>
                </a:cubicBezTo>
                <a:cubicBezTo>
                  <a:pt x="3757467" y="2322938"/>
                  <a:pt x="3759608" y="2331069"/>
                  <a:pt x="3764981" y="2338330"/>
                </a:cubicBezTo>
                <a:cubicBezTo>
                  <a:pt x="3772059" y="2347913"/>
                  <a:pt x="3769192" y="2352342"/>
                  <a:pt x="3760189" y="2358005"/>
                </a:cubicBezTo>
                <a:cubicBezTo>
                  <a:pt x="3754381" y="2361672"/>
                  <a:pt x="3750678" y="2368678"/>
                  <a:pt x="3746032" y="2374196"/>
                </a:cubicBezTo>
                <a:cubicBezTo>
                  <a:pt x="3736883" y="2391657"/>
                  <a:pt x="3731620" y="2414200"/>
                  <a:pt x="3717426" y="2425127"/>
                </a:cubicBezTo>
                <a:cubicBezTo>
                  <a:pt x="3704285" y="2435255"/>
                  <a:pt x="3694556" y="2447271"/>
                  <a:pt x="3683048" y="2458234"/>
                </a:cubicBezTo>
                <a:cubicBezTo>
                  <a:pt x="3680543" y="2460593"/>
                  <a:pt x="3674481" y="2458815"/>
                  <a:pt x="3671069" y="2460739"/>
                </a:cubicBezTo>
                <a:cubicBezTo>
                  <a:pt x="3666567" y="2463280"/>
                  <a:pt x="3662538" y="2467128"/>
                  <a:pt x="3659198" y="2471194"/>
                </a:cubicBezTo>
                <a:cubicBezTo>
                  <a:pt x="3654225" y="2477256"/>
                  <a:pt x="3650304" y="2484226"/>
                  <a:pt x="3645403" y="2490361"/>
                </a:cubicBezTo>
                <a:cubicBezTo>
                  <a:pt x="3639341" y="2497948"/>
                  <a:pt x="3629685" y="2504155"/>
                  <a:pt x="3627035" y="2512650"/>
                </a:cubicBezTo>
                <a:cubicBezTo>
                  <a:pt x="3622388" y="2527715"/>
                  <a:pt x="3617016" y="2536827"/>
                  <a:pt x="3599591" y="2530873"/>
                </a:cubicBezTo>
                <a:cubicBezTo>
                  <a:pt x="3597776" y="2530220"/>
                  <a:pt x="3595090" y="2532035"/>
                  <a:pt x="3592803" y="2532725"/>
                </a:cubicBezTo>
                <a:cubicBezTo>
                  <a:pt x="3591605" y="2533923"/>
                  <a:pt x="3590370" y="2535157"/>
                  <a:pt x="3589172" y="2536355"/>
                </a:cubicBezTo>
                <a:cubicBezTo>
                  <a:pt x="3584126" y="2538352"/>
                  <a:pt x="3578609" y="2542708"/>
                  <a:pt x="3574071" y="2541873"/>
                </a:cubicBezTo>
                <a:cubicBezTo>
                  <a:pt x="3562055" y="2539658"/>
                  <a:pt x="3550547" y="2534939"/>
                  <a:pt x="3538713" y="2531817"/>
                </a:cubicBezTo>
                <a:cubicBezTo>
                  <a:pt x="3534974" y="2530837"/>
                  <a:pt x="3530727" y="2531708"/>
                  <a:pt x="3526734" y="2531708"/>
                </a:cubicBezTo>
                <a:cubicBezTo>
                  <a:pt x="3527387" y="2535411"/>
                  <a:pt x="3528367" y="2539077"/>
                  <a:pt x="3528585" y="2542780"/>
                </a:cubicBezTo>
                <a:cubicBezTo>
                  <a:pt x="3528948" y="2548117"/>
                  <a:pt x="3528766" y="2553526"/>
                  <a:pt x="3528766" y="2558935"/>
                </a:cubicBezTo>
                <a:cubicBezTo>
                  <a:pt x="3525572" y="2559806"/>
                  <a:pt x="3522014" y="2562093"/>
                  <a:pt x="3519328" y="2561330"/>
                </a:cubicBezTo>
                <a:cubicBezTo>
                  <a:pt x="3508583" y="2558245"/>
                  <a:pt x="3496821" y="2556103"/>
                  <a:pt x="3487891" y="2550041"/>
                </a:cubicBezTo>
                <a:cubicBezTo>
                  <a:pt x="3476783" y="2542490"/>
                  <a:pt x="3468506" y="2530910"/>
                  <a:pt x="3458233" y="2521980"/>
                </a:cubicBezTo>
                <a:cubicBezTo>
                  <a:pt x="3449484" y="2514392"/>
                  <a:pt x="3439428" y="2508257"/>
                  <a:pt x="3430280" y="2501106"/>
                </a:cubicBezTo>
                <a:cubicBezTo>
                  <a:pt x="3422584" y="2495080"/>
                  <a:pt x="3414090" y="2489453"/>
                  <a:pt x="3408136" y="2481902"/>
                </a:cubicBezTo>
                <a:cubicBezTo>
                  <a:pt x="3397863" y="2468907"/>
                  <a:pt x="3387953" y="2455257"/>
                  <a:pt x="3380438" y="2440591"/>
                </a:cubicBezTo>
                <a:cubicBezTo>
                  <a:pt x="3374303" y="2428575"/>
                  <a:pt x="3386900" y="2408936"/>
                  <a:pt x="3400731" y="2403019"/>
                </a:cubicBezTo>
                <a:cubicBezTo>
                  <a:pt x="3404361" y="2401458"/>
                  <a:pt x="3408027" y="2396267"/>
                  <a:pt x="3408753" y="2392238"/>
                </a:cubicBezTo>
                <a:cubicBezTo>
                  <a:pt x="3414017" y="2362688"/>
                  <a:pt x="3415215" y="2333102"/>
                  <a:pt x="3444148" y="2312120"/>
                </a:cubicBezTo>
                <a:cubicBezTo>
                  <a:pt x="3457978" y="2302101"/>
                  <a:pt x="3463896" y="2281155"/>
                  <a:pt x="3473298" y="2265110"/>
                </a:cubicBezTo>
                <a:cubicBezTo>
                  <a:pt x="3494498" y="2228917"/>
                  <a:pt x="3513012" y="2190655"/>
                  <a:pt x="3546191" y="2163356"/>
                </a:cubicBezTo>
                <a:cubicBezTo>
                  <a:pt x="3551383" y="2159109"/>
                  <a:pt x="3562382" y="2159544"/>
                  <a:pt x="3570078" y="2161069"/>
                </a:cubicBezTo>
                <a:cubicBezTo>
                  <a:pt x="3593964" y="2165788"/>
                  <a:pt x="3596905" y="2162812"/>
                  <a:pt x="3594436" y="2138526"/>
                </a:cubicBezTo>
                <a:cubicBezTo>
                  <a:pt x="3593311" y="2127490"/>
                  <a:pt x="3595743" y="2115801"/>
                  <a:pt x="3598284" y="2104838"/>
                </a:cubicBezTo>
                <a:cubicBezTo>
                  <a:pt x="3598901" y="2102188"/>
                  <a:pt x="3606270" y="2100010"/>
                  <a:pt x="3610736" y="2099647"/>
                </a:cubicBezTo>
                <a:cubicBezTo>
                  <a:pt x="3613712" y="2099393"/>
                  <a:pt x="3616907" y="2104003"/>
                  <a:pt x="3620137" y="2104148"/>
                </a:cubicBezTo>
                <a:cubicBezTo>
                  <a:pt x="3628451" y="2104548"/>
                  <a:pt x="3636836" y="2103713"/>
                  <a:pt x="3645186" y="2103350"/>
                </a:cubicBezTo>
                <a:cubicBezTo>
                  <a:pt x="3642608" y="2097723"/>
                  <a:pt x="3639886" y="2092169"/>
                  <a:pt x="3637453" y="2086469"/>
                </a:cubicBezTo>
                <a:cubicBezTo>
                  <a:pt x="3635820" y="2082658"/>
                  <a:pt x="3635275" y="2078193"/>
                  <a:pt x="3633061" y="2074817"/>
                </a:cubicBezTo>
                <a:cubicBezTo>
                  <a:pt x="3626890" y="2065451"/>
                  <a:pt x="3629903" y="2061712"/>
                  <a:pt x="3639740" y="2057755"/>
                </a:cubicBezTo>
                <a:cubicBezTo>
                  <a:pt x="3649687" y="2053762"/>
                  <a:pt x="3658000" y="2045775"/>
                  <a:pt x="3667765" y="2040984"/>
                </a:cubicBezTo>
                <a:cubicBezTo>
                  <a:pt x="3670724" y="2039532"/>
                  <a:pt x="3674481" y="2037943"/>
                  <a:pt x="3678066" y="2037031"/>
                </a:cubicBezTo>
                <a:close/>
                <a:moveTo>
                  <a:pt x="2536464" y="2022361"/>
                </a:moveTo>
                <a:cubicBezTo>
                  <a:pt x="2542272" y="2028932"/>
                  <a:pt x="2547173" y="2032598"/>
                  <a:pt x="2548879" y="2037426"/>
                </a:cubicBezTo>
                <a:cubicBezTo>
                  <a:pt x="2549532" y="2039241"/>
                  <a:pt x="2542889" y="2046066"/>
                  <a:pt x="2539295" y="2046284"/>
                </a:cubicBezTo>
                <a:cubicBezTo>
                  <a:pt x="2537299" y="2046393"/>
                  <a:pt x="2534349" y="2045231"/>
                  <a:pt x="2531913" y="2043747"/>
                </a:cubicBezTo>
                <a:lnTo>
                  <a:pt x="2527619" y="2039290"/>
                </a:lnTo>
                <a:close/>
                <a:moveTo>
                  <a:pt x="3031363" y="1964714"/>
                </a:moveTo>
                <a:cubicBezTo>
                  <a:pt x="3031326" y="1964787"/>
                  <a:pt x="3031290" y="1964896"/>
                  <a:pt x="3031290" y="1964896"/>
                </a:cubicBezTo>
                <a:cubicBezTo>
                  <a:pt x="3031326" y="1964859"/>
                  <a:pt x="3031399" y="1964859"/>
                  <a:pt x="3031435" y="1964859"/>
                </a:cubicBezTo>
                <a:cubicBezTo>
                  <a:pt x="3031435" y="1964823"/>
                  <a:pt x="3031363" y="1964751"/>
                  <a:pt x="3031363" y="1964714"/>
                </a:cubicBezTo>
                <a:close/>
                <a:moveTo>
                  <a:pt x="3125819" y="1857626"/>
                </a:moveTo>
                <a:lnTo>
                  <a:pt x="3125857" y="1857647"/>
                </a:lnTo>
                <a:lnTo>
                  <a:pt x="3125819" y="1857662"/>
                </a:lnTo>
                <a:close/>
                <a:moveTo>
                  <a:pt x="3164807" y="1851237"/>
                </a:moveTo>
                <a:cubicBezTo>
                  <a:pt x="3169127" y="1851854"/>
                  <a:pt x="3172939" y="1855811"/>
                  <a:pt x="3177658" y="1858678"/>
                </a:cubicBezTo>
                <a:cubicBezTo>
                  <a:pt x="3173483" y="1866810"/>
                  <a:pt x="3170579" y="1872509"/>
                  <a:pt x="3167638" y="1878209"/>
                </a:cubicBezTo>
                <a:cubicBezTo>
                  <a:pt x="3163210" y="1875885"/>
                  <a:pt x="3158890" y="1873417"/>
                  <a:pt x="3154388" y="1871348"/>
                </a:cubicBezTo>
                <a:cubicBezTo>
                  <a:pt x="3149669" y="1869170"/>
                  <a:pt x="3144660" y="1867681"/>
                  <a:pt x="3139977" y="1865430"/>
                </a:cubicBezTo>
                <a:lnTo>
                  <a:pt x="3125857" y="1857647"/>
                </a:lnTo>
                <a:lnTo>
                  <a:pt x="3141501" y="1851309"/>
                </a:lnTo>
                <a:cubicBezTo>
                  <a:pt x="3149125" y="1850184"/>
                  <a:pt x="3157184" y="1850111"/>
                  <a:pt x="3164807" y="1851237"/>
                </a:cubicBezTo>
                <a:close/>
                <a:moveTo>
                  <a:pt x="3156131" y="1811160"/>
                </a:moveTo>
                <a:cubicBezTo>
                  <a:pt x="3164480" y="1816750"/>
                  <a:pt x="3170870" y="1820998"/>
                  <a:pt x="3177258" y="1825245"/>
                </a:cubicBezTo>
                <a:cubicBezTo>
                  <a:pt x="3172503" y="1830073"/>
                  <a:pt x="3167747" y="1834938"/>
                  <a:pt x="3162992" y="1839766"/>
                </a:cubicBezTo>
                <a:cubicBezTo>
                  <a:pt x="3157656" y="1833957"/>
                  <a:pt x="3151956" y="1828403"/>
                  <a:pt x="3147419" y="1822014"/>
                </a:cubicBezTo>
                <a:cubicBezTo>
                  <a:pt x="3146802" y="1821179"/>
                  <a:pt x="3152065" y="1816097"/>
                  <a:pt x="3156131" y="1811160"/>
                </a:cubicBezTo>
                <a:close/>
                <a:moveTo>
                  <a:pt x="3962183" y="1776261"/>
                </a:moveTo>
                <a:lnTo>
                  <a:pt x="3986566" y="1788145"/>
                </a:lnTo>
                <a:cubicBezTo>
                  <a:pt x="3988236" y="1789234"/>
                  <a:pt x="3986566" y="1797838"/>
                  <a:pt x="3984206" y="1801577"/>
                </a:cubicBezTo>
                <a:cubicBezTo>
                  <a:pt x="3981556" y="1805715"/>
                  <a:pt x="3976365" y="1808184"/>
                  <a:pt x="3970411" y="1812830"/>
                </a:cubicBezTo>
                <a:cubicBezTo>
                  <a:pt x="3968161" y="1808147"/>
                  <a:pt x="3965946" y="1805025"/>
                  <a:pt x="3965184" y="1801613"/>
                </a:cubicBezTo>
                <a:cubicBezTo>
                  <a:pt x="3964458" y="1798346"/>
                  <a:pt x="3965692" y="1794716"/>
                  <a:pt x="3965257" y="1791340"/>
                </a:cubicBezTo>
                <a:close/>
                <a:moveTo>
                  <a:pt x="3962171" y="1776202"/>
                </a:moveTo>
                <a:lnTo>
                  <a:pt x="3962183" y="1776261"/>
                </a:lnTo>
                <a:lnTo>
                  <a:pt x="3962135" y="1776238"/>
                </a:lnTo>
                <a:close/>
                <a:moveTo>
                  <a:pt x="3930226" y="1743929"/>
                </a:moveTo>
                <a:lnTo>
                  <a:pt x="3930262" y="1743966"/>
                </a:lnTo>
                <a:lnTo>
                  <a:pt x="3930241" y="1743950"/>
                </a:lnTo>
                <a:close/>
                <a:moveTo>
                  <a:pt x="3867134" y="1699097"/>
                </a:moveTo>
                <a:cubicBezTo>
                  <a:pt x="3871889" y="1698553"/>
                  <a:pt x="3877879" y="1703309"/>
                  <a:pt x="3882453" y="1706720"/>
                </a:cubicBezTo>
                <a:lnTo>
                  <a:pt x="3930241" y="1743950"/>
                </a:lnTo>
                <a:lnTo>
                  <a:pt x="3937232" y="1753550"/>
                </a:lnTo>
                <a:cubicBezTo>
                  <a:pt x="3930480" y="1770357"/>
                  <a:pt x="3926850" y="1794860"/>
                  <a:pt x="3914181" y="1801467"/>
                </a:cubicBezTo>
                <a:cubicBezTo>
                  <a:pt x="3890947" y="1813557"/>
                  <a:pt x="3891492" y="1833994"/>
                  <a:pt x="3883796" y="1851928"/>
                </a:cubicBezTo>
                <a:cubicBezTo>
                  <a:pt x="3881110" y="1858135"/>
                  <a:pt x="3879839" y="1864923"/>
                  <a:pt x="3877952" y="1871457"/>
                </a:cubicBezTo>
                <a:cubicBezTo>
                  <a:pt x="3873959" y="1868081"/>
                  <a:pt x="3870074" y="1864524"/>
                  <a:pt x="3865936" y="1861365"/>
                </a:cubicBezTo>
                <a:cubicBezTo>
                  <a:pt x="3864085" y="1859949"/>
                  <a:pt x="3861217" y="1857990"/>
                  <a:pt x="3859656" y="1858570"/>
                </a:cubicBezTo>
                <a:cubicBezTo>
                  <a:pt x="3855553" y="1860094"/>
                  <a:pt x="3849419" y="1862165"/>
                  <a:pt x="3848547" y="1865287"/>
                </a:cubicBezTo>
                <a:cubicBezTo>
                  <a:pt x="3846151" y="1873671"/>
                  <a:pt x="3845789" y="1882747"/>
                  <a:pt x="3845752" y="1891530"/>
                </a:cubicBezTo>
                <a:cubicBezTo>
                  <a:pt x="3845752" y="1892074"/>
                  <a:pt x="3855372" y="1893635"/>
                  <a:pt x="3860309" y="1893054"/>
                </a:cubicBezTo>
                <a:cubicBezTo>
                  <a:pt x="3867061" y="1892292"/>
                  <a:pt x="3876173" y="1881948"/>
                  <a:pt x="3878714" y="1895232"/>
                </a:cubicBezTo>
                <a:cubicBezTo>
                  <a:pt x="3879803" y="1900932"/>
                  <a:pt x="3872869" y="1911677"/>
                  <a:pt x="3866880" y="1914617"/>
                </a:cubicBezTo>
                <a:cubicBezTo>
                  <a:pt x="3837185" y="1929283"/>
                  <a:pt x="3836640" y="1929828"/>
                  <a:pt x="3863431" y="1955747"/>
                </a:cubicBezTo>
                <a:cubicBezTo>
                  <a:pt x="3848584" y="1955747"/>
                  <a:pt x="3836822" y="1955566"/>
                  <a:pt x="3825097" y="1955856"/>
                </a:cubicBezTo>
                <a:cubicBezTo>
                  <a:pt x="3822083" y="1955929"/>
                  <a:pt x="3819071" y="1957526"/>
                  <a:pt x="3816057" y="1958397"/>
                </a:cubicBezTo>
                <a:cubicBezTo>
                  <a:pt x="3817219" y="1961011"/>
                  <a:pt x="3817691" y="1964278"/>
                  <a:pt x="3819579" y="1966129"/>
                </a:cubicBezTo>
                <a:cubicBezTo>
                  <a:pt x="3829054" y="1975350"/>
                  <a:pt x="3839109" y="1983990"/>
                  <a:pt x="3848511" y="1993283"/>
                </a:cubicBezTo>
                <a:cubicBezTo>
                  <a:pt x="3851451" y="1996187"/>
                  <a:pt x="3853122" y="2000434"/>
                  <a:pt x="3855372" y="2004064"/>
                </a:cubicBezTo>
                <a:cubicBezTo>
                  <a:pt x="3851923" y="2005879"/>
                  <a:pt x="3848547" y="2008929"/>
                  <a:pt x="3844954" y="2009219"/>
                </a:cubicBezTo>
                <a:cubicBezTo>
                  <a:pt x="3834390" y="2010091"/>
                  <a:pt x="3812754" y="2028024"/>
                  <a:pt x="3811484" y="2037970"/>
                </a:cubicBezTo>
                <a:cubicBezTo>
                  <a:pt x="3809995" y="2049587"/>
                  <a:pt x="3817328" y="2051656"/>
                  <a:pt x="3830978" y="2046029"/>
                </a:cubicBezTo>
                <a:cubicBezTo>
                  <a:pt x="3830433" y="2038551"/>
                  <a:pt x="3827601" y="2031145"/>
                  <a:pt x="3830106" y="2027007"/>
                </a:cubicBezTo>
                <a:cubicBezTo>
                  <a:pt x="3835152" y="2018730"/>
                  <a:pt x="3842848" y="2018041"/>
                  <a:pt x="3851343" y="2025083"/>
                </a:cubicBezTo>
                <a:cubicBezTo>
                  <a:pt x="3854574" y="2027769"/>
                  <a:pt x="3861798" y="2028532"/>
                  <a:pt x="3865827" y="2026862"/>
                </a:cubicBezTo>
                <a:cubicBezTo>
                  <a:pt x="3889097" y="2017278"/>
                  <a:pt x="3893234" y="2018585"/>
                  <a:pt x="3899733" y="2043016"/>
                </a:cubicBezTo>
                <a:cubicBezTo>
                  <a:pt x="3902020" y="2051511"/>
                  <a:pt x="3901947" y="2060876"/>
                  <a:pt x="3901548" y="2069770"/>
                </a:cubicBezTo>
                <a:cubicBezTo>
                  <a:pt x="3901366" y="2073836"/>
                  <a:pt x="3897845" y="2077720"/>
                  <a:pt x="3895812" y="2081714"/>
                </a:cubicBezTo>
                <a:cubicBezTo>
                  <a:pt x="3892981" y="2079172"/>
                  <a:pt x="3890294" y="2074707"/>
                  <a:pt x="3887281" y="2074490"/>
                </a:cubicBezTo>
                <a:cubicBezTo>
                  <a:pt x="3879585" y="2073909"/>
                  <a:pt x="3868949" y="2072239"/>
                  <a:pt x="3864520" y="2076377"/>
                </a:cubicBezTo>
                <a:cubicBezTo>
                  <a:pt x="3849128" y="2090753"/>
                  <a:pt x="3833882" y="2085162"/>
                  <a:pt x="3817945" y="2079971"/>
                </a:cubicBezTo>
                <a:cubicBezTo>
                  <a:pt x="3803860" y="2077503"/>
                  <a:pt x="3788577" y="2077611"/>
                  <a:pt x="3775908" y="2071912"/>
                </a:cubicBezTo>
                <a:cubicBezTo>
                  <a:pt x="3755470" y="2062692"/>
                  <a:pt x="3736303" y="2050349"/>
                  <a:pt x="3717535" y="2037934"/>
                </a:cubicBezTo>
                <a:cubicBezTo>
                  <a:pt x="3707116" y="2031037"/>
                  <a:pt x="3698332" y="2021562"/>
                  <a:pt x="3689329" y="2012704"/>
                </a:cubicBezTo>
                <a:cubicBezTo>
                  <a:pt x="3686570" y="2009982"/>
                  <a:pt x="3684065" y="2005589"/>
                  <a:pt x="3683992" y="2001923"/>
                </a:cubicBezTo>
                <a:cubicBezTo>
                  <a:pt x="3683593" y="1982283"/>
                  <a:pt x="3683992" y="1962608"/>
                  <a:pt x="3684174" y="1942933"/>
                </a:cubicBezTo>
                <a:cubicBezTo>
                  <a:pt x="3684174" y="1941154"/>
                  <a:pt x="3683992" y="1938540"/>
                  <a:pt x="3685009" y="1937705"/>
                </a:cubicBezTo>
                <a:cubicBezTo>
                  <a:pt x="3702107" y="1924092"/>
                  <a:pt x="3690599" y="1905905"/>
                  <a:pt x="3693068" y="1889971"/>
                </a:cubicBezTo>
                <a:cubicBezTo>
                  <a:pt x="3693903" y="1884525"/>
                  <a:pt x="3695682" y="1878537"/>
                  <a:pt x="3698949" y="1874252"/>
                </a:cubicBezTo>
                <a:cubicBezTo>
                  <a:pt x="3705120" y="1866157"/>
                  <a:pt x="3712235" y="1858607"/>
                  <a:pt x="3719786" y="1851745"/>
                </a:cubicBezTo>
                <a:cubicBezTo>
                  <a:pt x="3738045" y="1835156"/>
                  <a:pt x="3741059" y="1810616"/>
                  <a:pt x="3752639" y="1790650"/>
                </a:cubicBezTo>
                <a:cubicBezTo>
                  <a:pt x="3766324" y="1767017"/>
                  <a:pt x="3781934" y="1744511"/>
                  <a:pt x="3796636" y="1721495"/>
                </a:cubicBezTo>
                <a:cubicBezTo>
                  <a:pt x="3799141" y="1717539"/>
                  <a:pt x="3801392" y="1713400"/>
                  <a:pt x="3803751" y="1709370"/>
                </a:cubicBezTo>
                <a:cubicBezTo>
                  <a:pt x="3824842" y="1705813"/>
                  <a:pt x="3845898" y="1701603"/>
                  <a:pt x="3867134" y="1699097"/>
                </a:cubicBezTo>
                <a:close/>
                <a:moveTo>
                  <a:pt x="3223446" y="1578875"/>
                </a:moveTo>
                <a:lnTo>
                  <a:pt x="3229751" y="1583472"/>
                </a:lnTo>
                <a:cubicBezTo>
                  <a:pt x="3231648" y="1585582"/>
                  <a:pt x="3232964" y="1587815"/>
                  <a:pt x="3232583" y="1588813"/>
                </a:cubicBezTo>
                <a:cubicBezTo>
                  <a:pt x="3230078" y="1595275"/>
                  <a:pt x="3224887" y="1600684"/>
                  <a:pt x="3217627" y="1610848"/>
                </a:cubicBezTo>
                <a:cubicBezTo>
                  <a:pt x="3213815" y="1601337"/>
                  <a:pt x="3210475" y="1597054"/>
                  <a:pt x="3210874" y="1593169"/>
                </a:cubicBezTo>
                <a:cubicBezTo>
                  <a:pt x="3211256" y="1589630"/>
                  <a:pt x="3211437" y="1585265"/>
                  <a:pt x="3213008" y="1582178"/>
                </a:cubicBezTo>
                <a:close/>
                <a:moveTo>
                  <a:pt x="3223435" y="1578867"/>
                </a:moveTo>
                <a:lnTo>
                  <a:pt x="3223471" y="1578867"/>
                </a:lnTo>
                <a:lnTo>
                  <a:pt x="3223446" y="1578875"/>
                </a:lnTo>
                <a:close/>
                <a:moveTo>
                  <a:pt x="2969105" y="1506336"/>
                </a:moveTo>
                <a:lnTo>
                  <a:pt x="2968982" y="1506383"/>
                </a:lnTo>
                <a:lnTo>
                  <a:pt x="2967399" y="1506481"/>
                </a:lnTo>
                <a:cubicBezTo>
                  <a:pt x="2967436" y="1506628"/>
                  <a:pt x="2967508" y="1506773"/>
                  <a:pt x="2967545" y="1506917"/>
                </a:cubicBezTo>
                <a:lnTo>
                  <a:pt x="2968982" y="1506383"/>
                </a:lnTo>
                <a:lnTo>
                  <a:pt x="2969142" y="1506372"/>
                </a:lnTo>
                <a:close/>
                <a:moveTo>
                  <a:pt x="1700656" y="1505246"/>
                </a:moveTo>
                <a:lnTo>
                  <a:pt x="1700505" y="1506554"/>
                </a:lnTo>
                <a:lnTo>
                  <a:pt x="1700475" y="1506554"/>
                </a:lnTo>
                <a:cubicBezTo>
                  <a:pt x="1700475" y="1506554"/>
                  <a:pt x="1700475" y="1506698"/>
                  <a:pt x="1700475" y="1506807"/>
                </a:cubicBezTo>
                <a:lnTo>
                  <a:pt x="1700505" y="1506554"/>
                </a:lnTo>
                <a:lnTo>
                  <a:pt x="1700511" y="1506554"/>
                </a:lnTo>
                <a:cubicBezTo>
                  <a:pt x="1700511" y="1506118"/>
                  <a:pt x="1700620" y="1505682"/>
                  <a:pt x="1700656" y="1505246"/>
                </a:cubicBezTo>
                <a:close/>
                <a:moveTo>
                  <a:pt x="1516643" y="1447709"/>
                </a:moveTo>
                <a:cubicBezTo>
                  <a:pt x="1516607" y="1447782"/>
                  <a:pt x="1516571" y="1447890"/>
                  <a:pt x="1516571" y="1447963"/>
                </a:cubicBezTo>
                <a:cubicBezTo>
                  <a:pt x="1516752" y="1447890"/>
                  <a:pt x="1516934" y="1447818"/>
                  <a:pt x="1517115" y="1447745"/>
                </a:cubicBezTo>
                <a:cubicBezTo>
                  <a:pt x="1516970" y="1447745"/>
                  <a:pt x="1516643" y="1447745"/>
                  <a:pt x="1516643" y="1447745"/>
                </a:cubicBezTo>
                <a:close/>
                <a:moveTo>
                  <a:pt x="1566304" y="1430175"/>
                </a:moveTo>
                <a:lnTo>
                  <a:pt x="1566238" y="1430239"/>
                </a:lnTo>
                <a:lnTo>
                  <a:pt x="1559733" y="1432971"/>
                </a:lnTo>
                <a:cubicBezTo>
                  <a:pt x="1560859" y="1433043"/>
                  <a:pt x="1562020" y="1433116"/>
                  <a:pt x="1563182" y="1433189"/>
                </a:cubicBezTo>
                <a:lnTo>
                  <a:pt x="1566238" y="1430239"/>
                </a:lnTo>
                <a:lnTo>
                  <a:pt x="1566304" y="1430212"/>
                </a:lnTo>
                <a:close/>
                <a:moveTo>
                  <a:pt x="1723091" y="1428034"/>
                </a:moveTo>
                <a:cubicBezTo>
                  <a:pt x="1723272" y="1435729"/>
                  <a:pt x="1722764" y="1443535"/>
                  <a:pt x="1723998" y="1451049"/>
                </a:cubicBezTo>
                <a:cubicBezTo>
                  <a:pt x="1724434" y="1453772"/>
                  <a:pt x="1730351" y="1455296"/>
                  <a:pt x="1731585" y="1458272"/>
                </a:cubicBezTo>
                <a:cubicBezTo>
                  <a:pt x="1733219" y="1462156"/>
                  <a:pt x="1733582" y="1470616"/>
                  <a:pt x="1732892" y="1470797"/>
                </a:cubicBezTo>
                <a:cubicBezTo>
                  <a:pt x="1717355" y="1474753"/>
                  <a:pt x="1724143" y="1487568"/>
                  <a:pt x="1721384" y="1496824"/>
                </a:cubicBezTo>
                <a:cubicBezTo>
                  <a:pt x="1717718" y="1509167"/>
                  <a:pt x="1711365" y="1520711"/>
                  <a:pt x="1704904" y="1535523"/>
                </a:cubicBezTo>
                <a:cubicBezTo>
                  <a:pt x="1717065" y="1535523"/>
                  <a:pt x="1729988" y="1535304"/>
                  <a:pt x="1742948" y="1535595"/>
                </a:cubicBezTo>
                <a:cubicBezTo>
                  <a:pt x="1751696" y="1535776"/>
                  <a:pt x="1759320" y="1536429"/>
                  <a:pt x="1752785" y="1549244"/>
                </a:cubicBezTo>
                <a:cubicBezTo>
                  <a:pt x="1750426" y="1553854"/>
                  <a:pt x="1752822" y="1561223"/>
                  <a:pt x="1753947" y="1567141"/>
                </a:cubicBezTo>
                <a:cubicBezTo>
                  <a:pt x="1755326" y="1574474"/>
                  <a:pt x="1757686" y="1581625"/>
                  <a:pt x="1759646" y="1588885"/>
                </a:cubicBezTo>
                <a:cubicBezTo>
                  <a:pt x="1752204" y="1589321"/>
                  <a:pt x="1744799" y="1589793"/>
                  <a:pt x="1736740" y="1590265"/>
                </a:cubicBezTo>
                <a:cubicBezTo>
                  <a:pt x="1730932" y="1618979"/>
                  <a:pt x="1738991" y="1632084"/>
                  <a:pt x="1769847" y="1641631"/>
                </a:cubicBezTo>
                <a:cubicBezTo>
                  <a:pt x="1775437" y="1643375"/>
                  <a:pt x="1780919" y="1645479"/>
                  <a:pt x="1786473" y="1647404"/>
                </a:cubicBezTo>
                <a:cubicBezTo>
                  <a:pt x="1798199" y="1655281"/>
                  <a:pt x="1799723" y="1663594"/>
                  <a:pt x="1788107" y="1673178"/>
                </a:cubicBezTo>
                <a:cubicBezTo>
                  <a:pt x="1780011" y="1679857"/>
                  <a:pt x="1780774" y="1685883"/>
                  <a:pt x="1789922" y="1691619"/>
                </a:cubicBezTo>
                <a:cubicBezTo>
                  <a:pt x="1800812" y="1698443"/>
                  <a:pt x="1806330" y="1707011"/>
                  <a:pt x="1808581" y="1721495"/>
                </a:cubicBezTo>
                <a:cubicBezTo>
                  <a:pt x="1812647" y="1747850"/>
                  <a:pt x="1822593" y="1773335"/>
                  <a:pt x="1830035" y="1799180"/>
                </a:cubicBezTo>
                <a:cubicBezTo>
                  <a:pt x="1830652" y="1801358"/>
                  <a:pt x="1831777" y="1805207"/>
                  <a:pt x="1831051" y="1805678"/>
                </a:cubicBezTo>
                <a:cubicBezTo>
                  <a:pt x="1814026" y="1816387"/>
                  <a:pt x="1827349" y="1828076"/>
                  <a:pt x="1830108" y="1839004"/>
                </a:cubicBezTo>
                <a:cubicBezTo>
                  <a:pt x="1832395" y="1848042"/>
                  <a:pt x="1834210" y="1855774"/>
                  <a:pt x="1822593" y="1859114"/>
                </a:cubicBezTo>
                <a:cubicBezTo>
                  <a:pt x="1817112" y="1865576"/>
                  <a:pt x="1812211" y="1870259"/>
                  <a:pt x="1819617" y="1880569"/>
                </a:cubicBezTo>
                <a:cubicBezTo>
                  <a:pt x="1825751" y="1889136"/>
                  <a:pt x="1826477" y="1901984"/>
                  <a:pt x="1828220" y="1913165"/>
                </a:cubicBezTo>
                <a:cubicBezTo>
                  <a:pt x="1829563" y="1921732"/>
                  <a:pt x="1828111" y="1930735"/>
                  <a:pt x="1828982" y="1939448"/>
                </a:cubicBezTo>
                <a:cubicBezTo>
                  <a:pt x="1830180" y="1951137"/>
                  <a:pt x="1841760" y="1965694"/>
                  <a:pt x="1818963" y="1969723"/>
                </a:cubicBezTo>
                <a:cubicBezTo>
                  <a:pt x="1817620" y="1969977"/>
                  <a:pt x="1817148" y="1976911"/>
                  <a:pt x="1816821" y="1980795"/>
                </a:cubicBezTo>
                <a:cubicBezTo>
                  <a:pt x="1816240" y="1987838"/>
                  <a:pt x="1816313" y="1994917"/>
                  <a:pt x="1815478" y="2001923"/>
                </a:cubicBezTo>
                <a:cubicBezTo>
                  <a:pt x="1815369" y="2002758"/>
                  <a:pt x="1811122" y="2002830"/>
                  <a:pt x="1808980" y="2003701"/>
                </a:cubicBezTo>
                <a:cubicBezTo>
                  <a:pt x="1803571" y="2005879"/>
                  <a:pt x="1798235" y="2008275"/>
                  <a:pt x="1792899" y="2010599"/>
                </a:cubicBezTo>
                <a:cubicBezTo>
                  <a:pt x="1774494" y="2020654"/>
                  <a:pt x="1756016" y="2030565"/>
                  <a:pt x="1737829" y="2041020"/>
                </a:cubicBezTo>
                <a:cubicBezTo>
                  <a:pt x="1736087" y="2042036"/>
                  <a:pt x="1734961" y="2046610"/>
                  <a:pt x="1735615" y="2048969"/>
                </a:cubicBezTo>
                <a:cubicBezTo>
                  <a:pt x="1741459" y="2069770"/>
                  <a:pt x="1722655" y="2091406"/>
                  <a:pt x="1702217" y="2084981"/>
                </a:cubicBezTo>
                <a:cubicBezTo>
                  <a:pt x="1681017" y="2078301"/>
                  <a:pt x="1663302" y="2089627"/>
                  <a:pt x="1644280" y="2092967"/>
                </a:cubicBezTo>
                <a:cubicBezTo>
                  <a:pt x="1621519" y="2096960"/>
                  <a:pt x="1601371" y="2090317"/>
                  <a:pt x="1581551" y="2082621"/>
                </a:cubicBezTo>
                <a:cubicBezTo>
                  <a:pt x="1566268" y="2076704"/>
                  <a:pt x="1559262" y="2056194"/>
                  <a:pt x="1566849" y="2040874"/>
                </a:cubicBezTo>
                <a:cubicBezTo>
                  <a:pt x="1571023" y="2032489"/>
                  <a:pt x="1567647" y="2030928"/>
                  <a:pt x="1563073" y="2025337"/>
                </a:cubicBezTo>
                <a:cubicBezTo>
                  <a:pt x="1541292" y="1998764"/>
                  <a:pt x="1521363" y="1970086"/>
                  <a:pt x="1525465" y="1933712"/>
                </a:cubicBezTo>
                <a:cubicBezTo>
                  <a:pt x="1527607" y="1914726"/>
                  <a:pt x="1525719" y="1900750"/>
                  <a:pt x="1515736" y="1883111"/>
                </a:cubicBezTo>
                <a:cubicBezTo>
                  <a:pt x="1502704" y="1860132"/>
                  <a:pt x="1498892" y="1831744"/>
                  <a:pt x="1492249" y="1805388"/>
                </a:cubicBezTo>
                <a:cubicBezTo>
                  <a:pt x="1487493" y="1786548"/>
                  <a:pt x="1482956" y="1767345"/>
                  <a:pt x="1481213" y="1748031"/>
                </a:cubicBezTo>
                <a:cubicBezTo>
                  <a:pt x="1479507" y="1729228"/>
                  <a:pt x="1482121" y="1710096"/>
                  <a:pt x="1481649" y="1691111"/>
                </a:cubicBezTo>
                <a:cubicBezTo>
                  <a:pt x="1481286" y="1677062"/>
                  <a:pt x="1478527" y="1663123"/>
                  <a:pt x="1477656" y="1649073"/>
                </a:cubicBezTo>
                <a:cubicBezTo>
                  <a:pt x="1476458" y="1630305"/>
                  <a:pt x="1502341" y="1602898"/>
                  <a:pt x="1521254" y="1600248"/>
                </a:cubicBezTo>
                <a:cubicBezTo>
                  <a:pt x="1531346" y="1598832"/>
                  <a:pt x="1540966" y="1593895"/>
                  <a:pt x="1550876" y="1590918"/>
                </a:cubicBezTo>
                <a:cubicBezTo>
                  <a:pt x="1557120" y="1589030"/>
                  <a:pt x="1563908" y="1588631"/>
                  <a:pt x="1569862" y="1586164"/>
                </a:cubicBezTo>
                <a:cubicBezTo>
                  <a:pt x="1581297" y="1581443"/>
                  <a:pt x="1592405" y="1575926"/>
                  <a:pt x="1603295" y="1570118"/>
                </a:cubicBezTo>
                <a:cubicBezTo>
                  <a:pt x="1604167" y="1569683"/>
                  <a:pt x="1602751" y="1561913"/>
                  <a:pt x="1601952" y="1561842"/>
                </a:cubicBezTo>
                <a:cubicBezTo>
                  <a:pt x="1590227" y="1560607"/>
                  <a:pt x="1578429" y="1559336"/>
                  <a:pt x="1566667" y="1559590"/>
                </a:cubicBezTo>
                <a:cubicBezTo>
                  <a:pt x="1555595" y="1559809"/>
                  <a:pt x="1543434" y="1565580"/>
                  <a:pt x="1537916" y="1549571"/>
                </a:cubicBezTo>
                <a:cubicBezTo>
                  <a:pt x="1537408" y="1548082"/>
                  <a:pt x="1531781" y="1547466"/>
                  <a:pt x="1528768" y="1547937"/>
                </a:cubicBezTo>
                <a:cubicBezTo>
                  <a:pt x="1519475" y="1549353"/>
                  <a:pt x="1510363" y="1552729"/>
                  <a:pt x="1501106" y="1553092"/>
                </a:cubicBezTo>
                <a:cubicBezTo>
                  <a:pt x="1476095" y="1554072"/>
                  <a:pt x="1466221" y="1546412"/>
                  <a:pt x="1460521" y="1522199"/>
                </a:cubicBezTo>
                <a:cubicBezTo>
                  <a:pt x="1459723" y="1518787"/>
                  <a:pt x="1462264" y="1511418"/>
                  <a:pt x="1464442" y="1510909"/>
                </a:cubicBezTo>
                <a:cubicBezTo>
                  <a:pt x="1479471" y="1507425"/>
                  <a:pt x="1494790" y="1505246"/>
                  <a:pt x="1510037" y="1502670"/>
                </a:cubicBezTo>
                <a:cubicBezTo>
                  <a:pt x="1521145" y="1498930"/>
                  <a:pt x="1532181" y="1494900"/>
                  <a:pt x="1543398" y="1491453"/>
                </a:cubicBezTo>
                <a:cubicBezTo>
                  <a:pt x="1561549" y="1485825"/>
                  <a:pt x="1563218" y="1480599"/>
                  <a:pt x="1553127" y="1465279"/>
                </a:cubicBezTo>
                <a:cubicBezTo>
                  <a:pt x="1551675" y="1463029"/>
                  <a:pt x="1555885" y="1453227"/>
                  <a:pt x="1558245" y="1452900"/>
                </a:cubicBezTo>
                <a:cubicBezTo>
                  <a:pt x="1581043" y="1449923"/>
                  <a:pt x="1602134" y="1434713"/>
                  <a:pt x="1626891" y="1443753"/>
                </a:cubicBezTo>
                <a:cubicBezTo>
                  <a:pt x="1632119" y="1445677"/>
                  <a:pt x="1639524" y="1440703"/>
                  <a:pt x="1646059" y="1440085"/>
                </a:cubicBezTo>
                <a:cubicBezTo>
                  <a:pt x="1664609" y="1438344"/>
                  <a:pt x="1682070" y="1426871"/>
                  <a:pt x="1702217" y="1435656"/>
                </a:cubicBezTo>
                <a:lnTo>
                  <a:pt x="1702217" y="1435621"/>
                </a:lnTo>
                <a:cubicBezTo>
                  <a:pt x="1707154" y="1437762"/>
                  <a:pt x="1716048" y="1430828"/>
                  <a:pt x="1723091" y="1428034"/>
                </a:cubicBezTo>
                <a:close/>
                <a:moveTo>
                  <a:pt x="3067660" y="1414371"/>
                </a:moveTo>
                <a:cubicBezTo>
                  <a:pt x="3076123" y="1414793"/>
                  <a:pt x="3084436" y="1417397"/>
                  <a:pt x="3092567" y="1422662"/>
                </a:cubicBezTo>
                <a:cubicBezTo>
                  <a:pt x="3111843" y="1430249"/>
                  <a:pt x="3131010" y="1438090"/>
                  <a:pt x="3150468" y="1445242"/>
                </a:cubicBezTo>
                <a:cubicBezTo>
                  <a:pt x="3155913" y="1447274"/>
                  <a:pt x="3162593" y="1446077"/>
                  <a:pt x="3167857" y="1448363"/>
                </a:cubicBezTo>
                <a:cubicBezTo>
                  <a:pt x="3173375" y="1450758"/>
                  <a:pt x="3178674" y="1454898"/>
                  <a:pt x="3182341" y="1459616"/>
                </a:cubicBezTo>
                <a:cubicBezTo>
                  <a:pt x="3183793" y="1461505"/>
                  <a:pt x="3181252" y="1469889"/>
                  <a:pt x="3179400" y="1470290"/>
                </a:cubicBezTo>
                <a:cubicBezTo>
                  <a:pt x="3174209" y="1471451"/>
                  <a:pt x="3168437" y="1470181"/>
                  <a:pt x="3162956" y="1469491"/>
                </a:cubicBezTo>
                <a:cubicBezTo>
                  <a:pt x="3157765" y="1468838"/>
                  <a:pt x="3152283" y="1466260"/>
                  <a:pt x="3147600" y="1467349"/>
                </a:cubicBezTo>
                <a:cubicBezTo>
                  <a:pt x="3143825" y="1468219"/>
                  <a:pt x="3140993" y="1473302"/>
                  <a:pt x="3137763" y="1476497"/>
                </a:cubicBezTo>
                <a:cubicBezTo>
                  <a:pt x="3141284" y="1477912"/>
                  <a:pt x="3144696" y="1479692"/>
                  <a:pt x="3148326" y="1480636"/>
                </a:cubicBezTo>
                <a:cubicBezTo>
                  <a:pt x="3152319" y="1481652"/>
                  <a:pt x="3157438" y="1480672"/>
                  <a:pt x="3160378" y="1482850"/>
                </a:cubicBezTo>
                <a:cubicBezTo>
                  <a:pt x="3163101" y="1484847"/>
                  <a:pt x="3164408" y="1489856"/>
                  <a:pt x="3164517" y="1493594"/>
                </a:cubicBezTo>
                <a:cubicBezTo>
                  <a:pt x="3164553" y="1494974"/>
                  <a:pt x="3159435" y="1497624"/>
                  <a:pt x="3156603" y="1497733"/>
                </a:cubicBezTo>
                <a:cubicBezTo>
                  <a:pt x="3149669" y="1498059"/>
                  <a:pt x="3142700" y="1497116"/>
                  <a:pt x="3135730" y="1496898"/>
                </a:cubicBezTo>
                <a:cubicBezTo>
                  <a:pt x="3131736" y="1496754"/>
                  <a:pt x="3127707" y="1497080"/>
                  <a:pt x="3123714" y="1497189"/>
                </a:cubicBezTo>
                <a:cubicBezTo>
                  <a:pt x="3125420" y="1501400"/>
                  <a:pt x="3127126" y="1505574"/>
                  <a:pt x="3128832" y="1509786"/>
                </a:cubicBezTo>
                <a:cubicBezTo>
                  <a:pt x="3136311" y="1511020"/>
                  <a:pt x="3144006" y="1511527"/>
                  <a:pt x="3151158" y="1513814"/>
                </a:cubicBezTo>
                <a:cubicBezTo>
                  <a:pt x="3154715" y="1514941"/>
                  <a:pt x="3157220" y="1519296"/>
                  <a:pt x="3160233" y="1522200"/>
                </a:cubicBezTo>
                <a:cubicBezTo>
                  <a:pt x="3156748" y="1523398"/>
                  <a:pt x="3152900" y="1526193"/>
                  <a:pt x="3149815" y="1525540"/>
                </a:cubicBezTo>
                <a:cubicBezTo>
                  <a:pt x="3127199" y="1520640"/>
                  <a:pt x="3109847" y="1533925"/>
                  <a:pt x="3090353" y="1539661"/>
                </a:cubicBezTo>
                <a:cubicBezTo>
                  <a:pt x="3090389" y="1540968"/>
                  <a:pt x="3090425" y="1542311"/>
                  <a:pt x="3090425" y="1543618"/>
                </a:cubicBezTo>
                <a:cubicBezTo>
                  <a:pt x="3098775" y="1545687"/>
                  <a:pt x="3107197" y="1547430"/>
                  <a:pt x="3115437" y="1549863"/>
                </a:cubicBezTo>
                <a:cubicBezTo>
                  <a:pt x="3127852" y="1553528"/>
                  <a:pt x="3140376" y="1555380"/>
                  <a:pt x="3146439" y="1570918"/>
                </a:cubicBezTo>
                <a:cubicBezTo>
                  <a:pt x="3149597" y="1579048"/>
                  <a:pt x="3160052" y="1585401"/>
                  <a:pt x="3168583" y="1590121"/>
                </a:cubicBezTo>
                <a:cubicBezTo>
                  <a:pt x="3183575" y="1598470"/>
                  <a:pt x="3188476" y="1617492"/>
                  <a:pt x="3208369" y="1622283"/>
                </a:cubicBezTo>
                <a:cubicBezTo>
                  <a:pt x="3217263" y="1624425"/>
                  <a:pt x="3222563" y="1642467"/>
                  <a:pt x="3228734" y="1653721"/>
                </a:cubicBezTo>
                <a:cubicBezTo>
                  <a:pt x="3229424" y="1655027"/>
                  <a:pt x="3225395" y="1661127"/>
                  <a:pt x="3223362" y="1661235"/>
                </a:cubicBezTo>
                <a:cubicBezTo>
                  <a:pt x="3219151" y="1661453"/>
                  <a:pt x="3213633" y="1660328"/>
                  <a:pt x="3210801" y="1657532"/>
                </a:cubicBezTo>
                <a:cubicBezTo>
                  <a:pt x="3208405" y="1655210"/>
                  <a:pt x="3209858" y="1649437"/>
                  <a:pt x="3208297" y="1645734"/>
                </a:cubicBezTo>
                <a:cubicBezTo>
                  <a:pt x="3206590" y="1641741"/>
                  <a:pt x="3202452" y="1634880"/>
                  <a:pt x="3200964" y="1635279"/>
                </a:cubicBezTo>
                <a:cubicBezTo>
                  <a:pt x="3186661" y="1638982"/>
                  <a:pt x="3177295" y="1634372"/>
                  <a:pt x="3171886" y="1620905"/>
                </a:cubicBezTo>
                <a:cubicBezTo>
                  <a:pt x="3169163" y="1622356"/>
                  <a:pt x="3165170" y="1623191"/>
                  <a:pt x="3164009" y="1625442"/>
                </a:cubicBezTo>
                <a:cubicBezTo>
                  <a:pt x="3160996" y="1631323"/>
                  <a:pt x="3159217" y="1637821"/>
                  <a:pt x="3156966" y="1644101"/>
                </a:cubicBezTo>
                <a:cubicBezTo>
                  <a:pt x="3160342" y="1643339"/>
                  <a:pt x="3163718" y="1642576"/>
                  <a:pt x="3167131" y="1641850"/>
                </a:cubicBezTo>
                <a:cubicBezTo>
                  <a:pt x="3168764" y="1641488"/>
                  <a:pt x="3170470" y="1641306"/>
                  <a:pt x="3174355" y="1643375"/>
                </a:cubicBezTo>
                <a:cubicBezTo>
                  <a:pt x="3170398" y="1646896"/>
                  <a:pt x="3166913" y="1652596"/>
                  <a:pt x="3162411" y="1653539"/>
                </a:cubicBezTo>
                <a:cubicBezTo>
                  <a:pt x="3142917" y="1657606"/>
                  <a:pt x="3124585" y="1661816"/>
                  <a:pt x="3128106" y="1685412"/>
                </a:cubicBezTo>
                <a:cubicBezTo>
                  <a:pt x="3136891" y="1685484"/>
                  <a:pt x="3147382" y="1683815"/>
                  <a:pt x="3156603" y="1686501"/>
                </a:cubicBezTo>
                <a:cubicBezTo>
                  <a:pt x="3159834" y="1687445"/>
                  <a:pt x="3159979" y="1699061"/>
                  <a:pt x="3161504" y="1705813"/>
                </a:cubicBezTo>
                <a:cubicBezTo>
                  <a:pt x="3157620" y="1711913"/>
                  <a:pt x="3151847" y="1717358"/>
                  <a:pt x="3164844" y="1720951"/>
                </a:cubicBezTo>
                <a:cubicBezTo>
                  <a:pt x="3173266" y="1723275"/>
                  <a:pt x="3179364" y="1729409"/>
                  <a:pt x="3173011" y="1740445"/>
                </a:cubicBezTo>
                <a:cubicBezTo>
                  <a:pt x="3171596" y="1742915"/>
                  <a:pt x="3176714" y="1748795"/>
                  <a:pt x="3177948" y="1753333"/>
                </a:cubicBezTo>
                <a:cubicBezTo>
                  <a:pt x="3179001" y="1757181"/>
                  <a:pt x="3178747" y="1761391"/>
                  <a:pt x="3179074" y="1765420"/>
                </a:cubicBezTo>
                <a:cubicBezTo>
                  <a:pt x="3174899" y="1764514"/>
                  <a:pt x="3169345" y="1765021"/>
                  <a:pt x="3166876" y="1762481"/>
                </a:cubicBezTo>
                <a:cubicBezTo>
                  <a:pt x="3161976" y="1757507"/>
                  <a:pt x="3156204" y="1751191"/>
                  <a:pt x="3155478" y="1744874"/>
                </a:cubicBezTo>
                <a:cubicBezTo>
                  <a:pt x="3153881" y="1730752"/>
                  <a:pt x="3147746" y="1734600"/>
                  <a:pt x="3140268" y="1738994"/>
                </a:cubicBezTo>
                <a:cubicBezTo>
                  <a:pt x="3142264" y="1744402"/>
                  <a:pt x="3145132" y="1749630"/>
                  <a:pt x="3146003" y="1755220"/>
                </a:cubicBezTo>
                <a:cubicBezTo>
                  <a:pt x="3147201" y="1762843"/>
                  <a:pt x="3146874" y="1770721"/>
                  <a:pt x="3147201" y="1778490"/>
                </a:cubicBezTo>
                <a:cubicBezTo>
                  <a:pt x="3146620" y="1783571"/>
                  <a:pt x="3146293" y="1788655"/>
                  <a:pt x="3145350" y="1793664"/>
                </a:cubicBezTo>
                <a:cubicBezTo>
                  <a:pt x="3144188" y="1799654"/>
                  <a:pt x="3144043" y="1806624"/>
                  <a:pt x="3140739" y="1811270"/>
                </a:cubicBezTo>
                <a:cubicBezTo>
                  <a:pt x="3135185" y="1819075"/>
                  <a:pt x="3128578" y="1823902"/>
                  <a:pt x="3134459" y="1836100"/>
                </a:cubicBezTo>
                <a:cubicBezTo>
                  <a:pt x="3138561" y="1844632"/>
                  <a:pt x="3130212" y="1844013"/>
                  <a:pt x="3123714" y="1840819"/>
                </a:cubicBezTo>
                <a:cubicBezTo>
                  <a:pt x="3121536" y="1839766"/>
                  <a:pt x="3115256" y="1842054"/>
                  <a:pt x="3115256" y="1842308"/>
                </a:cubicBezTo>
                <a:cubicBezTo>
                  <a:pt x="3116562" y="1854142"/>
                  <a:pt x="3117180" y="1866267"/>
                  <a:pt x="3120410" y="1877630"/>
                </a:cubicBezTo>
                <a:cubicBezTo>
                  <a:pt x="3124658" y="1892510"/>
                  <a:pt x="3112388" y="1912222"/>
                  <a:pt x="3097105" y="1913747"/>
                </a:cubicBezTo>
                <a:cubicBezTo>
                  <a:pt x="3093112" y="1914146"/>
                  <a:pt x="3089445" y="1917994"/>
                  <a:pt x="3085633" y="1920245"/>
                </a:cubicBezTo>
                <a:cubicBezTo>
                  <a:pt x="3085633" y="1920245"/>
                  <a:pt x="3084726" y="1919628"/>
                  <a:pt x="3084726" y="1919628"/>
                </a:cubicBezTo>
                <a:cubicBezTo>
                  <a:pt x="3084690" y="1919664"/>
                  <a:pt x="3084617" y="1919700"/>
                  <a:pt x="3084617" y="1919737"/>
                </a:cubicBezTo>
                <a:cubicBezTo>
                  <a:pt x="3084980" y="1919918"/>
                  <a:pt x="3085307" y="1920063"/>
                  <a:pt x="3085633" y="1920245"/>
                </a:cubicBezTo>
                <a:cubicBezTo>
                  <a:pt x="3084145" y="1930881"/>
                  <a:pt x="3084835" y="1939013"/>
                  <a:pt x="3099356" y="1939158"/>
                </a:cubicBezTo>
                <a:cubicBezTo>
                  <a:pt x="3102913" y="1939194"/>
                  <a:pt x="3106398" y="1947144"/>
                  <a:pt x="3109919" y="1951428"/>
                </a:cubicBezTo>
                <a:cubicBezTo>
                  <a:pt x="3105236" y="1953025"/>
                  <a:pt x="3099718" y="1957127"/>
                  <a:pt x="3096088" y="1955820"/>
                </a:cubicBezTo>
                <a:cubicBezTo>
                  <a:pt x="3074307" y="1948052"/>
                  <a:pt x="3059061" y="1958325"/>
                  <a:pt x="3042471" y="1970522"/>
                </a:cubicBezTo>
                <a:cubicBezTo>
                  <a:pt x="3032234" y="1978073"/>
                  <a:pt x="3018004" y="1980324"/>
                  <a:pt x="3005443" y="1984535"/>
                </a:cubicBezTo>
                <a:cubicBezTo>
                  <a:pt x="3003773" y="1985116"/>
                  <a:pt x="2999671" y="1983627"/>
                  <a:pt x="2999381" y="1982429"/>
                </a:cubicBezTo>
                <a:cubicBezTo>
                  <a:pt x="2995025" y="1963952"/>
                  <a:pt x="2983844" y="1969143"/>
                  <a:pt x="2972591" y="1974334"/>
                </a:cubicBezTo>
                <a:cubicBezTo>
                  <a:pt x="2970485" y="1975314"/>
                  <a:pt x="2966818" y="1975895"/>
                  <a:pt x="2966492" y="1977311"/>
                </a:cubicBezTo>
                <a:cubicBezTo>
                  <a:pt x="2962934" y="1992086"/>
                  <a:pt x="2955819" y="1987330"/>
                  <a:pt x="2946998" y="1982030"/>
                </a:cubicBezTo>
                <a:cubicBezTo>
                  <a:pt x="2937269" y="1976185"/>
                  <a:pt x="2930045" y="1972664"/>
                  <a:pt x="2946199" y="1965259"/>
                </a:cubicBezTo>
                <a:cubicBezTo>
                  <a:pt x="2953278" y="1962028"/>
                  <a:pt x="2955783" y="1954550"/>
                  <a:pt x="2947833" y="1947652"/>
                </a:cubicBezTo>
                <a:cubicBezTo>
                  <a:pt x="2944747" y="1944966"/>
                  <a:pt x="2941044" y="1941590"/>
                  <a:pt x="2940209" y="1937924"/>
                </a:cubicBezTo>
                <a:cubicBezTo>
                  <a:pt x="2937922" y="1927759"/>
                  <a:pt x="2933131" y="1926779"/>
                  <a:pt x="2924709" y="1931280"/>
                </a:cubicBezTo>
                <a:cubicBezTo>
                  <a:pt x="2911023" y="1938577"/>
                  <a:pt x="2905723" y="1934511"/>
                  <a:pt x="2901766" y="1918829"/>
                </a:cubicBezTo>
                <a:cubicBezTo>
                  <a:pt x="2897628" y="1902493"/>
                  <a:pt x="2890984" y="1887250"/>
                  <a:pt x="2896357" y="1870151"/>
                </a:cubicBezTo>
                <a:cubicBezTo>
                  <a:pt x="2897918" y="1865141"/>
                  <a:pt x="2898789" y="1859515"/>
                  <a:pt x="2901693" y="1855376"/>
                </a:cubicBezTo>
                <a:cubicBezTo>
                  <a:pt x="2909281" y="1844594"/>
                  <a:pt x="2902310" y="1837589"/>
                  <a:pt x="2894905" y="1833304"/>
                </a:cubicBezTo>
                <a:cubicBezTo>
                  <a:pt x="2876210" y="1822488"/>
                  <a:pt x="2872761" y="1808184"/>
                  <a:pt x="2885757" y="1790615"/>
                </a:cubicBezTo>
                <a:cubicBezTo>
                  <a:pt x="2890367" y="1784406"/>
                  <a:pt x="2893707" y="1777219"/>
                  <a:pt x="2897265" y="1771120"/>
                </a:cubicBezTo>
                <a:cubicBezTo>
                  <a:pt x="2885213" y="1762662"/>
                  <a:pt x="2880747" y="1745746"/>
                  <a:pt x="2880784" y="1725380"/>
                </a:cubicBezTo>
                <a:cubicBezTo>
                  <a:pt x="2880820" y="1707266"/>
                  <a:pt x="2877589" y="1689006"/>
                  <a:pt x="2874504" y="1671036"/>
                </a:cubicBezTo>
                <a:lnTo>
                  <a:pt x="2874649" y="1670927"/>
                </a:lnTo>
                <a:cubicBezTo>
                  <a:pt x="2870256" y="1645191"/>
                  <a:pt x="2876101" y="1621957"/>
                  <a:pt x="2888988" y="1599922"/>
                </a:cubicBezTo>
                <a:cubicBezTo>
                  <a:pt x="2880893" y="1578505"/>
                  <a:pt x="2887717" y="1558030"/>
                  <a:pt x="2894215" y="1537992"/>
                </a:cubicBezTo>
                <a:cubicBezTo>
                  <a:pt x="2895740" y="1533344"/>
                  <a:pt x="2903472" y="1529533"/>
                  <a:pt x="2909135" y="1527681"/>
                </a:cubicBezTo>
                <a:cubicBezTo>
                  <a:pt x="2914399" y="1525940"/>
                  <a:pt x="2920679" y="1527318"/>
                  <a:pt x="2927903" y="1527318"/>
                </a:cubicBezTo>
                <a:cubicBezTo>
                  <a:pt x="2924237" y="1520385"/>
                  <a:pt x="2921478" y="1515157"/>
                  <a:pt x="2918719" y="1509895"/>
                </a:cubicBezTo>
                <a:cubicBezTo>
                  <a:pt x="2923329" y="1507172"/>
                  <a:pt x="2928048" y="1505502"/>
                  <a:pt x="2932877" y="1504522"/>
                </a:cubicBezTo>
                <a:cubicBezTo>
                  <a:pt x="2938176" y="1502488"/>
                  <a:pt x="2943694" y="1500419"/>
                  <a:pt x="2949539" y="1498205"/>
                </a:cubicBezTo>
                <a:cubicBezTo>
                  <a:pt x="2946127" y="1495954"/>
                  <a:pt x="2942751" y="1493086"/>
                  <a:pt x="2938866" y="1491307"/>
                </a:cubicBezTo>
                <a:cubicBezTo>
                  <a:pt x="2925362" y="1485173"/>
                  <a:pt x="2915815" y="1478602"/>
                  <a:pt x="2932005" y="1464589"/>
                </a:cubicBezTo>
                <a:cubicBezTo>
                  <a:pt x="2934002" y="1462919"/>
                  <a:pt x="2933857" y="1457184"/>
                  <a:pt x="2932840" y="1453918"/>
                </a:cubicBezTo>
                <a:cubicBezTo>
                  <a:pt x="2927613" y="1437255"/>
                  <a:pt x="2936361" y="1425238"/>
                  <a:pt x="2953605" y="1426545"/>
                </a:cubicBezTo>
                <a:cubicBezTo>
                  <a:pt x="2967327" y="1427598"/>
                  <a:pt x="2981521" y="1427453"/>
                  <a:pt x="2994589" y="1431084"/>
                </a:cubicBezTo>
                <a:cubicBezTo>
                  <a:pt x="3013393" y="1436275"/>
                  <a:pt x="3028640" y="1433335"/>
                  <a:pt x="3041854" y="1419177"/>
                </a:cubicBezTo>
                <a:cubicBezTo>
                  <a:pt x="3050585" y="1415709"/>
                  <a:pt x="3059197" y="1413949"/>
                  <a:pt x="3067660" y="1414371"/>
                </a:cubicBezTo>
                <a:close/>
                <a:moveTo>
                  <a:pt x="3196498" y="1405345"/>
                </a:moveTo>
                <a:cubicBezTo>
                  <a:pt x="3209276" y="1411442"/>
                  <a:pt x="3221692" y="1418304"/>
                  <a:pt x="3234034" y="1425238"/>
                </a:cubicBezTo>
                <a:lnTo>
                  <a:pt x="3234034" y="1425202"/>
                </a:lnTo>
                <a:cubicBezTo>
                  <a:pt x="3235268" y="1425891"/>
                  <a:pt x="3235668" y="1428142"/>
                  <a:pt x="3237047" y="1430865"/>
                </a:cubicBezTo>
                <a:cubicBezTo>
                  <a:pt x="3234324" y="1432825"/>
                  <a:pt x="3231965" y="1435693"/>
                  <a:pt x="3229024" y="1436456"/>
                </a:cubicBezTo>
                <a:cubicBezTo>
                  <a:pt x="3217517" y="1439504"/>
                  <a:pt x="3193376" y="1425637"/>
                  <a:pt x="3189819" y="1413476"/>
                </a:cubicBezTo>
                <a:cubicBezTo>
                  <a:pt x="3189202" y="1411479"/>
                  <a:pt x="3195627" y="1404944"/>
                  <a:pt x="3196498" y="1405345"/>
                </a:cubicBezTo>
                <a:close/>
                <a:moveTo>
                  <a:pt x="3175900" y="1394139"/>
                </a:moveTo>
                <a:lnTo>
                  <a:pt x="3186734" y="1400734"/>
                </a:lnTo>
                <a:cubicBezTo>
                  <a:pt x="3180200" y="1404219"/>
                  <a:pt x="3176606" y="1407159"/>
                  <a:pt x="3172649" y="1407776"/>
                </a:cubicBezTo>
                <a:cubicBezTo>
                  <a:pt x="3170616" y="1408067"/>
                  <a:pt x="3167966" y="1404146"/>
                  <a:pt x="3165570" y="1402113"/>
                </a:cubicBezTo>
                <a:close/>
                <a:moveTo>
                  <a:pt x="3175880" y="1394127"/>
                </a:moveTo>
                <a:lnTo>
                  <a:pt x="3175916" y="1394127"/>
                </a:lnTo>
                <a:lnTo>
                  <a:pt x="3175900" y="1394139"/>
                </a:lnTo>
                <a:close/>
                <a:moveTo>
                  <a:pt x="2955056" y="1378518"/>
                </a:moveTo>
                <a:lnTo>
                  <a:pt x="2955056" y="1378554"/>
                </a:lnTo>
                <a:lnTo>
                  <a:pt x="2955063" y="1378562"/>
                </a:lnTo>
                <a:lnTo>
                  <a:pt x="2955093" y="1378772"/>
                </a:lnTo>
                <a:cubicBezTo>
                  <a:pt x="2955129" y="1378772"/>
                  <a:pt x="2955202" y="1378772"/>
                  <a:pt x="2955238" y="1378772"/>
                </a:cubicBezTo>
                <a:lnTo>
                  <a:pt x="2955063" y="1378562"/>
                </a:lnTo>
                <a:close/>
                <a:moveTo>
                  <a:pt x="3964531" y="1165282"/>
                </a:moveTo>
                <a:cubicBezTo>
                  <a:pt x="3981375" y="1164484"/>
                  <a:pt x="3998364" y="1166589"/>
                  <a:pt x="4015317" y="1167533"/>
                </a:cubicBezTo>
                <a:cubicBezTo>
                  <a:pt x="4024392" y="1170437"/>
                  <a:pt x="4033323" y="1174140"/>
                  <a:pt x="4042616" y="1176027"/>
                </a:cubicBezTo>
                <a:cubicBezTo>
                  <a:pt x="4060367" y="1179621"/>
                  <a:pt x="4069261" y="1195195"/>
                  <a:pt x="4063344" y="1212220"/>
                </a:cubicBezTo>
                <a:cubicBezTo>
                  <a:pt x="4061819" y="1216685"/>
                  <a:pt x="4063199" y="1222385"/>
                  <a:pt x="4064143" y="1227358"/>
                </a:cubicBezTo>
                <a:cubicBezTo>
                  <a:pt x="4064869" y="1231242"/>
                  <a:pt x="4069334" y="1235889"/>
                  <a:pt x="4068209" y="1238502"/>
                </a:cubicBezTo>
                <a:cubicBezTo>
                  <a:pt x="4060476" y="1256181"/>
                  <a:pt x="4072565" y="1267907"/>
                  <a:pt x="4079825" y="1281121"/>
                </a:cubicBezTo>
                <a:cubicBezTo>
                  <a:pt x="4090933" y="1305443"/>
                  <a:pt x="4090243" y="1320617"/>
                  <a:pt x="4077756" y="1332923"/>
                </a:cubicBezTo>
                <a:cubicBezTo>
                  <a:pt x="4070858" y="1339675"/>
                  <a:pt x="4062473" y="1345774"/>
                  <a:pt x="4058044" y="1353978"/>
                </a:cubicBezTo>
                <a:cubicBezTo>
                  <a:pt x="4050965" y="1367155"/>
                  <a:pt x="4056846" y="1380768"/>
                  <a:pt x="4067591" y="1391949"/>
                </a:cubicBezTo>
                <a:cubicBezTo>
                  <a:pt x="4072492" y="1397068"/>
                  <a:pt x="4075360" y="1406651"/>
                  <a:pt x="4074852" y="1413911"/>
                </a:cubicBezTo>
                <a:cubicBezTo>
                  <a:pt x="4074053" y="1425057"/>
                  <a:pt x="4069878" y="1432752"/>
                  <a:pt x="4087920" y="1427416"/>
                </a:cubicBezTo>
                <a:cubicBezTo>
                  <a:pt x="4097395" y="1424621"/>
                  <a:pt x="4112424" y="1422733"/>
                  <a:pt x="4119829" y="1436637"/>
                </a:cubicBezTo>
                <a:lnTo>
                  <a:pt x="4119869" y="1436639"/>
                </a:lnTo>
                <a:lnTo>
                  <a:pt x="4134241" y="1437472"/>
                </a:lnTo>
                <a:cubicBezTo>
                  <a:pt x="4141175" y="1439577"/>
                  <a:pt x="4147709" y="1443135"/>
                  <a:pt x="4154388" y="1446075"/>
                </a:cubicBezTo>
                <a:cubicBezTo>
                  <a:pt x="4151775" y="1451630"/>
                  <a:pt x="4148326" y="1456929"/>
                  <a:pt x="4146802" y="1462775"/>
                </a:cubicBezTo>
                <a:lnTo>
                  <a:pt x="4146765" y="1462737"/>
                </a:lnTo>
                <a:cubicBezTo>
                  <a:pt x="4145168" y="1468836"/>
                  <a:pt x="4142953" y="1476641"/>
                  <a:pt x="4145349" y="1481578"/>
                </a:cubicBezTo>
                <a:cubicBezTo>
                  <a:pt x="4152392" y="1496026"/>
                  <a:pt x="4149124" y="1526519"/>
                  <a:pt x="4137036" y="1536393"/>
                </a:cubicBezTo>
                <a:cubicBezTo>
                  <a:pt x="4134604" y="1538390"/>
                  <a:pt x="4130248" y="1537990"/>
                  <a:pt x="4126763" y="1538680"/>
                </a:cubicBezTo>
                <a:cubicBezTo>
                  <a:pt x="4113586" y="1542964"/>
                  <a:pt x="4100408" y="1547247"/>
                  <a:pt x="4084835" y="1552293"/>
                </a:cubicBezTo>
                <a:cubicBezTo>
                  <a:pt x="4087920" y="1559517"/>
                  <a:pt x="4091732" y="1570517"/>
                  <a:pt x="4097104" y="1580718"/>
                </a:cubicBezTo>
                <a:cubicBezTo>
                  <a:pt x="4102622" y="1591209"/>
                  <a:pt x="4102477" y="1598941"/>
                  <a:pt x="4090606" y="1604023"/>
                </a:cubicBezTo>
                <a:cubicBezTo>
                  <a:pt x="4085706" y="1598614"/>
                  <a:pt x="4081567" y="1592152"/>
                  <a:pt x="4075686" y="1588196"/>
                </a:cubicBezTo>
                <a:cubicBezTo>
                  <a:pt x="4071839" y="1585619"/>
                  <a:pt x="4065559" y="1586671"/>
                  <a:pt x="4060367" y="1586090"/>
                </a:cubicBezTo>
                <a:cubicBezTo>
                  <a:pt x="4062182" y="1589938"/>
                  <a:pt x="4063961" y="1593786"/>
                  <a:pt x="4065813" y="1597634"/>
                </a:cubicBezTo>
                <a:cubicBezTo>
                  <a:pt x="4067664" y="1601482"/>
                  <a:pt x="4072202" y="1607617"/>
                  <a:pt x="4071149" y="1608779"/>
                </a:cubicBezTo>
                <a:cubicBezTo>
                  <a:pt x="4056592" y="1624824"/>
                  <a:pt x="4072056" y="1641740"/>
                  <a:pt x="4069007" y="1657786"/>
                </a:cubicBezTo>
                <a:cubicBezTo>
                  <a:pt x="4067446" y="1665917"/>
                  <a:pt x="4066284" y="1675138"/>
                  <a:pt x="4061565" y="1681309"/>
                </a:cubicBezTo>
                <a:cubicBezTo>
                  <a:pt x="4058770" y="1685012"/>
                  <a:pt x="4049440" y="1683669"/>
                  <a:pt x="4043015" y="1684613"/>
                </a:cubicBezTo>
                <a:cubicBezTo>
                  <a:pt x="4043850" y="1679422"/>
                  <a:pt x="4043051" y="1673105"/>
                  <a:pt x="4045774" y="1669257"/>
                </a:cubicBezTo>
                <a:cubicBezTo>
                  <a:pt x="4055430" y="1655499"/>
                  <a:pt x="4037497" y="1651651"/>
                  <a:pt x="4036953" y="1641849"/>
                </a:cubicBezTo>
                <a:cubicBezTo>
                  <a:pt x="4030418" y="1643737"/>
                  <a:pt x="4023884" y="1645661"/>
                  <a:pt x="4017350" y="1647549"/>
                </a:cubicBezTo>
                <a:cubicBezTo>
                  <a:pt x="4008783" y="1650053"/>
                  <a:pt x="4000143" y="1652340"/>
                  <a:pt x="3991649" y="1655136"/>
                </a:cubicBezTo>
                <a:cubicBezTo>
                  <a:pt x="3986675" y="1656769"/>
                  <a:pt x="3981956" y="1659165"/>
                  <a:pt x="3977128" y="1661198"/>
                </a:cubicBezTo>
                <a:cubicBezTo>
                  <a:pt x="3981883" y="1662287"/>
                  <a:pt x="3986639" y="1663267"/>
                  <a:pt x="3991358" y="1664538"/>
                </a:cubicBezTo>
                <a:cubicBezTo>
                  <a:pt x="3997094" y="1666062"/>
                  <a:pt x="4002757" y="1667841"/>
                  <a:pt x="4008456" y="1669511"/>
                </a:cubicBezTo>
                <a:cubicBezTo>
                  <a:pt x="4004753" y="1673323"/>
                  <a:pt x="3999998" y="1676590"/>
                  <a:pt x="3997565" y="1681091"/>
                </a:cubicBezTo>
                <a:cubicBezTo>
                  <a:pt x="3993500" y="1688642"/>
                  <a:pt x="3990886" y="1696955"/>
                  <a:pt x="3987655" y="1704942"/>
                </a:cubicBezTo>
                <a:cubicBezTo>
                  <a:pt x="3993137" y="1706974"/>
                  <a:pt x="3998655" y="1708898"/>
                  <a:pt x="4004100" y="1711040"/>
                </a:cubicBezTo>
                <a:cubicBezTo>
                  <a:pt x="4007040" y="1712166"/>
                  <a:pt x="4009835" y="1713726"/>
                  <a:pt x="4012667" y="1715070"/>
                </a:cubicBezTo>
                <a:cubicBezTo>
                  <a:pt x="4010162" y="1716848"/>
                  <a:pt x="4007912" y="1719426"/>
                  <a:pt x="4005153" y="1720297"/>
                </a:cubicBezTo>
                <a:cubicBezTo>
                  <a:pt x="3977164" y="1729082"/>
                  <a:pt x="3953568" y="1710677"/>
                  <a:pt x="3927467" y="1707519"/>
                </a:cubicBezTo>
                <a:cubicBezTo>
                  <a:pt x="3919844" y="1706611"/>
                  <a:pt x="3912402" y="1702727"/>
                  <a:pt x="3904888" y="1702800"/>
                </a:cubicBezTo>
                <a:cubicBezTo>
                  <a:pt x="3891565" y="1702945"/>
                  <a:pt x="3885829" y="1697463"/>
                  <a:pt x="3886882" y="1684431"/>
                </a:cubicBezTo>
                <a:cubicBezTo>
                  <a:pt x="3875955" y="1677243"/>
                  <a:pt x="3865065" y="1670019"/>
                  <a:pt x="3854174" y="1662795"/>
                </a:cubicBezTo>
                <a:cubicBezTo>
                  <a:pt x="3847422" y="1641704"/>
                  <a:pt x="3863322" y="1649037"/>
                  <a:pt x="3872543" y="1648311"/>
                </a:cubicBezTo>
                <a:cubicBezTo>
                  <a:pt x="3876899" y="1647948"/>
                  <a:pt x="3881292" y="1648420"/>
                  <a:pt x="3885648" y="1648529"/>
                </a:cubicBezTo>
                <a:cubicBezTo>
                  <a:pt x="3882453" y="1644681"/>
                  <a:pt x="3879912" y="1639889"/>
                  <a:pt x="3875919" y="1637166"/>
                </a:cubicBezTo>
                <a:cubicBezTo>
                  <a:pt x="3869457" y="1632774"/>
                  <a:pt x="3861471" y="1630596"/>
                  <a:pt x="3855227" y="1625986"/>
                </a:cubicBezTo>
                <a:cubicBezTo>
                  <a:pt x="3844373" y="1617999"/>
                  <a:pt x="3832067" y="1611356"/>
                  <a:pt x="3835080" y="1593205"/>
                </a:cubicBezTo>
                <a:cubicBezTo>
                  <a:pt x="3836350" y="1585509"/>
                  <a:pt x="3829090" y="1576688"/>
                  <a:pt x="3826948" y="1568048"/>
                </a:cubicBezTo>
                <a:cubicBezTo>
                  <a:pt x="3823173" y="1552983"/>
                  <a:pt x="3820160" y="1537736"/>
                  <a:pt x="3817292" y="1522453"/>
                </a:cubicBezTo>
                <a:cubicBezTo>
                  <a:pt x="3816638" y="1519041"/>
                  <a:pt x="3818091" y="1515302"/>
                  <a:pt x="3818091" y="1511708"/>
                </a:cubicBezTo>
                <a:cubicBezTo>
                  <a:pt x="3817945" y="1440884"/>
                  <a:pt x="3820595" y="1369660"/>
                  <a:pt x="3853957" y="1305769"/>
                </a:cubicBezTo>
                <a:cubicBezTo>
                  <a:pt x="3878097" y="1259557"/>
                  <a:pt x="3898535" y="1209570"/>
                  <a:pt x="3940971" y="1175265"/>
                </a:cubicBezTo>
                <a:cubicBezTo>
                  <a:pt x="3947433" y="1170038"/>
                  <a:pt x="3956472" y="1165645"/>
                  <a:pt x="3964531" y="1165282"/>
                </a:cubicBezTo>
                <a:close/>
                <a:moveTo>
                  <a:pt x="2288524" y="1112318"/>
                </a:moveTo>
                <a:cubicBezTo>
                  <a:pt x="2292190" y="1113915"/>
                  <a:pt x="2294985" y="1117545"/>
                  <a:pt x="2303298" y="1124987"/>
                </a:cubicBezTo>
                <a:cubicBezTo>
                  <a:pt x="2298144" y="1126475"/>
                  <a:pt x="2294550" y="1128726"/>
                  <a:pt x="2292735" y="1127746"/>
                </a:cubicBezTo>
                <a:cubicBezTo>
                  <a:pt x="2288488" y="1125386"/>
                  <a:pt x="2285075" y="1121466"/>
                  <a:pt x="2281336" y="1118199"/>
                </a:cubicBezTo>
                <a:cubicBezTo>
                  <a:pt x="2283804" y="1116093"/>
                  <a:pt x="2287217" y="1111737"/>
                  <a:pt x="2288524" y="1112318"/>
                </a:cubicBezTo>
                <a:close/>
                <a:moveTo>
                  <a:pt x="3241331" y="962284"/>
                </a:moveTo>
                <a:cubicBezTo>
                  <a:pt x="3241440" y="962902"/>
                  <a:pt x="3241476" y="963555"/>
                  <a:pt x="3241548" y="964209"/>
                </a:cubicBezTo>
                <a:lnTo>
                  <a:pt x="3241548" y="964245"/>
                </a:lnTo>
                <a:cubicBezTo>
                  <a:pt x="3242275" y="963954"/>
                  <a:pt x="3242964" y="963665"/>
                  <a:pt x="3243799" y="963446"/>
                </a:cubicBezTo>
                <a:cubicBezTo>
                  <a:pt x="3242928" y="963083"/>
                  <a:pt x="3242093" y="962685"/>
                  <a:pt x="3241331" y="962284"/>
                </a:cubicBezTo>
                <a:close/>
                <a:moveTo>
                  <a:pt x="3002938" y="851166"/>
                </a:moveTo>
                <a:cubicBezTo>
                  <a:pt x="3010779" y="852218"/>
                  <a:pt x="3018802" y="852436"/>
                  <a:pt x="3026353" y="854433"/>
                </a:cubicBezTo>
                <a:cubicBezTo>
                  <a:pt x="3040764" y="858280"/>
                  <a:pt x="3054668" y="864380"/>
                  <a:pt x="3069225" y="867283"/>
                </a:cubicBezTo>
                <a:cubicBezTo>
                  <a:pt x="3098448" y="873092"/>
                  <a:pt x="3127997" y="877412"/>
                  <a:pt x="3157401" y="882348"/>
                </a:cubicBezTo>
                <a:cubicBezTo>
                  <a:pt x="3167167" y="884636"/>
                  <a:pt x="3176895" y="886958"/>
                  <a:pt x="3186660" y="889246"/>
                </a:cubicBezTo>
                <a:cubicBezTo>
                  <a:pt x="3195917" y="894111"/>
                  <a:pt x="3206046" y="897813"/>
                  <a:pt x="3214141" y="904130"/>
                </a:cubicBezTo>
                <a:cubicBezTo>
                  <a:pt x="3222091" y="910338"/>
                  <a:pt x="3228444" y="918868"/>
                  <a:pt x="3234651" y="927036"/>
                </a:cubicBezTo>
                <a:cubicBezTo>
                  <a:pt x="3241294" y="935821"/>
                  <a:pt x="3247248" y="945186"/>
                  <a:pt x="3252875" y="954662"/>
                </a:cubicBezTo>
                <a:cubicBezTo>
                  <a:pt x="3254835" y="957964"/>
                  <a:pt x="3256396" y="965480"/>
                  <a:pt x="3255706" y="965806"/>
                </a:cubicBezTo>
                <a:cubicBezTo>
                  <a:pt x="3244997" y="970780"/>
                  <a:pt x="3248881" y="979745"/>
                  <a:pt x="3247175" y="988095"/>
                </a:cubicBezTo>
                <a:cubicBezTo>
                  <a:pt x="3244126" y="1002833"/>
                  <a:pt x="3236285" y="1016628"/>
                  <a:pt x="3230477" y="1030823"/>
                </a:cubicBezTo>
                <a:cubicBezTo>
                  <a:pt x="3229242" y="1039172"/>
                  <a:pt x="3233381" y="1053111"/>
                  <a:pt x="3215920" y="1044653"/>
                </a:cubicBezTo>
                <a:cubicBezTo>
                  <a:pt x="3214649" y="1044036"/>
                  <a:pt x="3210946" y="1045560"/>
                  <a:pt x="3210474" y="1046868"/>
                </a:cubicBezTo>
                <a:cubicBezTo>
                  <a:pt x="3209821" y="1048610"/>
                  <a:pt x="3210837" y="1051259"/>
                  <a:pt x="3211817" y="1053220"/>
                </a:cubicBezTo>
                <a:cubicBezTo>
                  <a:pt x="3216573" y="1062768"/>
                  <a:pt x="3221510" y="1072169"/>
                  <a:pt x="3226411" y="1081645"/>
                </a:cubicBezTo>
                <a:cubicBezTo>
                  <a:pt x="3223652" y="1089086"/>
                  <a:pt x="3221220" y="1096709"/>
                  <a:pt x="3218025" y="1103969"/>
                </a:cubicBezTo>
                <a:cubicBezTo>
                  <a:pt x="3213088" y="1115186"/>
                  <a:pt x="3200818" y="1125714"/>
                  <a:pt x="3217735" y="1137730"/>
                </a:cubicBezTo>
                <a:cubicBezTo>
                  <a:pt x="3220348" y="1139581"/>
                  <a:pt x="3220857" y="1149238"/>
                  <a:pt x="3218497" y="1152396"/>
                </a:cubicBezTo>
                <a:cubicBezTo>
                  <a:pt x="3210837" y="1162669"/>
                  <a:pt x="3205792" y="1171889"/>
                  <a:pt x="3210837" y="1185612"/>
                </a:cubicBezTo>
                <a:cubicBezTo>
                  <a:pt x="3212471" y="1190004"/>
                  <a:pt x="3207243" y="1201041"/>
                  <a:pt x="3202633" y="1202927"/>
                </a:cubicBezTo>
                <a:cubicBezTo>
                  <a:pt x="3179328" y="1212403"/>
                  <a:pt x="3178892" y="1234365"/>
                  <a:pt x="3172830" y="1253278"/>
                </a:cubicBezTo>
                <a:cubicBezTo>
                  <a:pt x="3172067" y="1255601"/>
                  <a:pt x="3173701" y="1261011"/>
                  <a:pt x="3174790" y="1261155"/>
                </a:cubicBezTo>
                <a:cubicBezTo>
                  <a:pt x="3177876" y="1261627"/>
                  <a:pt x="3181542" y="1260683"/>
                  <a:pt x="3184482" y="1259231"/>
                </a:cubicBezTo>
                <a:cubicBezTo>
                  <a:pt x="3188149" y="1257416"/>
                  <a:pt x="3191053" y="1253822"/>
                  <a:pt x="3194792" y="1252443"/>
                </a:cubicBezTo>
                <a:cubicBezTo>
                  <a:pt x="3197043" y="1251608"/>
                  <a:pt x="3201254" y="1252624"/>
                  <a:pt x="3202815" y="1254367"/>
                </a:cubicBezTo>
                <a:cubicBezTo>
                  <a:pt x="3204267" y="1255964"/>
                  <a:pt x="3204376" y="1261627"/>
                  <a:pt x="3203287" y="1262208"/>
                </a:cubicBezTo>
                <a:cubicBezTo>
                  <a:pt x="3191416" y="1268669"/>
                  <a:pt x="3193485" y="1280685"/>
                  <a:pt x="3190835" y="1290959"/>
                </a:cubicBezTo>
                <a:cubicBezTo>
                  <a:pt x="3188548" y="1299926"/>
                  <a:pt x="3185462" y="1308239"/>
                  <a:pt x="3174209" y="1297638"/>
                </a:cubicBezTo>
                <a:cubicBezTo>
                  <a:pt x="3172866" y="1296368"/>
                  <a:pt x="3163028" y="1300070"/>
                  <a:pt x="3162375" y="1302757"/>
                </a:cubicBezTo>
                <a:cubicBezTo>
                  <a:pt x="3157837" y="1321198"/>
                  <a:pt x="3154025" y="1339893"/>
                  <a:pt x="3151811" y="1358697"/>
                </a:cubicBezTo>
                <a:cubicBezTo>
                  <a:pt x="3151448" y="1362001"/>
                  <a:pt x="3159253" y="1367447"/>
                  <a:pt x="3164262" y="1369806"/>
                </a:cubicBezTo>
                <a:cubicBezTo>
                  <a:pt x="3168764" y="1371911"/>
                  <a:pt x="3175117" y="1369987"/>
                  <a:pt x="3179654" y="1372056"/>
                </a:cubicBezTo>
                <a:cubicBezTo>
                  <a:pt x="3182740" y="1373472"/>
                  <a:pt x="3184119" y="1378663"/>
                  <a:pt x="3186261" y="1382185"/>
                </a:cubicBezTo>
                <a:cubicBezTo>
                  <a:pt x="3182849" y="1382548"/>
                  <a:pt x="3179437" y="1383019"/>
                  <a:pt x="3176024" y="1383274"/>
                </a:cubicBezTo>
                <a:cubicBezTo>
                  <a:pt x="3169018" y="1383818"/>
                  <a:pt x="3161540" y="1382911"/>
                  <a:pt x="3155078" y="1385052"/>
                </a:cubicBezTo>
                <a:cubicBezTo>
                  <a:pt x="3142663" y="1389154"/>
                  <a:pt x="3130938" y="1395507"/>
                  <a:pt x="3118486" y="1399573"/>
                </a:cubicBezTo>
                <a:cubicBezTo>
                  <a:pt x="3115292" y="1400589"/>
                  <a:pt x="3110427" y="1396487"/>
                  <a:pt x="3106361" y="1394745"/>
                </a:cubicBezTo>
                <a:cubicBezTo>
                  <a:pt x="3077357" y="1391224"/>
                  <a:pt x="3048388" y="1386795"/>
                  <a:pt x="3019274" y="1384581"/>
                </a:cubicBezTo>
                <a:cubicBezTo>
                  <a:pt x="3002793" y="1383346"/>
                  <a:pt x="2986058" y="1386396"/>
                  <a:pt x="2969432" y="1386033"/>
                </a:cubicBezTo>
                <a:cubicBezTo>
                  <a:pt x="2963914" y="1385924"/>
                  <a:pt x="2958433" y="1382802"/>
                  <a:pt x="2952915" y="1380442"/>
                </a:cubicBezTo>
                <a:cubicBezTo>
                  <a:pt x="2952080" y="1380551"/>
                  <a:pt x="2951209" y="1380188"/>
                  <a:pt x="2950301" y="1379389"/>
                </a:cubicBezTo>
                <a:lnTo>
                  <a:pt x="2950192" y="1379426"/>
                </a:lnTo>
                <a:cubicBezTo>
                  <a:pt x="2934256" y="1370859"/>
                  <a:pt x="2933856" y="1355793"/>
                  <a:pt x="2937087" y="1341563"/>
                </a:cubicBezTo>
                <a:cubicBezTo>
                  <a:pt x="2940427" y="1326788"/>
                  <a:pt x="2947215" y="1312812"/>
                  <a:pt x="2952479" y="1298473"/>
                </a:cubicBezTo>
                <a:cubicBezTo>
                  <a:pt x="2953096" y="1296803"/>
                  <a:pt x="2954548" y="1294516"/>
                  <a:pt x="2953931" y="1293464"/>
                </a:cubicBezTo>
                <a:cubicBezTo>
                  <a:pt x="2943041" y="1274296"/>
                  <a:pt x="2964096" y="1261881"/>
                  <a:pt x="2964096" y="1245073"/>
                </a:cubicBezTo>
                <a:cubicBezTo>
                  <a:pt x="2964096" y="1241915"/>
                  <a:pt x="2967181" y="1236652"/>
                  <a:pt x="2966128" y="1235853"/>
                </a:cubicBezTo>
                <a:cubicBezTo>
                  <a:pt x="2947179" y="1221079"/>
                  <a:pt x="2957162" y="1201003"/>
                  <a:pt x="2956000" y="1183107"/>
                </a:cubicBezTo>
                <a:cubicBezTo>
                  <a:pt x="2953895" y="1150399"/>
                  <a:pt x="2950991" y="1117728"/>
                  <a:pt x="2950301" y="1084984"/>
                </a:cubicBezTo>
                <a:cubicBezTo>
                  <a:pt x="2949611" y="1052966"/>
                  <a:pt x="2951281" y="1020876"/>
                  <a:pt x="2951935" y="988784"/>
                </a:cubicBezTo>
                <a:cubicBezTo>
                  <a:pt x="2952152" y="978765"/>
                  <a:pt x="2951971" y="968674"/>
                  <a:pt x="2952915" y="958690"/>
                </a:cubicBezTo>
                <a:cubicBezTo>
                  <a:pt x="2953278" y="954697"/>
                  <a:pt x="2956145" y="950887"/>
                  <a:pt x="2957852" y="947002"/>
                </a:cubicBezTo>
                <a:cubicBezTo>
                  <a:pt x="2956763" y="940975"/>
                  <a:pt x="2955710" y="934986"/>
                  <a:pt x="2954621" y="928960"/>
                </a:cubicBezTo>
                <a:cubicBezTo>
                  <a:pt x="2956726" y="917779"/>
                  <a:pt x="2959885" y="906670"/>
                  <a:pt x="2960647" y="895381"/>
                </a:cubicBezTo>
                <a:cubicBezTo>
                  <a:pt x="2961881" y="876867"/>
                  <a:pt x="2971465" y="869860"/>
                  <a:pt x="2989035" y="870987"/>
                </a:cubicBezTo>
                <a:cubicBezTo>
                  <a:pt x="2995605" y="871421"/>
                  <a:pt x="3002249" y="871059"/>
                  <a:pt x="3008565" y="871059"/>
                </a:cubicBezTo>
                <a:cubicBezTo>
                  <a:pt x="3006532" y="863835"/>
                  <a:pt x="3004717" y="857519"/>
                  <a:pt x="3002938" y="851166"/>
                </a:cubicBezTo>
                <a:close/>
                <a:moveTo>
                  <a:pt x="2320795" y="727847"/>
                </a:moveTo>
                <a:cubicBezTo>
                  <a:pt x="2320795" y="727919"/>
                  <a:pt x="2320795" y="728028"/>
                  <a:pt x="2320795" y="728101"/>
                </a:cubicBezTo>
                <a:cubicBezTo>
                  <a:pt x="2320832" y="727992"/>
                  <a:pt x="2320868" y="727883"/>
                  <a:pt x="2320868" y="727883"/>
                </a:cubicBezTo>
                <a:cubicBezTo>
                  <a:pt x="2320832" y="727847"/>
                  <a:pt x="2320795" y="727847"/>
                  <a:pt x="2320795" y="727847"/>
                </a:cubicBezTo>
                <a:close/>
                <a:moveTo>
                  <a:pt x="3309578" y="710713"/>
                </a:moveTo>
                <a:cubicBezTo>
                  <a:pt x="3318109" y="713508"/>
                  <a:pt x="3326676" y="716267"/>
                  <a:pt x="3335207" y="719062"/>
                </a:cubicBezTo>
                <a:cubicBezTo>
                  <a:pt x="3334227" y="722838"/>
                  <a:pt x="3333246" y="726613"/>
                  <a:pt x="3332266" y="730388"/>
                </a:cubicBezTo>
                <a:cubicBezTo>
                  <a:pt x="3323699" y="726105"/>
                  <a:pt x="3315168" y="721785"/>
                  <a:pt x="3306601" y="717501"/>
                </a:cubicBezTo>
                <a:cubicBezTo>
                  <a:pt x="3307581" y="715214"/>
                  <a:pt x="3308598" y="712964"/>
                  <a:pt x="3309578" y="710713"/>
                </a:cubicBezTo>
                <a:close/>
                <a:moveTo>
                  <a:pt x="1654081" y="690204"/>
                </a:moveTo>
                <a:cubicBezTo>
                  <a:pt x="1654045" y="690458"/>
                  <a:pt x="1653972" y="690712"/>
                  <a:pt x="1653900" y="691002"/>
                </a:cubicBezTo>
                <a:cubicBezTo>
                  <a:pt x="1654045" y="690821"/>
                  <a:pt x="1654190" y="690603"/>
                  <a:pt x="1654372" y="690421"/>
                </a:cubicBezTo>
                <a:cubicBezTo>
                  <a:pt x="1654263" y="690349"/>
                  <a:pt x="1654190" y="690276"/>
                  <a:pt x="1654081" y="690204"/>
                </a:cubicBezTo>
                <a:close/>
                <a:moveTo>
                  <a:pt x="2507313" y="572403"/>
                </a:moveTo>
                <a:lnTo>
                  <a:pt x="2508075" y="572585"/>
                </a:lnTo>
                <a:lnTo>
                  <a:pt x="2541509" y="572512"/>
                </a:lnTo>
                <a:cubicBezTo>
                  <a:pt x="2530110" y="571606"/>
                  <a:pt x="2518712" y="571787"/>
                  <a:pt x="2507313" y="572403"/>
                </a:cubicBezTo>
                <a:close/>
                <a:moveTo>
                  <a:pt x="1263803" y="548953"/>
                </a:moveTo>
                <a:cubicBezTo>
                  <a:pt x="1268195" y="551421"/>
                  <a:pt x="1271971" y="554979"/>
                  <a:pt x="1276000" y="558101"/>
                </a:cubicBezTo>
                <a:lnTo>
                  <a:pt x="1275964" y="558101"/>
                </a:lnTo>
                <a:cubicBezTo>
                  <a:pt x="1274076" y="559807"/>
                  <a:pt x="1271208" y="563364"/>
                  <a:pt x="1270410" y="562965"/>
                </a:cubicBezTo>
                <a:cubicBezTo>
                  <a:pt x="1265436" y="560388"/>
                  <a:pt x="1260899" y="556939"/>
                  <a:pt x="1253239" y="551784"/>
                </a:cubicBezTo>
                <a:cubicBezTo>
                  <a:pt x="1259229" y="550078"/>
                  <a:pt x="1262278" y="548118"/>
                  <a:pt x="1263803" y="548953"/>
                </a:cubicBezTo>
                <a:close/>
                <a:moveTo>
                  <a:pt x="1440970" y="387948"/>
                </a:moveTo>
                <a:cubicBezTo>
                  <a:pt x="1448260" y="386761"/>
                  <a:pt x="1455956" y="386868"/>
                  <a:pt x="1463825" y="388429"/>
                </a:cubicBezTo>
                <a:cubicBezTo>
                  <a:pt x="1467818" y="389227"/>
                  <a:pt x="1470795" y="394999"/>
                  <a:pt x="1474243" y="398484"/>
                </a:cubicBezTo>
                <a:cubicBezTo>
                  <a:pt x="1475042" y="399029"/>
                  <a:pt x="1475877" y="399392"/>
                  <a:pt x="1476821" y="399610"/>
                </a:cubicBezTo>
                <a:cubicBezTo>
                  <a:pt x="1488691" y="395870"/>
                  <a:pt x="1500743" y="391079"/>
                  <a:pt x="1507750" y="407487"/>
                </a:cubicBezTo>
                <a:cubicBezTo>
                  <a:pt x="1508294" y="408794"/>
                  <a:pt x="1513413" y="407596"/>
                  <a:pt x="1515845" y="408721"/>
                </a:cubicBezTo>
                <a:cubicBezTo>
                  <a:pt x="1519911" y="410573"/>
                  <a:pt x="1525610" y="412497"/>
                  <a:pt x="1527026" y="415909"/>
                </a:cubicBezTo>
                <a:cubicBezTo>
                  <a:pt x="1536972" y="439723"/>
                  <a:pt x="1553090" y="453408"/>
                  <a:pt x="1579990" y="453880"/>
                </a:cubicBezTo>
                <a:cubicBezTo>
                  <a:pt x="1597669" y="454207"/>
                  <a:pt x="1602497" y="461032"/>
                  <a:pt x="1598975" y="478239"/>
                </a:cubicBezTo>
                <a:cubicBezTo>
                  <a:pt x="1597923" y="483321"/>
                  <a:pt x="1596725" y="488367"/>
                  <a:pt x="1595454" y="493377"/>
                </a:cubicBezTo>
                <a:cubicBezTo>
                  <a:pt x="1595200" y="496753"/>
                  <a:pt x="1594474" y="500020"/>
                  <a:pt x="1592949" y="503105"/>
                </a:cubicBezTo>
                <a:cubicBezTo>
                  <a:pt x="1591679" y="508042"/>
                  <a:pt x="1590372" y="512943"/>
                  <a:pt x="1589174" y="517880"/>
                </a:cubicBezTo>
                <a:cubicBezTo>
                  <a:pt x="1588775" y="519477"/>
                  <a:pt x="1588158" y="521946"/>
                  <a:pt x="1588956" y="522817"/>
                </a:cubicBezTo>
                <a:cubicBezTo>
                  <a:pt x="1604312" y="539661"/>
                  <a:pt x="1596580" y="566597"/>
                  <a:pt x="1614984" y="582279"/>
                </a:cubicBezTo>
                <a:cubicBezTo>
                  <a:pt x="1616872" y="583876"/>
                  <a:pt x="1615456" y="589539"/>
                  <a:pt x="1615347" y="593315"/>
                </a:cubicBezTo>
                <a:cubicBezTo>
                  <a:pt x="1615275" y="596509"/>
                  <a:pt x="1613532" y="601700"/>
                  <a:pt x="1614875" y="602644"/>
                </a:cubicBezTo>
                <a:cubicBezTo>
                  <a:pt x="1632337" y="615023"/>
                  <a:pt x="1627400" y="635497"/>
                  <a:pt x="1633571" y="651833"/>
                </a:cubicBezTo>
                <a:cubicBezTo>
                  <a:pt x="1636076" y="658404"/>
                  <a:pt x="1640033" y="665047"/>
                  <a:pt x="1644970" y="669984"/>
                </a:cubicBezTo>
                <a:cubicBezTo>
                  <a:pt x="1655207" y="680184"/>
                  <a:pt x="1666533" y="689187"/>
                  <a:pt x="1653428" y="704870"/>
                </a:cubicBezTo>
                <a:cubicBezTo>
                  <a:pt x="1652157" y="706430"/>
                  <a:pt x="1651359" y="710351"/>
                  <a:pt x="1652339" y="711585"/>
                </a:cubicBezTo>
                <a:cubicBezTo>
                  <a:pt x="1665516" y="728502"/>
                  <a:pt x="1648346" y="739465"/>
                  <a:pt x="1645078" y="753223"/>
                </a:cubicBezTo>
                <a:cubicBezTo>
                  <a:pt x="1641811" y="766945"/>
                  <a:pt x="1640940" y="781538"/>
                  <a:pt x="1641049" y="795732"/>
                </a:cubicBezTo>
                <a:cubicBezTo>
                  <a:pt x="1641158" y="812903"/>
                  <a:pt x="1642900" y="830110"/>
                  <a:pt x="1644861" y="847208"/>
                </a:cubicBezTo>
                <a:cubicBezTo>
                  <a:pt x="1646712" y="863254"/>
                  <a:pt x="1640904" y="874253"/>
                  <a:pt x="1626056" y="880316"/>
                </a:cubicBezTo>
                <a:cubicBezTo>
                  <a:pt x="1618324" y="883510"/>
                  <a:pt x="1613423" y="887539"/>
                  <a:pt x="1618869" y="896433"/>
                </a:cubicBezTo>
                <a:cubicBezTo>
                  <a:pt x="1618869" y="896433"/>
                  <a:pt x="1618941" y="896506"/>
                  <a:pt x="1618941" y="896506"/>
                </a:cubicBezTo>
                <a:cubicBezTo>
                  <a:pt x="1621700" y="906997"/>
                  <a:pt x="1617743" y="915274"/>
                  <a:pt x="1605147" y="919194"/>
                </a:cubicBezTo>
                <a:cubicBezTo>
                  <a:pt x="1590408" y="923804"/>
                  <a:pt x="1575125" y="927761"/>
                  <a:pt x="1559842" y="929068"/>
                </a:cubicBezTo>
                <a:cubicBezTo>
                  <a:pt x="1551311" y="929794"/>
                  <a:pt x="1542309" y="924276"/>
                  <a:pt x="1533415" y="922062"/>
                </a:cubicBezTo>
                <a:cubicBezTo>
                  <a:pt x="1527861" y="920682"/>
                  <a:pt x="1522089" y="919522"/>
                  <a:pt x="1516389" y="919448"/>
                </a:cubicBezTo>
                <a:cubicBezTo>
                  <a:pt x="1510545" y="919377"/>
                  <a:pt x="1504664" y="920791"/>
                  <a:pt x="1498819" y="921554"/>
                </a:cubicBezTo>
                <a:lnTo>
                  <a:pt x="1466729" y="925765"/>
                </a:lnTo>
                <a:cubicBezTo>
                  <a:pt x="1464224" y="927616"/>
                  <a:pt x="1461574" y="929032"/>
                  <a:pt x="1458851" y="930193"/>
                </a:cubicBezTo>
                <a:cubicBezTo>
                  <a:pt x="1455185" y="932263"/>
                  <a:pt x="1451555" y="934332"/>
                  <a:pt x="1447925" y="936437"/>
                </a:cubicBezTo>
                <a:cubicBezTo>
                  <a:pt x="1445057" y="938107"/>
                  <a:pt x="1442370" y="940067"/>
                  <a:pt x="1439611" y="941883"/>
                </a:cubicBezTo>
                <a:cubicBezTo>
                  <a:pt x="1442988" y="943625"/>
                  <a:pt x="1446654" y="947291"/>
                  <a:pt x="1449667" y="946820"/>
                </a:cubicBezTo>
                <a:cubicBezTo>
                  <a:pt x="1460195" y="945186"/>
                  <a:pt x="1470432" y="941592"/>
                  <a:pt x="1480959" y="939741"/>
                </a:cubicBezTo>
                <a:cubicBezTo>
                  <a:pt x="1496133" y="937055"/>
                  <a:pt x="1511489" y="933788"/>
                  <a:pt x="1526772" y="933678"/>
                </a:cubicBezTo>
                <a:cubicBezTo>
                  <a:pt x="1534685" y="933606"/>
                  <a:pt x="1542635" y="939851"/>
                  <a:pt x="1550585" y="943226"/>
                </a:cubicBezTo>
                <a:cubicBezTo>
                  <a:pt x="1567974" y="939995"/>
                  <a:pt x="1586016" y="938724"/>
                  <a:pt x="1602569" y="933098"/>
                </a:cubicBezTo>
                <a:cubicBezTo>
                  <a:pt x="1632155" y="923042"/>
                  <a:pt x="1657566" y="936946"/>
                  <a:pt x="1662975" y="968129"/>
                </a:cubicBezTo>
                <a:cubicBezTo>
                  <a:pt x="1664500" y="976877"/>
                  <a:pt x="1667513" y="985409"/>
                  <a:pt x="1669836" y="994048"/>
                </a:cubicBezTo>
                <a:cubicBezTo>
                  <a:pt x="1679565" y="1027337"/>
                  <a:pt x="1693722" y="1059463"/>
                  <a:pt x="1695501" y="1094821"/>
                </a:cubicBezTo>
                <a:cubicBezTo>
                  <a:pt x="1695719" y="1099504"/>
                  <a:pt x="1699894" y="1103860"/>
                  <a:pt x="1701346" y="1108652"/>
                </a:cubicBezTo>
                <a:cubicBezTo>
                  <a:pt x="1702362" y="1112028"/>
                  <a:pt x="1703379" y="1118199"/>
                  <a:pt x="1701890" y="1119144"/>
                </a:cubicBezTo>
                <a:cubicBezTo>
                  <a:pt x="1689947" y="1126694"/>
                  <a:pt x="1695828" y="1132829"/>
                  <a:pt x="1700765" y="1141904"/>
                </a:cubicBezTo>
                <a:cubicBezTo>
                  <a:pt x="1706573" y="1152577"/>
                  <a:pt x="1707118" y="1164992"/>
                  <a:pt x="1695066" y="1174213"/>
                </a:cubicBezTo>
                <a:cubicBezTo>
                  <a:pt x="1688749" y="1179077"/>
                  <a:pt x="1684175" y="1185067"/>
                  <a:pt x="1694993" y="1190548"/>
                </a:cubicBezTo>
                <a:cubicBezTo>
                  <a:pt x="1696445" y="1193961"/>
                  <a:pt x="1697861" y="1197337"/>
                  <a:pt x="1699313" y="1200749"/>
                </a:cubicBezTo>
                <a:cubicBezTo>
                  <a:pt x="1700692" y="1204633"/>
                  <a:pt x="1702036" y="1208518"/>
                  <a:pt x="1703415" y="1212402"/>
                </a:cubicBezTo>
                <a:cubicBezTo>
                  <a:pt x="1703887" y="1229790"/>
                  <a:pt x="1704323" y="1247179"/>
                  <a:pt x="1704831" y="1264567"/>
                </a:cubicBezTo>
                <a:cubicBezTo>
                  <a:pt x="1704867" y="1266346"/>
                  <a:pt x="1706101" y="1269359"/>
                  <a:pt x="1705520" y="1269722"/>
                </a:cubicBezTo>
                <a:cubicBezTo>
                  <a:pt x="1684357" y="1282718"/>
                  <a:pt x="1701128" y="1306350"/>
                  <a:pt x="1690601" y="1322033"/>
                </a:cubicBezTo>
                <a:cubicBezTo>
                  <a:pt x="1688713" y="1324828"/>
                  <a:pt x="1684248" y="1326607"/>
                  <a:pt x="1680618" y="1327442"/>
                </a:cubicBezTo>
                <a:cubicBezTo>
                  <a:pt x="1671796" y="1329438"/>
                  <a:pt x="1662467" y="1329620"/>
                  <a:pt x="1654081" y="1332669"/>
                </a:cubicBezTo>
                <a:cubicBezTo>
                  <a:pt x="1651141" y="1333758"/>
                  <a:pt x="1650415" y="1340946"/>
                  <a:pt x="1648672" y="1345375"/>
                </a:cubicBezTo>
                <a:cubicBezTo>
                  <a:pt x="1652193" y="1346246"/>
                  <a:pt x="1655787" y="1348025"/>
                  <a:pt x="1659236" y="1347771"/>
                </a:cubicBezTo>
                <a:cubicBezTo>
                  <a:pt x="1662648" y="1347516"/>
                  <a:pt x="1666968" y="1346210"/>
                  <a:pt x="1669110" y="1343777"/>
                </a:cubicBezTo>
                <a:cubicBezTo>
                  <a:pt x="1681997" y="1329148"/>
                  <a:pt x="1685772" y="1342471"/>
                  <a:pt x="1689366" y="1350893"/>
                </a:cubicBezTo>
                <a:cubicBezTo>
                  <a:pt x="1692452" y="1358044"/>
                  <a:pt x="1687297" y="1368390"/>
                  <a:pt x="1698151" y="1372964"/>
                </a:cubicBezTo>
                <a:cubicBezTo>
                  <a:pt x="1698660" y="1373182"/>
                  <a:pt x="1697788" y="1380769"/>
                  <a:pt x="1695683" y="1382293"/>
                </a:cubicBezTo>
                <a:cubicBezTo>
                  <a:pt x="1692924" y="1384290"/>
                  <a:pt x="1686172" y="1385488"/>
                  <a:pt x="1684756" y="1383854"/>
                </a:cubicBezTo>
                <a:cubicBezTo>
                  <a:pt x="1674846" y="1372383"/>
                  <a:pt x="1668892" y="1380043"/>
                  <a:pt x="1659526" y="1385524"/>
                </a:cubicBezTo>
                <a:cubicBezTo>
                  <a:pt x="1651685" y="1390098"/>
                  <a:pt x="1639778" y="1387194"/>
                  <a:pt x="1629941" y="1389009"/>
                </a:cubicBezTo>
                <a:cubicBezTo>
                  <a:pt x="1624024" y="1390098"/>
                  <a:pt x="1615747" y="1392385"/>
                  <a:pt x="1613496" y="1396705"/>
                </a:cubicBezTo>
                <a:cubicBezTo>
                  <a:pt x="1604203" y="1414602"/>
                  <a:pt x="1590626" y="1426690"/>
                  <a:pt x="1572076" y="1433733"/>
                </a:cubicBezTo>
                <a:cubicBezTo>
                  <a:pt x="1570116" y="1435040"/>
                  <a:pt x="1568083" y="1435330"/>
                  <a:pt x="1565977" y="1435294"/>
                </a:cubicBezTo>
                <a:cubicBezTo>
                  <a:pt x="1559443" y="1436818"/>
                  <a:pt x="1552836" y="1438126"/>
                  <a:pt x="1547282" y="1441320"/>
                </a:cubicBezTo>
                <a:cubicBezTo>
                  <a:pt x="1540131" y="1445423"/>
                  <a:pt x="1534831" y="1452718"/>
                  <a:pt x="1528696" y="1458636"/>
                </a:cubicBezTo>
                <a:cubicBezTo>
                  <a:pt x="1531854" y="1461685"/>
                  <a:pt x="1535048" y="1464698"/>
                  <a:pt x="1538207" y="1467747"/>
                </a:cubicBezTo>
                <a:cubicBezTo>
                  <a:pt x="1534068" y="1470907"/>
                  <a:pt x="1530148" y="1476423"/>
                  <a:pt x="1525791" y="1476786"/>
                </a:cubicBezTo>
                <a:cubicBezTo>
                  <a:pt x="1504265" y="1478638"/>
                  <a:pt x="1482556" y="1480345"/>
                  <a:pt x="1460993" y="1479582"/>
                </a:cubicBezTo>
                <a:cubicBezTo>
                  <a:pt x="1448505" y="1479146"/>
                  <a:pt x="1445020" y="1467312"/>
                  <a:pt x="1450030" y="1458018"/>
                </a:cubicBezTo>
                <a:cubicBezTo>
                  <a:pt x="1455330" y="1448182"/>
                  <a:pt x="1451446" y="1442155"/>
                  <a:pt x="1448723" y="1433406"/>
                </a:cubicBezTo>
                <a:cubicBezTo>
                  <a:pt x="1442370" y="1412932"/>
                  <a:pt x="1436490" y="1391768"/>
                  <a:pt x="1434602" y="1370495"/>
                </a:cubicBezTo>
                <a:cubicBezTo>
                  <a:pt x="1432024" y="1341527"/>
                  <a:pt x="1422296" y="1315789"/>
                  <a:pt x="1408646" y="1290850"/>
                </a:cubicBezTo>
                <a:cubicBezTo>
                  <a:pt x="1398409" y="1272154"/>
                  <a:pt x="1401023" y="1252370"/>
                  <a:pt x="1402511" y="1232186"/>
                </a:cubicBezTo>
                <a:cubicBezTo>
                  <a:pt x="1403237" y="1222058"/>
                  <a:pt x="1398409" y="1211349"/>
                  <a:pt x="1395178" y="1201185"/>
                </a:cubicBezTo>
                <a:cubicBezTo>
                  <a:pt x="1391621" y="1190076"/>
                  <a:pt x="1386430" y="1179476"/>
                  <a:pt x="1382945" y="1168332"/>
                </a:cubicBezTo>
                <a:cubicBezTo>
                  <a:pt x="1378262" y="1153303"/>
                  <a:pt x="1374414" y="1137984"/>
                  <a:pt x="1370457" y="1122737"/>
                </a:cubicBezTo>
                <a:cubicBezTo>
                  <a:pt x="1364975" y="1101755"/>
                  <a:pt x="1358514" y="1080918"/>
                  <a:pt x="1354847" y="1059609"/>
                </a:cubicBezTo>
                <a:cubicBezTo>
                  <a:pt x="1352742" y="1047484"/>
                  <a:pt x="1355283" y="1034560"/>
                  <a:pt x="1355900" y="1022036"/>
                </a:cubicBezTo>
                <a:cubicBezTo>
                  <a:pt x="1356227" y="1015793"/>
                  <a:pt x="1355283" y="1008859"/>
                  <a:pt x="1357788" y="1003559"/>
                </a:cubicBezTo>
                <a:cubicBezTo>
                  <a:pt x="1360692" y="997424"/>
                  <a:pt x="1365919" y="991507"/>
                  <a:pt x="1371619" y="987731"/>
                </a:cubicBezTo>
                <a:cubicBezTo>
                  <a:pt x="1377863" y="983629"/>
                  <a:pt x="1385776" y="982068"/>
                  <a:pt x="1392964" y="979382"/>
                </a:cubicBezTo>
                <a:cubicBezTo>
                  <a:pt x="1393654" y="978874"/>
                  <a:pt x="1394380" y="978620"/>
                  <a:pt x="1395069" y="978547"/>
                </a:cubicBezTo>
                <a:cubicBezTo>
                  <a:pt x="1403165" y="975389"/>
                  <a:pt x="1411478" y="972122"/>
                  <a:pt x="1422622" y="967729"/>
                </a:cubicBezTo>
                <a:cubicBezTo>
                  <a:pt x="1408683" y="965551"/>
                  <a:pt x="1397320" y="963337"/>
                  <a:pt x="1385849" y="962066"/>
                </a:cubicBezTo>
                <a:cubicBezTo>
                  <a:pt x="1372054" y="960542"/>
                  <a:pt x="1363342" y="953862"/>
                  <a:pt x="1357280" y="941084"/>
                </a:cubicBezTo>
                <a:cubicBezTo>
                  <a:pt x="1349366" y="924422"/>
                  <a:pt x="1338802" y="909030"/>
                  <a:pt x="1330489" y="892549"/>
                </a:cubicBezTo>
                <a:cubicBezTo>
                  <a:pt x="1321958" y="875596"/>
                  <a:pt x="1314516" y="858098"/>
                  <a:pt x="1307147" y="840601"/>
                </a:cubicBezTo>
                <a:cubicBezTo>
                  <a:pt x="1305622" y="836971"/>
                  <a:pt x="1306494" y="832324"/>
                  <a:pt x="1306276" y="828113"/>
                </a:cubicBezTo>
                <a:cubicBezTo>
                  <a:pt x="1305477" y="827024"/>
                  <a:pt x="1305259" y="826008"/>
                  <a:pt x="1305477" y="825064"/>
                </a:cubicBezTo>
                <a:cubicBezTo>
                  <a:pt x="1301303" y="810108"/>
                  <a:pt x="1294151" y="796386"/>
                  <a:pt x="1301484" y="778562"/>
                </a:cubicBezTo>
                <a:lnTo>
                  <a:pt x="1301484" y="778525"/>
                </a:lnTo>
                <a:cubicBezTo>
                  <a:pt x="1302646" y="775694"/>
                  <a:pt x="1303190" y="772572"/>
                  <a:pt x="1303335" y="769269"/>
                </a:cubicBezTo>
                <a:cubicBezTo>
                  <a:pt x="1303335" y="767417"/>
                  <a:pt x="1303263" y="765566"/>
                  <a:pt x="1303263" y="763714"/>
                </a:cubicBezTo>
                <a:cubicBezTo>
                  <a:pt x="1302646" y="754784"/>
                  <a:pt x="1300141" y="745055"/>
                  <a:pt x="1299705" y="736089"/>
                </a:cubicBezTo>
                <a:cubicBezTo>
                  <a:pt x="1299306" y="728248"/>
                  <a:pt x="1298834" y="720261"/>
                  <a:pt x="1299887" y="712565"/>
                </a:cubicBezTo>
                <a:cubicBezTo>
                  <a:pt x="1302900" y="690748"/>
                  <a:pt x="1306167" y="669004"/>
                  <a:pt x="1309470" y="647259"/>
                </a:cubicBezTo>
                <a:cubicBezTo>
                  <a:pt x="1309507" y="642975"/>
                  <a:pt x="1309797" y="638692"/>
                  <a:pt x="1310596" y="634481"/>
                </a:cubicBezTo>
                <a:cubicBezTo>
                  <a:pt x="1311177" y="632412"/>
                  <a:pt x="1311757" y="630415"/>
                  <a:pt x="1312338" y="628382"/>
                </a:cubicBezTo>
                <a:cubicBezTo>
                  <a:pt x="1312338" y="628309"/>
                  <a:pt x="1312338" y="628237"/>
                  <a:pt x="1312338" y="628164"/>
                </a:cubicBezTo>
                <a:cubicBezTo>
                  <a:pt x="1311177" y="624498"/>
                  <a:pt x="1312120" y="620795"/>
                  <a:pt x="1314008" y="617056"/>
                </a:cubicBezTo>
                <a:cubicBezTo>
                  <a:pt x="1314662" y="608271"/>
                  <a:pt x="1315533" y="599486"/>
                  <a:pt x="1316005" y="590665"/>
                </a:cubicBezTo>
                <a:cubicBezTo>
                  <a:pt x="1317929" y="554726"/>
                  <a:pt x="1341016" y="527827"/>
                  <a:pt x="1355356" y="497152"/>
                </a:cubicBezTo>
                <a:cubicBezTo>
                  <a:pt x="1361491" y="484047"/>
                  <a:pt x="1363814" y="469163"/>
                  <a:pt x="1369731" y="455913"/>
                </a:cubicBezTo>
                <a:cubicBezTo>
                  <a:pt x="1372780" y="449161"/>
                  <a:pt x="1380041" y="444369"/>
                  <a:pt x="1385268" y="438561"/>
                </a:cubicBezTo>
                <a:cubicBezTo>
                  <a:pt x="1387918" y="435584"/>
                  <a:pt x="1391294" y="432753"/>
                  <a:pt x="1392601" y="429195"/>
                </a:cubicBezTo>
                <a:cubicBezTo>
                  <a:pt x="1400878" y="406706"/>
                  <a:pt x="1419099" y="391508"/>
                  <a:pt x="1440970" y="387948"/>
                </a:cubicBezTo>
                <a:close/>
                <a:moveTo>
                  <a:pt x="3189965" y="305883"/>
                </a:moveTo>
                <a:cubicBezTo>
                  <a:pt x="3203914" y="306632"/>
                  <a:pt x="3217645" y="310344"/>
                  <a:pt x="3231094" y="318040"/>
                </a:cubicBezTo>
                <a:cubicBezTo>
                  <a:pt x="3235995" y="320871"/>
                  <a:pt x="3243509" y="320653"/>
                  <a:pt x="3246813" y="324429"/>
                </a:cubicBezTo>
                <a:cubicBezTo>
                  <a:pt x="3253020" y="331544"/>
                  <a:pt x="3257558" y="340365"/>
                  <a:pt x="3261696" y="348968"/>
                </a:cubicBezTo>
                <a:cubicBezTo>
                  <a:pt x="3262967" y="351546"/>
                  <a:pt x="3258901" y="357245"/>
                  <a:pt x="3260353" y="359133"/>
                </a:cubicBezTo>
                <a:cubicBezTo>
                  <a:pt x="3269392" y="370749"/>
                  <a:pt x="3264673" y="381495"/>
                  <a:pt x="3260281" y="392893"/>
                </a:cubicBezTo>
                <a:cubicBezTo>
                  <a:pt x="3258865" y="396560"/>
                  <a:pt x="3260135" y="401243"/>
                  <a:pt x="3260172" y="405454"/>
                </a:cubicBezTo>
                <a:cubicBezTo>
                  <a:pt x="3267105" y="413513"/>
                  <a:pt x="3274837" y="421027"/>
                  <a:pt x="3280827" y="429739"/>
                </a:cubicBezTo>
                <a:cubicBezTo>
                  <a:pt x="3290629" y="444042"/>
                  <a:pt x="3286781" y="459253"/>
                  <a:pt x="3280718" y="473701"/>
                </a:cubicBezTo>
                <a:cubicBezTo>
                  <a:pt x="3278758" y="478384"/>
                  <a:pt x="3274801" y="483647"/>
                  <a:pt x="3270372" y="485644"/>
                </a:cubicBezTo>
                <a:cubicBezTo>
                  <a:pt x="3249862" y="494865"/>
                  <a:pt x="3246885" y="517154"/>
                  <a:pt x="3261660" y="533707"/>
                </a:cubicBezTo>
                <a:cubicBezTo>
                  <a:pt x="3267940" y="540786"/>
                  <a:pt x="3267541" y="553963"/>
                  <a:pt x="3269792" y="564455"/>
                </a:cubicBezTo>
                <a:cubicBezTo>
                  <a:pt x="3270590" y="568157"/>
                  <a:pt x="3270300" y="572042"/>
                  <a:pt x="3270518" y="575853"/>
                </a:cubicBezTo>
                <a:cubicBezTo>
                  <a:pt x="3274946" y="574837"/>
                  <a:pt x="3280682" y="575236"/>
                  <a:pt x="3283586" y="572550"/>
                </a:cubicBezTo>
                <a:cubicBezTo>
                  <a:pt x="3292516" y="564382"/>
                  <a:pt x="3297381" y="565253"/>
                  <a:pt x="3305004" y="575309"/>
                </a:cubicBezTo>
                <a:cubicBezTo>
                  <a:pt x="3308961" y="580573"/>
                  <a:pt x="3320214" y="582533"/>
                  <a:pt x="3328019" y="582206"/>
                </a:cubicBezTo>
                <a:cubicBezTo>
                  <a:pt x="3346497" y="581444"/>
                  <a:pt x="3351942" y="586381"/>
                  <a:pt x="3347731" y="603660"/>
                </a:cubicBezTo>
                <a:cubicBezTo>
                  <a:pt x="3347295" y="605367"/>
                  <a:pt x="3346315" y="608271"/>
                  <a:pt x="3346969" y="608743"/>
                </a:cubicBezTo>
                <a:cubicBezTo>
                  <a:pt x="3373106" y="627583"/>
                  <a:pt x="3338220" y="645952"/>
                  <a:pt x="3346606" y="664502"/>
                </a:cubicBezTo>
                <a:cubicBezTo>
                  <a:pt x="3341523" y="667188"/>
                  <a:pt x="3336078" y="669439"/>
                  <a:pt x="3331395" y="672742"/>
                </a:cubicBezTo>
                <a:cubicBezTo>
                  <a:pt x="3326168" y="676445"/>
                  <a:pt x="3321594" y="681128"/>
                  <a:pt x="3316730" y="685412"/>
                </a:cubicBezTo>
                <a:cubicBezTo>
                  <a:pt x="3309542" y="697536"/>
                  <a:pt x="3302390" y="709697"/>
                  <a:pt x="3295203" y="721822"/>
                </a:cubicBezTo>
                <a:cubicBezTo>
                  <a:pt x="3297417" y="730208"/>
                  <a:pt x="3299777" y="738593"/>
                  <a:pt x="3301701" y="747052"/>
                </a:cubicBezTo>
                <a:cubicBezTo>
                  <a:pt x="3302354" y="749738"/>
                  <a:pt x="3301737" y="752715"/>
                  <a:pt x="3301701" y="755582"/>
                </a:cubicBezTo>
                <a:cubicBezTo>
                  <a:pt x="3298651" y="754965"/>
                  <a:pt x="3295566" y="754493"/>
                  <a:pt x="3292553" y="753731"/>
                </a:cubicBezTo>
                <a:cubicBezTo>
                  <a:pt x="3282425" y="751117"/>
                  <a:pt x="3272369" y="748032"/>
                  <a:pt x="3262096" y="746144"/>
                </a:cubicBezTo>
                <a:cubicBezTo>
                  <a:pt x="3260499" y="745854"/>
                  <a:pt x="3255525" y="752061"/>
                  <a:pt x="3256142" y="753550"/>
                </a:cubicBezTo>
                <a:cubicBezTo>
                  <a:pt x="3262059" y="767272"/>
                  <a:pt x="3252911" y="784007"/>
                  <a:pt x="3265690" y="797111"/>
                </a:cubicBezTo>
                <a:cubicBezTo>
                  <a:pt x="3268013" y="799507"/>
                  <a:pt x="3260716" y="812576"/>
                  <a:pt x="3256287" y="819764"/>
                </a:cubicBezTo>
                <a:cubicBezTo>
                  <a:pt x="3253383" y="824483"/>
                  <a:pt x="3247539" y="827314"/>
                  <a:pt x="3243509" y="831489"/>
                </a:cubicBezTo>
                <a:cubicBezTo>
                  <a:pt x="3243219" y="831779"/>
                  <a:pt x="3246849" y="837914"/>
                  <a:pt x="3248628" y="837914"/>
                </a:cubicBezTo>
                <a:cubicBezTo>
                  <a:pt x="3255670" y="837914"/>
                  <a:pt x="3262677" y="836571"/>
                  <a:pt x="3269683" y="835482"/>
                </a:cubicBezTo>
                <a:cubicBezTo>
                  <a:pt x="3270372" y="835337"/>
                  <a:pt x="3270590" y="833050"/>
                  <a:pt x="3271461" y="832506"/>
                </a:cubicBezTo>
                <a:cubicBezTo>
                  <a:pt x="3273785" y="831090"/>
                  <a:pt x="3276399" y="830073"/>
                  <a:pt x="3278867" y="828875"/>
                </a:cubicBezTo>
                <a:cubicBezTo>
                  <a:pt x="3278540" y="831961"/>
                  <a:pt x="3278649" y="835119"/>
                  <a:pt x="3277778" y="838023"/>
                </a:cubicBezTo>
                <a:cubicBezTo>
                  <a:pt x="3276979" y="840746"/>
                  <a:pt x="3275092" y="843143"/>
                  <a:pt x="3273676" y="845683"/>
                </a:cubicBezTo>
                <a:cubicBezTo>
                  <a:pt x="3273059" y="859115"/>
                  <a:pt x="3264274" y="857555"/>
                  <a:pt x="3255743" y="854940"/>
                </a:cubicBezTo>
                <a:cubicBezTo>
                  <a:pt x="3244453" y="851455"/>
                  <a:pt x="3235632" y="853307"/>
                  <a:pt x="3226048" y="861220"/>
                </a:cubicBezTo>
                <a:cubicBezTo>
                  <a:pt x="3205211" y="878354"/>
                  <a:pt x="3179691" y="872909"/>
                  <a:pt x="3156749" y="869134"/>
                </a:cubicBezTo>
                <a:cubicBezTo>
                  <a:pt x="3115074" y="862273"/>
                  <a:pt x="3074017" y="851491"/>
                  <a:pt x="3032742" y="842162"/>
                </a:cubicBezTo>
                <a:cubicBezTo>
                  <a:pt x="3023522" y="840056"/>
                  <a:pt x="3014483" y="837116"/>
                  <a:pt x="3005371" y="834575"/>
                </a:cubicBezTo>
                <a:lnTo>
                  <a:pt x="3005298" y="834611"/>
                </a:lnTo>
                <a:cubicBezTo>
                  <a:pt x="3000434" y="833413"/>
                  <a:pt x="2995569" y="832251"/>
                  <a:pt x="2990705" y="831090"/>
                </a:cubicBezTo>
                <a:cubicBezTo>
                  <a:pt x="2989326" y="829129"/>
                  <a:pt x="2986276" y="826334"/>
                  <a:pt x="2986785" y="825318"/>
                </a:cubicBezTo>
                <a:cubicBezTo>
                  <a:pt x="2996405" y="806078"/>
                  <a:pt x="2982320" y="785931"/>
                  <a:pt x="2990669" y="765529"/>
                </a:cubicBezTo>
                <a:cubicBezTo>
                  <a:pt x="2998437" y="746580"/>
                  <a:pt x="2999817" y="724908"/>
                  <a:pt x="3003084" y="704288"/>
                </a:cubicBezTo>
                <a:cubicBezTo>
                  <a:pt x="3006641" y="681745"/>
                  <a:pt x="3009400" y="659093"/>
                  <a:pt x="3012123" y="636441"/>
                </a:cubicBezTo>
                <a:cubicBezTo>
                  <a:pt x="3013793" y="622719"/>
                  <a:pt x="3014737" y="608888"/>
                  <a:pt x="3016007" y="595129"/>
                </a:cubicBezTo>
                <a:cubicBezTo>
                  <a:pt x="3018222" y="576834"/>
                  <a:pt x="3020473" y="558537"/>
                  <a:pt x="3022723" y="540205"/>
                </a:cubicBezTo>
                <a:cubicBezTo>
                  <a:pt x="3023340" y="540677"/>
                  <a:pt x="3023921" y="541149"/>
                  <a:pt x="3024538" y="541621"/>
                </a:cubicBezTo>
                <a:cubicBezTo>
                  <a:pt x="3024574" y="541512"/>
                  <a:pt x="3024647" y="541439"/>
                  <a:pt x="3024647" y="541331"/>
                </a:cubicBezTo>
                <a:cubicBezTo>
                  <a:pt x="3023994" y="540931"/>
                  <a:pt x="3023377" y="540568"/>
                  <a:pt x="3022723" y="540169"/>
                </a:cubicBezTo>
                <a:cubicBezTo>
                  <a:pt x="3028531" y="496135"/>
                  <a:pt x="3040438" y="454788"/>
                  <a:pt x="3068790" y="418922"/>
                </a:cubicBezTo>
                <a:cubicBezTo>
                  <a:pt x="3078882" y="406107"/>
                  <a:pt x="3082367" y="388247"/>
                  <a:pt x="3091769" y="374743"/>
                </a:cubicBezTo>
                <a:cubicBezTo>
                  <a:pt x="3106289" y="353869"/>
                  <a:pt x="3123242" y="334629"/>
                  <a:pt x="3139469" y="314954"/>
                </a:cubicBezTo>
                <a:cubicBezTo>
                  <a:pt x="3141139" y="312921"/>
                  <a:pt x="3144696" y="312340"/>
                  <a:pt x="3147528" y="311505"/>
                </a:cubicBezTo>
                <a:cubicBezTo>
                  <a:pt x="3161849" y="307348"/>
                  <a:pt x="3176016" y="305134"/>
                  <a:pt x="3189965" y="305883"/>
                </a:cubicBezTo>
                <a:close/>
                <a:moveTo>
                  <a:pt x="2547717" y="0"/>
                </a:moveTo>
                <a:cubicBezTo>
                  <a:pt x="2548915" y="0"/>
                  <a:pt x="2550149" y="0"/>
                  <a:pt x="2551347" y="0"/>
                </a:cubicBezTo>
                <a:lnTo>
                  <a:pt x="2598539" y="0"/>
                </a:lnTo>
                <a:cubicBezTo>
                  <a:pt x="2602895" y="15319"/>
                  <a:pt x="2608594" y="28533"/>
                  <a:pt x="2626854" y="32926"/>
                </a:cubicBezTo>
                <a:cubicBezTo>
                  <a:pt x="2644388" y="37173"/>
                  <a:pt x="2631610" y="50132"/>
                  <a:pt x="2628814" y="55324"/>
                </a:cubicBezTo>
                <a:cubicBezTo>
                  <a:pt x="2623551" y="65125"/>
                  <a:pt x="2627725" y="65198"/>
                  <a:pt x="2634732" y="65887"/>
                </a:cubicBezTo>
                <a:cubicBezTo>
                  <a:pt x="2646929" y="63709"/>
                  <a:pt x="2652665" y="64399"/>
                  <a:pt x="2658654" y="80154"/>
                </a:cubicBezTo>
                <a:cubicBezTo>
                  <a:pt x="2665080" y="97034"/>
                  <a:pt x="2660361" y="119904"/>
                  <a:pt x="2679927" y="131557"/>
                </a:cubicBezTo>
                <a:cubicBezTo>
                  <a:pt x="2681561" y="132537"/>
                  <a:pt x="2682178" y="135804"/>
                  <a:pt x="2682577" y="138128"/>
                </a:cubicBezTo>
                <a:cubicBezTo>
                  <a:pt x="2686171" y="158747"/>
                  <a:pt x="2692088" y="179402"/>
                  <a:pt x="2692415" y="200094"/>
                </a:cubicBezTo>
                <a:cubicBezTo>
                  <a:pt x="2692814" y="226776"/>
                  <a:pt x="2695137" y="252332"/>
                  <a:pt x="2706863" y="276618"/>
                </a:cubicBezTo>
                <a:cubicBezTo>
                  <a:pt x="2708279" y="279631"/>
                  <a:pt x="2708170" y="283915"/>
                  <a:pt x="2707407" y="287291"/>
                </a:cubicBezTo>
                <a:cubicBezTo>
                  <a:pt x="2704685" y="299524"/>
                  <a:pt x="2700800" y="311504"/>
                  <a:pt x="2698731" y="323846"/>
                </a:cubicBezTo>
                <a:cubicBezTo>
                  <a:pt x="2698259" y="326605"/>
                  <a:pt x="2702688" y="331615"/>
                  <a:pt x="2705992" y="333176"/>
                </a:cubicBezTo>
                <a:cubicBezTo>
                  <a:pt x="2709440" y="334809"/>
                  <a:pt x="2714268" y="333176"/>
                  <a:pt x="2718479" y="333539"/>
                </a:cubicBezTo>
                <a:cubicBezTo>
                  <a:pt x="2731040" y="334592"/>
                  <a:pt x="2736122" y="340110"/>
                  <a:pt x="2730241" y="352852"/>
                </a:cubicBezTo>
                <a:cubicBezTo>
                  <a:pt x="2728934" y="355683"/>
                  <a:pt x="2729334" y="362399"/>
                  <a:pt x="2730350" y="362689"/>
                </a:cubicBezTo>
                <a:cubicBezTo>
                  <a:pt x="2734307" y="363851"/>
                  <a:pt x="2739062" y="364105"/>
                  <a:pt x="2743092" y="363017"/>
                </a:cubicBezTo>
                <a:cubicBezTo>
                  <a:pt x="2747267" y="361890"/>
                  <a:pt x="2750897" y="358877"/>
                  <a:pt x="2754745" y="356663"/>
                </a:cubicBezTo>
                <a:cubicBezTo>
                  <a:pt x="2756088" y="361601"/>
                  <a:pt x="2757721" y="366464"/>
                  <a:pt x="2758629" y="371474"/>
                </a:cubicBezTo>
                <a:cubicBezTo>
                  <a:pt x="2759173" y="374379"/>
                  <a:pt x="2758992" y="377609"/>
                  <a:pt x="2758411" y="380514"/>
                </a:cubicBezTo>
                <a:cubicBezTo>
                  <a:pt x="2756197" y="391405"/>
                  <a:pt x="2751187" y="395253"/>
                  <a:pt x="2740841" y="387810"/>
                </a:cubicBezTo>
                <a:cubicBezTo>
                  <a:pt x="2737610" y="385523"/>
                  <a:pt x="2732891" y="385270"/>
                  <a:pt x="2728862" y="384071"/>
                </a:cubicBezTo>
                <a:cubicBezTo>
                  <a:pt x="2728208" y="388608"/>
                  <a:pt x="2727337" y="393147"/>
                  <a:pt x="2727010" y="397685"/>
                </a:cubicBezTo>
                <a:cubicBezTo>
                  <a:pt x="2726901" y="399354"/>
                  <a:pt x="2728208" y="401060"/>
                  <a:pt x="2728716" y="402802"/>
                </a:cubicBezTo>
                <a:cubicBezTo>
                  <a:pt x="2735831" y="427415"/>
                  <a:pt x="2731512" y="435401"/>
                  <a:pt x="2705846" y="437435"/>
                </a:cubicBezTo>
                <a:cubicBezTo>
                  <a:pt x="2693722" y="438378"/>
                  <a:pt x="2689111" y="440412"/>
                  <a:pt x="2691507" y="453116"/>
                </a:cubicBezTo>
                <a:cubicBezTo>
                  <a:pt x="2692161" y="456493"/>
                  <a:pt x="2687841" y="460812"/>
                  <a:pt x="2685808" y="464697"/>
                </a:cubicBezTo>
                <a:lnTo>
                  <a:pt x="2685808" y="464770"/>
                </a:lnTo>
                <a:lnTo>
                  <a:pt x="2685668" y="465503"/>
                </a:lnTo>
                <a:lnTo>
                  <a:pt x="2676919" y="511104"/>
                </a:lnTo>
                <a:cubicBezTo>
                  <a:pt x="2674001" y="526564"/>
                  <a:pt x="2669781" y="541657"/>
                  <a:pt x="2660215" y="555233"/>
                </a:cubicBezTo>
                <a:lnTo>
                  <a:pt x="2660143" y="555306"/>
                </a:lnTo>
                <a:cubicBezTo>
                  <a:pt x="2631174" y="575525"/>
                  <a:pt x="2599846" y="585726"/>
                  <a:pt x="2564016" y="579736"/>
                </a:cubicBezTo>
                <a:cubicBezTo>
                  <a:pt x="2546882" y="576868"/>
                  <a:pt x="2529457" y="575780"/>
                  <a:pt x="2512141" y="573856"/>
                </a:cubicBezTo>
                <a:cubicBezTo>
                  <a:pt x="2495297" y="576180"/>
                  <a:pt x="2478453" y="578466"/>
                  <a:pt x="2461609" y="580863"/>
                </a:cubicBezTo>
                <a:cubicBezTo>
                  <a:pt x="2458415" y="581334"/>
                  <a:pt x="2455293" y="582132"/>
                  <a:pt x="2452135" y="585582"/>
                </a:cubicBezTo>
                <a:cubicBezTo>
                  <a:pt x="2468361" y="587541"/>
                  <a:pt x="2484625" y="589538"/>
                  <a:pt x="2500851" y="591498"/>
                </a:cubicBezTo>
                <a:cubicBezTo>
                  <a:pt x="2505425" y="592696"/>
                  <a:pt x="2509999" y="594765"/>
                  <a:pt x="2514610" y="594947"/>
                </a:cubicBezTo>
                <a:cubicBezTo>
                  <a:pt x="2553525" y="596436"/>
                  <a:pt x="2592404" y="597597"/>
                  <a:pt x="2631319" y="598867"/>
                </a:cubicBezTo>
                <a:cubicBezTo>
                  <a:pt x="2639052" y="599957"/>
                  <a:pt x="2647836" y="599121"/>
                  <a:pt x="2654226" y="602607"/>
                </a:cubicBezTo>
                <a:cubicBezTo>
                  <a:pt x="2661486" y="606600"/>
                  <a:pt x="2672703" y="618725"/>
                  <a:pt x="2671795" y="619995"/>
                </a:cubicBezTo>
                <a:cubicBezTo>
                  <a:pt x="2657420" y="640434"/>
                  <a:pt x="2674482" y="660289"/>
                  <a:pt x="2671795" y="680255"/>
                </a:cubicBezTo>
                <a:cubicBezTo>
                  <a:pt x="2669145" y="699968"/>
                  <a:pt x="2668347" y="719679"/>
                  <a:pt x="2653463" y="735361"/>
                </a:cubicBezTo>
                <a:cubicBezTo>
                  <a:pt x="2650668" y="738338"/>
                  <a:pt x="2648454" y="745780"/>
                  <a:pt x="2650160" y="748430"/>
                </a:cubicBezTo>
                <a:cubicBezTo>
                  <a:pt x="2663737" y="769339"/>
                  <a:pt x="2645876" y="790213"/>
                  <a:pt x="2650232" y="811958"/>
                </a:cubicBezTo>
                <a:cubicBezTo>
                  <a:pt x="2651975" y="820706"/>
                  <a:pt x="2640685" y="835880"/>
                  <a:pt x="2642754" y="849422"/>
                </a:cubicBezTo>
                <a:cubicBezTo>
                  <a:pt x="2643952" y="857189"/>
                  <a:pt x="2649506" y="864414"/>
                  <a:pt x="2650196" y="872146"/>
                </a:cubicBezTo>
                <a:cubicBezTo>
                  <a:pt x="2650995" y="881294"/>
                  <a:pt x="2648635" y="890733"/>
                  <a:pt x="2647691" y="900061"/>
                </a:cubicBezTo>
                <a:cubicBezTo>
                  <a:pt x="2647147" y="905435"/>
                  <a:pt x="2645804" y="910880"/>
                  <a:pt x="2646276" y="916144"/>
                </a:cubicBezTo>
                <a:cubicBezTo>
                  <a:pt x="2647292" y="927906"/>
                  <a:pt x="2654734" y="943333"/>
                  <a:pt x="2630992" y="937706"/>
                </a:cubicBezTo>
                <a:cubicBezTo>
                  <a:pt x="2629722" y="937416"/>
                  <a:pt x="2625402" y="942572"/>
                  <a:pt x="2625438" y="945112"/>
                </a:cubicBezTo>
                <a:cubicBezTo>
                  <a:pt x="2625801" y="962501"/>
                  <a:pt x="2626709" y="979853"/>
                  <a:pt x="2628052" y="997205"/>
                </a:cubicBezTo>
                <a:cubicBezTo>
                  <a:pt x="2628379" y="1001052"/>
                  <a:pt x="2631174" y="1004646"/>
                  <a:pt x="2632626" y="1008459"/>
                </a:cubicBezTo>
                <a:cubicBezTo>
                  <a:pt x="2633969" y="1012052"/>
                  <a:pt x="2635095" y="1015756"/>
                  <a:pt x="2636293" y="1019385"/>
                </a:cubicBezTo>
                <a:cubicBezTo>
                  <a:pt x="2632662" y="1019566"/>
                  <a:pt x="2627362" y="1018296"/>
                  <a:pt x="2625729" y="1020183"/>
                </a:cubicBezTo>
                <a:cubicBezTo>
                  <a:pt x="2618614" y="1028460"/>
                  <a:pt x="2609720" y="1036882"/>
                  <a:pt x="2606852" y="1046792"/>
                </a:cubicBezTo>
                <a:cubicBezTo>
                  <a:pt x="2603658" y="1057864"/>
                  <a:pt x="2604747" y="1068357"/>
                  <a:pt x="2588737" y="1060080"/>
                </a:cubicBezTo>
                <a:cubicBezTo>
                  <a:pt x="2587104" y="1059245"/>
                  <a:pt x="2581877" y="1061313"/>
                  <a:pt x="2581877" y="1062004"/>
                </a:cubicBezTo>
                <a:cubicBezTo>
                  <a:pt x="2581877" y="1067012"/>
                  <a:pt x="2581477" y="1075616"/>
                  <a:pt x="2583692" y="1076451"/>
                </a:cubicBezTo>
                <a:cubicBezTo>
                  <a:pt x="2595744" y="1081062"/>
                  <a:pt x="2588157" y="1084619"/>
                  <a:pt x="2585035" y="1090463"/>
                </a:cubicBezTo>
                <a:cubicBezTo>
                  <a:pt x="2581877" y="1096380"/>
                  <a:pt x="2581985" y="1104040"/>
                  <a:pt x="2580642" y="1110937"/>
                </a:cubicBezTo>
                <a:cubicBezTo>
                  <a:pt x="2571785" y="1114023"/>
                  <a:pt x="2562963" y="1117109"/>
                  <a:pt x="2554106" y="1120122"/>
                </a:cubicBezTo>
                <a:cubicBezTo>
                  <a:pt x="2552980" y="1120486"/>
                  <a:pt x="2551093" y="1120920"/>
                  <a:pt x="2550657" y="1120412"/>
                </a:cubicBezTo>
                <a:cubicBezTo>
                  <a:pt x="2534866" y="1101317"/>
                  <a:pt x="2522451" y="1124660"/>
                  <a:pt x="2508003" y="1123897"/>
                </a:cubicBezTo>
                <a:cubicBezTo>
                  <a:pt x="2500198" y="1123498"/>
                  <a:pt x="2491449" y="1124006"/>
                  <a:pt x="2484479" y="1127128"/>
                </a:cubicBezTo>
                <a:cubicBezTo>
                  <a:pt x="2472391" y="1132537"/>
                  <a:pt x="2461392" y="1140343"/>
                  <a:pt x="2449920" y="1147130"/>
                </a:cubicBezTo>
                <a:cubicBezTo>
                  <a:pt x="2438449" y="1150833"/>
                  <a:pt x="2426905" y="1154318"/>
                  <a:pt x="2415543" y="1158385"/>
                </a:cubicBezTo>
                <a:cubicBezTo>
                  <a:pt x="2411622" y="1159764"/>
                  <a:pt x="2408173" y="1162559"/>
                  <a:pt x="2404507" y="1164736"/>
                </a:cubicBezTo>
                <a:cubicBezTo>
                  <a:pt x="2408028" y="1166079"/>
                  <a:pt x="2411477" y="1168257"/>
                  <a:pt x="2415107" y="1168621"/>
                </a:cubicBezTo>
                <a:cubicBezTo>
                  <a:pt x="2430862" y="1170219"/>
                  <a:pt x="2446762" y="1170762"/>
                  <a:pt x="2462444" y="1172940"/>
                </a:cubicBezTo>
                <a:cubicBezTo>
                  <a:pt x="2466837" y="1173559"/>
                  <a:pt x="2470612" y="1178531"/>
                  <a:pt x="2474642" y="1181508"/>
                </a:cubicBezTo>
                <a:cubicBezTo>
                  <a:pt x="2470322" y="1184558"/>
                  <a:pt x="2466292" y="1188223"/>
                  <a:pt x="2461573" y="1190401"/>
                </a:cubicBezTo>
                <a:cubicBezTo>
                  <a:pt x="2457507" y="1192253"/>
                  <a:pt x="2452679" y="1192362"/>
                  <a:pt x="2448214" y="1193269"/>
                </a:cubicBezTo>
                <a:cubicBezTo>
                  <a:pt x="2451046" y="1197336"/>
                  <a:pt x="2453914" y="1201401"/>
                  <a:pt x="2456745" y="1205467"/>
                </a:cubicBezTo>
                <a:cubicBezTo>
                  <a:pt x="2471992" y="1213344"/>
                  <a:pt x="2474496" y="1221258"/>
                  <a:pt x="2467091" y="1235561"/>
                </a:cubicBezTo>
                <a:cubicBezTo>
                  <a:pt x="2465639" y="1238392"/>
                  <a:pt x="2465348" y="1244963"/>
                  <a:pt x="2466329" y="1245362"/>
                </a:cubicBezTo>
                <a:cubicBezTo>
                  <a:pt x="2472754" y="1247940"/>
                  <a:pt x="2480232" y="1251933"/>
                  <a:pt x="2486367" y="1250626"/>
                </a:cubicBezTo>
                <a:cubicBezTo>
                  <a:pt x="2506877" y="1246270"/>
                  <a:pt x="2526952" y="1239844"/>
                  <a:pt x="2547281" y="1234508"/>
                </a:cubicBezTo>
                <a:cubicBezTo>
                  <a:pt x="2549169" y="1234000"/>
                  <a:pt x="2551601" y="1235633"/>
                  <a:pt x="2553779" y="1236250"/>
                </a:cubicBezTo>
                <a:cubicBezTo>
                  <a:pt x="2547862" y="1248920"/>
                  <a:pt x="2558535" y="1247940"/>
                  <a:pt x="2565141" y="1251207"/>
                </a:cubicBezTo>
                <a:cubicBezTo>
                  <a:pt x="2566557" y="1251896"/>
                  <a:pt x="2565033" y="1258866"/>
                  <a:pt x="2564561" y="1262896"/>
                </a:cubicBezTo>
                <a:cubicBezTo>
                  <a:pt x="2564016" y="1267652"/>
                  <a:pt x="2561439" y="1272915"/>
                  <a:pt x="2562709" y="1277018"/>
                </a:cubicBezTo>
                <a:cubicBezTo>
                  <a:pt x="2570151" y="1300940"/>
                  <a:pt x="2566920" y="1306748"/>
                  <a:pt x="2542417" y="1310705"/>
                </a:cubicBezTo>
                <a:cubicBezTo>
                  <a:pt x="2540202" y="1311068"/>
                  <a:pt x="2538097" y="1312338"/>
                  <a:pt x="2535084" y="1313500"/>
                </a:cubicBezTo>
                <a:cubicBezTo>
                  <a:pt x="2538605" y="1317711"/>
                  <a:pt x="2541509" y="1321123"/>
                  <a:pt x="2544377" y="1324573"/>
                </a:cubicBezTo>
                <a:cubicBezTo>
                  <a:pt x="2544377" y="1324573"/>
                  <a:pt x="2544450" y="1324573"/>
                  <a:pt x="2544450" y="1324573"/>
                </a:cubicBezTo>
                <a:lnTo>
                  <a:pt x="2564343" y="1327694"/>
                </a:lnTo>
                <a:cubicBezTo>
                  <a:pt x="2564706" y="1329001"/>
                  <a:pt x="2565069" y="1330344"/>
                  <a:pt x="2565432" y="1331651"/>
                </a:cubicBezTo>
                <a:cubicBezTo>
                  <a:pt x="2560931" y="1334302"/>
                  <a:pt x="2556429" y="1336915"/>
                  <a:pt x="2551928" y="1339566"/>
                </a:cubicBezTo>
                <a:cubicBezTo>
                  <a:pt x="2551492" y="1339964"/>
                  <a:pt x="2551129" y="1340546"/>
                  <a:pt x="2550621" y="1340799"/>
                </a:cubicBezTo>
                <a:cubicBezTo>
                  <a:pt x="2544087" y="1343921"/>
                  <a:pt x="2537552" y="1347007"/>
                  <a:pt x="2531018" y="1350092"/>
                </a:cubicBezTo>
                <a:cubicBezTo>
                  <a:pt x="2538678" y="1353686"/>
                  <a:pt x="2546156" y="1359712"/>
                  <a:pt x="2553997" y="1360220"/>
                </a:cubicBezTo>
                <a:cubicBezTo>
                  <a:pt x="2565033" y="1360946"/>
                  <a:pt x="2576576" y="1358514"/>
                  <a:pt x="2587431" y="1355684"/>
                </a:cubicBezTo>
                <a:cubicBezTo>
                  <a:pt x="2598938" y="1352671"/>
                  <a:pt x="2608340" y="1353033"/>
                  <a:pt x="2616944" y="1362435"/>
                </a:cubicBezTo>
                <a:cubicBezTo>
                  <a:pt x="2622752" y="1368787"/>
                  <a:pt x="2625693" y="1374451"/>
                  <a:pt x="2617452" y="1380222"/>
                </a:cubicBezTo>
                <a:cubicBezTo>
                  <a:pt x="2607469" y="1387229"/>
                  <a:pt x="2610809" y="1393944"/>
                  <a:pt x="2616907" y="1401023"/>
                </a:cubicBezTo>
                <a:cubicBezTo>
                  <a:pt x="2617162" y="1405162"/>
                  <a:pt x="2618977" y="1410171"/>
                  <a:pt x="2617271" y="1413221"/>
                </a:cubicBezTo>
                <a:cubicBezTo>
                  <a:pt x="2614729" y="1417722"/>
                  <a:pt x="2609466" y="1420591"/>
                  <a:pt x="2605799" y="1424583"/>
                </a:cubicBezTo>
                <a:cubicBezTo>
                  <a:pt x="2595671" y="1435656"/>
                  <a:pt x="2573200" y="1436890"/>
                  <a:pt x="2576177" y="1458162"/>
                </a:cubicBezTo>
                <a:cubicBezTo>
                  <a:pt x="2578464" y="1474426"/>
                  <a:pt x="2584381" y="1490145"/>
                  <a:pt x="2587540" y="1506334"/>
                </a:cubicBezTo>
                <a:cubicBezTo>
                  <a:pt x="2589137" y="1514611"/>
                  <a:pt x="2588157" y="1523361"/>
                  <a:pt x="2588374" y="1531890"/>
                </a:cubicBezTo>
                <a:cubicBezTo>
                  <a:pt x="2580570" y="1539949"/>
                  <a:pt x="2579989" y="1547610"/>
                  <a:pt x="2586596" y="1557520"/>
                </a:cubicBezTo>
                <a:cubicBezTo>
                  <a:pt x="2591279" y="1564563"/>
                  <a:pt x="2592222" y="1574074"/>
                  <a:pt x="2595272" y="1582314"/>
                </a:cubicBezTo>
                <a:cubicBezTo>
                  <a:pt x="2603839" y="1605547"/>
                  <a:pt x="2601153" y="1629470"/>
                  <a:pt x="2598503" y="1652956"/>
                </a:cubicBezTo>
                <a:cubicBezTo>
                  <a:pt x="2596216" y="1673504"/>
                  <a:pt x="2600971" y="1692925"/>
                  <a:pt x="2602677" y="1712855"/>
                </a:cubicBezTo>
                <a:cubicBezTo>
                  <a:pt x="2602895" y="1715251"/>
                  <a:pt x="2598575" y="1720041"/>
                  <a:pt x="2595962" y="1720369"/>
                </a:cubicBezTo>
                <a:cubicBezTo>
                  <a:pt x="2583474" y="1721930"/>
                  <a:pt x="2585289" y="1726940"/>
                  <a:pt x="2589282" y="1736306"/>
                </a:cubicBezTo>
                <a:cubicBezTo>
                  <a:pt x="2598212" y="1757251"/>
                  <a:pt x="2591133" y="1770248"/>
                  <a:pt x="2569970" y="1775257"/>
                </a:cubicBezTo>
                <a:cubicBezTo>
                  <a:pt x="2569824" y="1778815"/>
                  <a:pt x="2569643" y="1782371"/>
                  <a:pt x="2569498" y="1785930"/>
                </a:cubicBezTo>
                <a:cubicBezTo>
                  <a:pt x="2570224" y="1787055"/>
                  <a:pt x="2570841" y="1788144"/>
                  <a:pt x="2571422" y="1789270"/>
                </a:cubicBezTo>
                <a:cubicBezTo>
                  <a:pt x="2574144" y="1793517"/>
                  <a:pt x="2577411" y="1797873"/>
                  <a:pt x="2576758" y="1801540"/>
                </a:cubicBezTo>
                <a:cubicBezTo>
                  <a:pt x="2576250" y="1804444"/>
                  <a:pt x="2575596" y="1807347"/>
                  <a:pt x="2574907" y="1810216"/>
                </a:cubicBezTo>
                <a:cubicBezTo>
                  <a:pt x="2574253" y="1815915"/>
                  <a:pt x="2572511" y="1821469"/>
                  <a:pt x="2570405" y="1826551"/>
                </a:cubicBezTo>
                <a:cubicBezTo>
                  <a:pt x="2568663" y="1832323"/>
                  <a:pt x="2566920" y="1838094"/>
                  <a:pt x="2565396" y="1843940"/>
                </a:cubicBezTo>
                <a:cubicBezTo>
                  <a:pt x="2564307" y="1848259"/>
                  <a:pt x="2563835" y="1853052"/>
                  <a:pt x="2564488" y="1857408"/>
                </a:cubicBezTo>
                <a:cubicBezTo>
                  <a:pt x="2565722" y="1865684"/>
                  <a:pt x="2572402" y="1875704"/>
                  <a:pt x="2555304" y="1874905"/>
                </a:cubicBezTo>
                <a:cubicBezTo>
                  <a:pt x="2553561" y="1874796"/>
                  <a:pt x="2550984" y="1884489"/>
                  <a:pt x="2549532" y="1889861"/>
                </a:cubicBezTo>
                <a:cubicBezTo>
                  <a:pt x="2547426" y="1897593"/>
                  <a:pt x="2546410" y="1905651"/>
                  <a:pt x="2544123" y="1913311"/>
                </a:cubicBezTo>
                <a:cubicBezTo>
                  <a:pt x="2543397" y="1915816"/>
                  <a:pt x="2540093" y="1919446"/>
                  <a:pt x="2538133" y="1919337"/>
                </a:cubicBezTo>
                <a:cubicBezTo>
                  <a:pt x="2525682" y="1918684"/>
                  <a:pt x="2513267" y="1917159"/>
                  <a:pt x="2500851" y="1915925"/>
                </a:cubicBezTo>
                <a:cubicBezTo>
                  <a:pt x="2494789" y="1916070"/>
                  <a:pt x="2488727" y="1916251"/>
                  <a:pt x="2482664" y="1916433"/>
                </a:cubicBezTo>
                <a:cubicBezTo>
                  <a:pt x="2472718" y="1926380"/>
                  <a:pt x="2481648" y="1931716"/>
                  <a:pt x="2487783" y="1937887"/>
                </a:cubicBezTo>
                <a:cubicBezTo>
                  <a:pt x="2490505" y="1940610"/>
                  <a:pt x="2492720" y="1943804"/>
                  <a:pt x="2495152" y="1946818"/>
                </a:cubicBezTo>
                <a:cubicBezTo>
                  <a:pt x="2491086" y="1948887"/>
                  <a:pt x="2486803" y="1953061"/>
                  <a:pt x="2483027" y="1952662"/>
                </a:cubicBezTo>
                <a:cubicBezTo>
                  <a:pt x="2475368" y="1951827"/>
                  <a:pt x="2467926" y="1948487"/>
                  <a:pt x="2460411" y="1946200"/>
                </a:cubicBezTo>
                <a:cubicBezTo>
                  <a:pt x="2458088" y="1946999"/>
                  <a:pt x="2455801" y="1947834"/>
                  <a:pt x="2453478" y="1948633"/>
                </a:cubicBezTo>
                <a:cubicBezTo>
                  <a:pt x="2451409" y="1950157"/>
                  <a:pt x="2449339" y="1951682"/>
                  <a:pt x="2447270" y="1953207"/>
                </a:cubicBezTo>
                <a:cubicBezTo>
                  <a:pt x="2424981" y="1971031"/>
                  <a:pt x="2417757" y="1971176"/>
                  <a:pt x="2396085" y="1954187"/>
                </a:cubicBezTo>
                <a:cubicBezTo>
                  <a:pt x="2394306" y="1952771"/>
                  <a:pt x="2392636" y="1950048"/>
                  <a:pt x="2390821" y="1949976"/>
                </a:cubicBezTo>
                <a:cubicBezTo>
                  <a:pt x="2387445" y="1949830"/>
                  <a:pt x="2384069" y="1949758"/>
                  <a:pt x="2380657" y="1949722"/>
                </a:cubicBezTo>
                <a:cubicBezTo>
                  <a:pt x="2377862" y="1949976"/>
                  <a:pt x="2375103" y="1949939"/>
                  <a:pt x="2372307" y="1949649"/>
                </a:cubicBezTo>
                <a:cubicBezTo>
                  <a:pt x="2358259" y="1949577"/>
                  <a:pt x="2344210" y="1949540"/>
                  <a:pt x="2330343" y="1947870"/>
                </a:cubicBezTo>
                <a:cubicBezTo>
                  <a:pt x="2320650" y="1946672"/>
                  <a:pt x="2311611" y="1940283"/>
                  <a:pt x="2302354" y="1935746"/>
                </a:cubicBezTo>
                <a:cubicBezTo>
                  <a:pt x="2301737" y="1935637"/>
                  <a:pt x="2301120" y="1935382"/>
                  <a:pt x="2300430" y="1934802"/>
                </a:cubicBezTo>
                <a:cubicBezTo>
                  <a:pt x="2285002" y="1929828"/>
                  <a:pt x="2278649" y="1904054"/>
                  <a:pt x="2290375" y="1889462"/>
                </a:cubicBezTo>
                <a:cubicBezTo>
                  <a:pt x="2295893" y="1882601"/>
                  <a:pt x="2295094" y="1879479"/>
                  <a:pt x="2291282" y="1871456"/>
                </a:cubicBezTo>
                <a:lnTo>
                  <a:pt x="2290956" y="1871493"/>
                </a:lnTo>
                <a:cubicBezTo>
                  <a:pt x="2277451" y="1843214"/>
                  <a:pt x="2263512" y="1814354"/>
                  <a:pt x="2276653" y="1781246"/>
                </a:cubicBezTo>
                <a:cubicBezTo>
                  <a:pt x="2278577" y="1776419"/>
                  <a:pt x="2274983" y="1769630"/>
                  <a:pt x="2274983" y="1763750"/>
                </a:cubicBezTo>
                <a:cubicBezTo>
                  <a:pt x="2274910" y="1742041"/>
                  <a:pt x="2275673" y="1720333"/>
                  <a:pt x="2275201" y="1698625"/>
                </a:cubicBezTo>
                <a:cubicBezTo>
                  <a:pt x="2274947" y="1687335"/>
                  <a:pt x="2271607" y="1676045"/>
                  <a:pt x="2271825" y="1664792"/>
                </a:cubicBezTo>
                <a:cubicBezTo>
                  <a:pt x="2272297" y="1638364"/>
                  <a:pt x="2272079" y="1611646"/>
                  <a:pt x="2276254" y="1585726"/>
                </a:cubicBezTo>
                <a:cubicBezTo>
                  <a:pt x="2278069" y="1574327"/>
                  <a:pt x="2282715" y="1558500"/>
                  <a:pt x="2300794" y="1556722"/>
                </a:cubicBezTo>
                <a:cubicBezTo>
                  <a:pt x="2304678" y="1556359"/>
                  <a:pt x="2311539" y="1549969"/>
                  <a:pt x="2311103" y="1547320"/>
                </a:cubicBezTo>
                <a:cubicBezTo>
                  <a:pt x="2306602" y="1520201"/>
                  <a:pt x="2313717" y="1491052"/>
                  <a:pt x="2297054" y="1465895"/>
                </a:cubicBezTo>
                <a:cubicBezTo>
                  <a:pt x="2294586" y="1462191"/>
                  <a:pt x="2295421" y="1455731"/>
                  <a:pt x="2295929" y="1450648"/>
                </a:cubicBezTo>
                <a:cubicBezTo>
                  <a:pt x="2297091" y="1439286"/>
                  <a:pt x="2300430" y="1427814"/>
                  <a:pt x="2287217" y="1420336"/>
                </a:cubicBezTo>
                <a:cubicBezTo>
                  <a:pt x="2284821" y="1418956"/>
                  <a:pt x="2284240" y="1414201"/>
                  <a:pt x="2283042" y="1410934"/>
                </a:cubicBezTo>
                <a:cubicBezTo>
                  <a:pt x="2282679" y="1409881"/>
                  <a:pt x="2282861" y="1408539"/>
                  <a:pt x="2283042" y="1407341"/>
                </a:cubicBezTo>
                <a:cubicBezTo>
                  <a:pt x="2285184" y="1392456"/>
                  <a:pt x="2284930" y="1376629"/>
                  <a:pt x="2290193" y="1362943"/>
                </a:cubicBezTo>
                <a:cubicBezTo>
                  <a:pt x="2298143" y="1342287"/>
                  <a:pt x="2315713" y="1361237"/>
                  <a:pt x="2328455" y="1356990"/>
                </a:cubicBezTo>
                <a:cubicBezTo>
                  <a:pt x="2340036" y="1353105"/>
                  <a:pt x="2352233" y="1351218"/>
                  <a:pt x="2364176" y="1348459"/>
                </a:cubicBezTo>
                <a:cubicBezTo>
                  <a:pt x="2354012" y="1345990"/>
                  <a:pt x="2343811" y="1343703"/>
                  <a:pt x="2333755" y="1340908"/>
                </a:cubicBezTo>
                <a:cubicBezTo>
                  <a:pt x="2329798" y="1339819"/>
                  <a:pt x="2326205" y="1337496"/>
                  <a:pt x="2322465" y="1335718"/>
                </a:cubicBezTo>
                <a:cubicBezTo>
                  <a:pt x="2321449" y="1335535"/>
                  <a:pt x="2320396" y="1335355"/>
                  <a:pt x="2319380" y="1335173"/>
                </a:cubicBezTo>
                <a:cubicBezTo>
                  <a:pt x="2313826" y="1332450"/>
                  <a:pt x="2308272" y="1329691"/>
                  <a:pt x="2302717" y="1326968"/>
                </a:cubicBezTo>
                <a:cubicBezTo>
                  <a:pt x="2307727" y="1323338"/>
                  <a:pt x="2312737" y="1319708"/>
                  <a:pt x="2317746" y="1316114"/>
                </a:cubicBezTo>
                <a:cubicBezTo>
                  <a:pt x="2321304" y="1313573"/>
                  <a:pt x="2324861" y="1311068"/>
                  <a:pt x="2328419" y="1308563"/>
                </a:cubicBezTo>
                <a:cubicBezTo>
                  <a:pt x="2324934" y="1306531"/>
                  <a:pt x="2321594" y="1304279"/>
                  <a:pt x="2317964" y="1302538"/>
                </a:cubicBezTo>
                <a:cubicBezTo>
                  <a:pt x="2309179" y="1298326"/>
                  <a:pt x="2296437" y="1297782"/>
                  <a:pt x="2298289" y="1283334"/>
                </a:cubicBezTo>
                <a:cubicBezTo>
                  <a:pt x="2300067" y="1269539"/>
                  <a:pt x="2308816" y="1262533"/>
                  <a:pt x="2322574" y="1260937"/>
                </a:cubicBezTo>
                <a:cubicBezTo>
                  <a:pt x="2329326" y="1260137"/>
                  <a:pt x="2335933" y="1257959"/>
                  <a:pt x="2345735" y="1255673"/>
                </a:cubicBezTo>
                <a:cubicBezTo>
                  <a:pt x="2339564" y="1250989"/>
                  <a:pt x="2336188" y="1248738"/>
                  <a:pt x="2333174" y="1246088"/>
                </a:cubicBezTo>
                <a:cubicBezTo>
                  <a:pt x="2322139" y="1236396"/>
                  <a:pt x="2323845" y="1225687"/>
                  <a:pt x="2337567" y="1219733"/>
                </a:cubicBezTo>
                <a:cubicBezTo>
                  <a:pt x="2346933" y="1215704"/>
                  <a:pt x="2356516" y="1212146"/>
                  <a:pt x="2365991" y="1208371"/>
                </a:cubicBezTo>
                <a:cubicBezTo>
                  <a:pt x="2372961" y="1203834"/>
                  <a:pt x="2379967" y="1199260"/>
                  <a:pt x="2386937" y="1194722"/>
                </a:cubicBezTo>
                <a:cubicBezTo>
                  <a:pt x="2378442" y="1193342"/>
                  <a:pt x="2369912" y="1192217"/>
                  <a:pt x="2361526" y="1190438"/>
                </a:cubicBezTo>
                <a:cubicBezTo>
                  <a:pt x="2345771" y="1187134"/>
                  <a:pt x="2329726" y="1184593"/>
                  <a:pt x="2314479" y="1179620"/>
                </a:cubicBezTo>
                <a:cubicBezTo>
                  <a:pt x="2298869" y="1174538"/>
                  <a:pt x="2298724" y="1170219"/>
                  <a:pt x="2311103" y="1159872"/>
                </a:cubicBezTo>
                <a:cubicBezTo>
                  <a:pt x="2316113" y="1155697"/>
                  <a:pt x="2321013" y="1151414"/>
                  <a:pt x="2325950" y="1147166"/>
                </a:cubicBezTo>
                <a:cubicBezTo>
                  <a:pt x="2324716" y="1145896"/>
                  <a:pt x="2323446" y="1144661"/>
                  <a:pt x="2322175" y="1143391"/>
                </a:cubicBezTo>
                <a:cubicBezTo>
                  <a:pt x="2319344" y="1132646"/>
                  <a:pt x="2325043" y="1121029"/>
                  <a:pt x="2318835" y="1110611"/>
                </a:cubicBezTo>
                <a:cubicBezTo>
                  <a:pt x="2315677" y="1101899"/>
                  <a:pt x="2308671" y="1093585"/>
                  <a:pt x="2325624" y="1089121"/>
                </a:cubicBezTo>
                <a:cubicBezTo>
                  <a:pt x="2332231" y="1087378"/>
                  <a:pt x="2331795" y="1076088"/>
                  <a:pt x="2322030" y="1070969"/>
                </a:cubicBezTo>
                <a:cubicBezTo>
                  <a:pt x="2310087" y="1064689"/>
                  <a:pt x="2306202" y="1058156"/>
                  <a:pt x="2315859" y="1044288"/>
                </a:cubicBezTo>
                <a:cubicBezTo>
                  <a:pt x="2323918" y="1032745"/>
                  <a:pt x="2331323" y="1015428"/>
                  <a:pt x="2328491" y="1003085"/>
                </a:cubicBezTo>
                <a:cubicBezTo>
                  <a:pt x="2325079" y="988347"/>
                  <a:pt x="2319816" y="975423"/>
                  <a:pt x="2326495" y="960795"/>
                </a:cubicBezTo>
                <a:cubicBezTo>
                  <a:pt x="2305694" y="933460"/>
                  <a:pt x="2325733" y="900498"/>
                  <a:pt x="2314261" y="871891"/>
                </a:cubicBezTo>
                <a:cubicBezTo>
                  <a:pt x="2312301" y="855883"/>
                  <a:pt x="2309215" y="839910"/>
                  <a:pt x="2308562" y="823828"/>
                </a:cubicBezTo>
                <a:cubicBezTo>
                  <a:pt x="2307437" y="795585"/>
                  <a:pt x="2309506" y="767161"/>
                  <a:pt x="2307074" y="739064"/>
                </a:cubicBezTo>
                <a:cubicBezTo>
                  <a:pt x="2304714" y="712057"/>
                  <a:pt x="2317565" y="688569"/>
                  <a:pt x="2320033" y="662903"/>
                </a:cubicBezTo>
                <a:cubicBezTo>
                  <a:pt x="2320433" y="658765"/>
                  <a:pt x="2321957" y="654699"/>
                  <a:pt x="2322248" y="650524"/>
                </a:cubicBezTo>
                <a:cubicBezTo>
                  <a:pt x="2325079" y="608814"/>
                  <a:pt x="2327947" y="604784"/>
                  <a:pt x="2367516" y="595673"/>
                </a:cubicBezTo>
                <a:cubicBezTo>
                  <a:pt x="2386610" y="591280"/>
                  <a:pt x="2406032" y="588485"/>
                  <a:pt x="2425562" y="581116"/>
                </a:cubicBezTo>
                <a:cubicBezTo>
                  <a:pt x="2415978" y="581116"/>
                  <a:pt x="2406032" y="582749"/>
                  <a:pt x="2396920" y="580681"/>
                </a:cubicBezTo>
                <a:cubicBezTo>
                  <a:pt x="2393980" y="579991"/>
                  <a:pt x="2391039" y="579155"/>
                  <a:pt x="2388135" y="578175"/>
                </a:cubicBezTo>
                <a:cubicBezTo>
                  <a:pt x="2384977" y="577667"/>
                  <a:pt x="2381855" y="576397"/>
                  <a:pt x="2379096" y="574799"/>
                </a:cubicBezTo>
                <a:cubicBezTo>
                  <a:pt x="2378624" y="574509"/>
                  <a:pt x="2378152" y="574218"/>
                  <a:pt x="2377644" y="573928"/>
                </a:cubicBezTo>
                <a:cubicBezTo>
                  <a:pt x="2373796" y="572114"/>
                  <a:pt x="2370057" y="570080"/>
                  <a:pt x="2366499" y="567866"/>
                </a:cubicBezTo>
                <a:cubicBezTo>
                  <a:pt x="2363559" y="566051"/>
                  <a:pt x="2364466" y="557412"/>
                  <a:pt x="2364394" y="551893"/>
                </a:cubicBezTo>
                <a:cubicBezTo>
                  <a:pt x="2364394" y="549353"/>
                  <a:pt x="2367806" y="545177"/>
                  <a:pt x="2367044" y="544415"/>
                </a:cubicBezTo>
                <a:cubicBezTo>
                  <a:pt x="2352015" y="529604"/>
                  <a:pt x="2361345" y="510945"/>
                  <a:pt x="2358694" y="494282"/>
                </a:cubicBezTo>
                <a:cubicBezTo>
                  <a:pt x="2357642" y="492358"/>
                  <a:pt x="2357133" y="490508"/>
                  <a:pt x="2357533" y="488729"/>
                </a:cubicBezTo>
                <a:cubicBezTo>
                  <a:pt x="2356553" y="484771"/>
                  <a:pt x="2355609" y="480778"/>
                  <a:pt x="2356516" y="477293"/>
                </a:cubicBezTo>
                <a:cubicBezTo>
                  <a:pt x="2362034" y="455948"/>
                  <a:pt x="2370529" y="435256"/>
                  <a:pt x="2374413" y="413658"/>
                </a:cubicBezTo>
                <a:cubicBezTo>
                  <a:pt x="2377099" y="398664"/>
                  <a:pt x="2371763" y="382328"/>
                  <a:pt x="2373941" y="367154"/>
                </a:cubicBezTo>
                <a:cubicBezTo>
                  <a:pt x="2374594" y="362762"/>
                  <a:pt x="2375103" y="358369"/>
                  <a:pt x="2375611" y="353977"/>
                </a:cubicBezTo>
                <a:cubicBezTo>
                  <a:pt x="2375357" y="350855"/>
                  <a:pt x="2375248" y="347770"/>
                  <a:pt x="2376337" y="344865"/>
                </a:cubicBezTo>
                <a:cubicBezTo>
                  <a:pt x="2376446" y="344611"/>
                  <a:pt x="2376519" y="344321"/>
                  <a:pt x="2376627" y="344030"/>
                </a:cubicBezTo>
                <a:cubicBezTo>
                  <a:pt x="2380185" y="306095"/>
                  <a:pt x="2380693" y="267760"/>
                  <a:pt x="2393217" y="230987"/>
                </a:cubicBezTo>
                <a:cubicBezTo>
                  <a:pt x="2398190" y="216430"/>
                  <a:pt x="2398082" y="200058"/>
                  <a:pt x="2403418" y="185683"/>
                </a:cubicBezTo>
                <a:cubicBezTo>
                  <a:pt x="2406213" y="178132"/>
                  <a:pt x="2409154" y="170581"/>
                  <a:pt x="2412130" y="163103"/>
                </a:cubicBezTo>
                <a:cubicBezTo>
                  <a:pt x="2412276" y="162704"/>
                  <a:pt x="2412385" y="162268"/>
                  <a:pt x="2412530" y="161869"/>
                </a:cubicBezTo>
                <a:cubicBezTo>
                  <a:pt x="2412856" y="160925"/>
                  <a:pt x="2413256" y="159981"/>
                  <a:pt x="2413728" y="159110"/>
                </a:cubicBezTo>
                <a:cubicBezTo>
                  <a:pt x="2422912" y="136276"/>
                  <a:pt x="2432713" y="113624"/>
                  <a:pt x="2442333" y="90935"/>
                </a:cubicBezTo>
                <a:cubicBezTo>
                  <a:pt x="2443604" y="87959"/>
                  <a:pt x="2447198" y="85926"/>
                  <a:pt x="2449739" y="83457"/>
                </a:cubicBezTo>
                <a:cubicBezTo>
                  <a:pt x="2459976" y="67739"/>
                  <a:pt x="2470068" y="51948"/>
                  <a:pt x="2480486" y="36338"/>
                </a:cubicBezTo>
                <a:cubicBezTo>
                  <a:pt x="2484370" y="30493"/>
                  <a:pt x="2489090" y="25230"/>
                  <a:pt x="2493192" y="19530"/>
                </a:cubicBezTo>
                <a:cubicBezTo>
                  <a:pt x="2503538" y="5227"/>
                  <a:pt x="2520200" y="10927"/>
                  <a:pt x="2533668" y="6498"/>
                </a:cubicBezTo>
                <a:cubicBezTo>
                  <a:pt x="2538532" y="4901"/>
                  <a:pt x="2543034" y="2214"/>
                  <a:pt x="2547717" y="0"/>
                </a:cubicBezTo>
                <a:close/>
              </a:path>
            </a:pathLst>
          </a:custGeom>
          <a:solidFill>
            <a:srgbClr val="DE6605"/>
          </a:solidFill>
          <a:ln w="3630" cap="flat">
            <a:noFill/>
            <a:prstDash val="solid"/>
            <a:miter/>
          </a:ln>
        </p:spPr>
        <p:txBody>
          <a:bodyPr rtlCol="0" anchor="ctr"/>
          <a:lstStyle/>
          <a:p>
            <a:endParaRPr lang="en-US">
              <a:latin typeface="Avenir Next LT Pro" panose="020B0504020202020204" pitchFamily="34" charset="0"/>
            </a:endParaRPr>
          </a:p>
        </p:txBody>
      </p:sp>
      <p:sp>
        <p:nvSpPr>
          <p:cNvPr id="48" name="Freeform: Shape 47">
            <a:extLst>
              <a:ext uri="{FF2B5EF4-FFF2-40B4-BE49-F238E27FC236}">
                <a16:creationId xmlns:a16="http://schemas.microsoft.com/office/drawing/2014/main" id="{7B4A0AE8-E5A4-DE36-116B-7A3519F5579D}"/>
              </a:ext>
            </a:extLst>
          </p:cNvPr>
          <p:cNvSpPr/>
          <p:nvPr/>
        </p:nvSpPr>
        <p:spPr>
          <a:xfrm>
            <a:off x="3013635" y="3166209"/>
            <a:ext cx="2247829" cy="2536468"/>
          </a:xfrm>
          <a:custGeom>
            <a:avLst/>
            <a:gdLst>
              <a:gd name="connsiteX0" fmla="*/ 1883111 w 2247829"/>
              <a:gd name="connsiteY0" fmla="*/ 2450760 h 2536468"/>
              <a:gd name="connsiteX1" fmla="*/ 1881804 w 2247829"/>
              <a:gd name="connsiteY1" fmla="*/ 2451269 h 2536468"/>
              <a:gd name="connsiteX2" fmla="*/ 1867683 w 2247829"/>
              <a:gd name="connsiteY2" fmla="*/ 2457621 h 2536468"/>
              <a:gd name="connsiteX3" fmla="*/ 1867877 w 2247829"/>
              <a:gd name="connsiteY3" fmla="*/ 2457535 h 2536468"/>
              <a:gd name="connsiteX4" fmla="*/ 1881804 w 2247829"/>
              <a:gd name="connsiteY4" fmla="*/ 2451270 h 2536468"/>
              <a:gd name="connsiteX5" fmla="*/ 1883093 w 2247829"/>
              <a:gd name="connsiteY5" fmla="*/ 2450768 h 2536468"/>
              <a:gd name="connsiteX6" fmla="*/ 1222096 w 2247829"/>
              <a:gd name="connsiteY6" fmla="*/ 2393222 h 2536468"/>
              <a:gd name="connsiteX7" fmla="*/ 1221154 w 2247829"/>
              <a:gd name="connsiteY7" fmla="*/ 2393585 h 2536468"/>
              <a:gd name="connsiteX8" fmla="*/ 1221158 w 2247829"/>
              <a:gd name="connsiteY8" fmla="*/ 2393585 h 2536468"/>
              <a:gd name="connsiteX9" fmla="*/ 1222097 w 2247829"/>
              <a:gd name="connsiteY9" fmla="*/ 2393223 h 2536468"/>
              <a:gd name="connsiteX10" fmla="*/ 1223254 w 2247829"/>
              <a:gd name="connsiteY10" fmla="*/ 2393549 h 2536468"/>
              <a:gd name="connsiteX11" fmla="*/ 1223257 w 2247829"/>
              <a:gd name="connsiteY11" fmla="*/ 2393549 h 2536468"/>
              <a:gd name="connsiteX12" fmla="*/ 1222096 w 2247829"/>
              <a:gd name="connsiteY12" fmla="*/ 2393222 h 2536468"/>
              <a:gd name="connsiteX13" fmla="*/ 2040262 w 2247829"/>
              <a:gd name="connsiteY13" fmla="*/ 2235855 h 2536468"/>
              <a:gd name="connsiteX14" fmla="*/ 2059102 w 2247829"/>
              <a:gd name="connsiteY14" fmla="*/ 2241446 h 2536468"/>
              <a:gd name="connsiteX15" fmla="*/ 2059066 w 2247829"/>
              <a:gd name="connsiteY15" fmla="*/ 2241481 h 2536468"/>
              <a:gd name="connsiteX16" fmla="*/ 2063858 w 2247829"/>
              <a:gd name="connsiteY16" fmla="*/ 2259161 h 2536468"/>
              <a:gd name="connsiteX17" fmla="*/ 2061861 w 2247829"/>
              <a:gd name="connsiteY17" fmla="*/ 2279308 h 2536468"/>
              <a:gd name="connsiteX18" fmla="*/ 2058921 w 2247829"/>
              <a:gd name="connsiteY18" fmla="*/ 2293938 h 2536468"/>
              <a:gd name="connsiteX19" fmla="*/ 2056525 w 2247829"/>
              <a:gd name="connsiteY19" fmla="*/ 2305881 h 2536468"/>
              <a:gd name="connsiteX20" fmla="*/ 2043638 w 2247829"/>
              <a:gd name="connsiteY20" fmla="*/ 2300254 h 2536468"/>
              <a:gd name="connsiteX21" fmla="*/ 2029262 w 2247829"/>
              <a:gd name="connsiteY21" fmla="*/ 2289654 h 2536468"/>
              <a:gd name="connsiteX22" fmla="*/ 2010821 w 2247829"/>
              <a:gd name="connsiteY22" fmla="*/ 2272266 h 2536468"/>
              <a:gd name="connsiteX23" fmla="*/ 1997680 w 2247829"/>
              <a:gd name="connsiteY23" fmla="*/ 2259923 h 2536468"/>
              <a:gd name="connsiteX24" fmla="*/ 2014596 w 2247829"/>
              <a:gd name="connsiteY24" fmla="*/ 2256002 h 2536468"/>
              <a:gd name="connsiteX25" fmla="*/ 2040262 w 2247829"/>
              <a:gd name="connsiteY25" fmla="*/ 2235855 h 2536468"/>
              <a:gd name="connsiteX26" fmla="*/ 1240356 w 2247829"/>
              <a:gd name="connsiteY26" fmla="*/ 2179407 h 2536468"/>
              <a:gd name="connsiteX27" fmla="*/ 1246019 w 2247829"/>
              <a:gd name="connsiteY27" fmla="*/ 2193093 h 2536468"/>
              <a:gd name="connsiteX28" fmla="*/ 1229393 w 2247829"/>
              <a:gd name="connsiteY28" fmla="*/ 2254805 h 2536468"/>
              <a:gd name="connsiteX29" fmla="*/ 1229429 w 2247829"/>
              <a:gd name="connsiteY29" fmla="*/ 2254805 h 2536468"/>
              <a:gd name="connsiteX30" fmla="*/ 1219192 w 2247829"/>
              <a:gd name="connsiteY30" fmla="*/ 2263336 h 2536468"/>
              <a:gd name="connsiteX31" fmla="*/ 1212839 w 2247829"/>
              <a:gd name="connsiteY31" fmla="*/ 2253971 h 2536468"/>
              <a:gd name="connsiteX32" fmla="*/ 1229538 w 2247829"/>
              <a:gd name="connsiteY32" fmla="*/ 2188410 h 2536468"/>
              <a:gd name="connsiteX33" fmla="*/ 1240356 w 2247829"/>
              <a:gd name="connsiteY33" fmla="*/ 2179407 h 2536468"/>
              <a:gd name="connsiteX34" fmla="*/ 1705718 w 2247829"/>
              <a:gd name="connsiteY34" fmla="*/ 1983296 h 2536468"/>
              <a:gd name="connsiteX35" fmla="*/ 1705667 w 2247829"/>
              <a:gd name="connsiteY35" fmla="*/ 1983766 h 2536468"/>
              <a:gd name="connsiteX36" fmla="*/ 1706868 w 2247829"/>
              <a:gd name="connsiteY36" fmla="*/ 1984025 h 2536468"/>
              <a:gd name="connsiteX37" fmla="*/ 824347 w 2247829"/>
              <a:gd name="connsiteY37" fmla="*/ 1946220 h 2536468"/>
              <a:gd name="connsiteX38" fmla="*/ 825290 w 2247829"/>
              <a:gd name="connsiteY38" fmla="*/ 1946347 h 2536468"/>
              <a:gd name="connsiteX39" fmla="*/ 825155 w 2247829"/>
              <a:gd name="connsiteY39" fmla="*/ 1947028 h 2536468"/>
              <a:gd name="connsiteX40" fmla="*/ 1834979 w 2247829"/>
              <a:gd name="connsiteY40" fmla="*/ 1575446 h 2536468"/>
              <a:gd name="connsiteX41" fmla="*/ 1806011 w 2247829"/>
              <a:gd name="connsiteY41" fmla="*/ 1576120 h 2536468"/>
              <a:gd name="connsiteX42" fmla="*/ 1811956 w 2247829"/>
              <a:gd name="connsiteY42" fmla="*/ 1602494 h 2536468"/>
              <a:gd name="connsiteX43" fmla="*/ 1813630 w 2247829"/>
              <a:gd name="connsiteY43" fmla="*/ 1679055 h 2536468"/>
              <a:gd name="connsiteX44" fmla="*/ 1811812 w 2247829"/>
              <a:gd name="connsiteY44" fmla="*/ 1753082 h 2536468"/>
              <a:gd name="connsiteX45" fmla="*/ 1822372 w 2247829"/>
              <a:gd name="connsiteY45" fmla="*/ 1782750 h 2536468"/>
              <a:gd name="connsiteX46" fmla="*/ 1844331 w 2247829"/>
              <a:gd name="connsiteY46" fmla="*/ 1833140 h 2536468"/>
              <a:gd name="connsiteX47" fmla="*/ 1839830 w 2247829"/>
              <a:gd name="connsiteY47" fmla="*/ 1868171 h 2536468"/>
              <a:gd name="connsiteX48" fmla="*/ 1784283 w 2247829"/>
              <a:gd name="connsiteY48" fmla="*/ 1986204 h 2536468"/>
              <a:gd name="connsiteX49" fmla="*/ 1779280 w 2247829"/>
              <a:gd name="connsiteY49" fmla="*/ 1994150 h 2536468"/>
              <a:gd name="connsiteX50" fmla="*/ 1782171 w 2247829"/>
              <a:gd name="connsiteY50" fmla="*/ 1993966 h 2536468"/>
              <a:gd name="connsiteX51" fmla="*/ 1793538 w 2247829"/>
              <a:gd name="connsiteY51" fmla="*/ 1989462 h 2536468"/>
              <a:gd name="connsiteX52" fmla="*/ 1811551 w 2247829"/>
              <a:gd name="connsiteY52" fmla="*/ 1955457 h 2536468"/>
              <a:gd name="connsiteX53" fmla="*/ 1837695 w 2247829"/>
              <a:gd name="connsiteY53" fmla="*/ 1905185 h 2536468"/>
              <a:gd name="connsiteX54" fmla="*/ 1858037 w 2247829"/>
              <a:gd name="connsiteY54" fmla="*/ 1849461 h 2536468"/>
              <a:gd name="connsiteX55" fmla="*/ 1861846 w 2247829"/>
              <a:gd name="connsiteY55" fmla="*/ 1832762 h 2536468"/>
              <a:gd name="connsiteX56" fmla="*/ 1861990 w 2247829"/>
              <a:gd name="connsiteY56" fmla="*/ 1595266 h 2536468"/>
              <a:gd name="connsiteX57" fmla="*/ 1861587 w 2247829"/>
              <a:gd name="connsiteY57" fmla="*/ 1588389 h 2536468"/>
              <a:gd name="connsiteX58" fmla="*/ 1834979 w 2247829"/>
              <a:gd name="connsiteY58" fmla="*/ 1575446 h 2536468"/>
              <a:gd name="connsiteX59" fmla="*/ 672031 w 2247829"/>
              <a:gd name="connsiteY59" fmla="*/ 1381135 h 2536468"/>
              <a:gd name="connsiteX60" fmla="*/ 646284 w 2247829"/>
              <a:gd name="connsiteY60" fmla="*/ 1463299 h 2536468"/>
              <a:gd name="connsiteX61" fmla="*/ 646066 w 2247829"/>
              <a:gd name="connsiteY61" fmla="*/ 1485725 h 2536468"/>
              <a:gd name="connsiteX62" fmla="*/ 653717 w 2247829"/>
              <a:gd name="connsiteY62" fmla="*/ 1513217 h 2536468"/>
              <a:gd name="connsiteX63" fmla="*/ 695866 w 2247829"/>
              <a:gd name="connsiteY63" fmla="*/ 1641245 h 2536468"/>
              <a:gd name="connsiteX64" fmla="*/ 716752 w 2247829"/>
              <a:gd name="connsiteY64" fmla="*/ 1720843 h 2536468"/>
              <a:gd name="connsiteX65" fmla="*/ 792207 w 2247829"/>
              <a:gd name="connsiteY65" fmla="*/ 1895781 h 2536468"/>
              <a:gd name="connsiteX66" fmla="*/ 805190 w 2247829"/>
              <a:gd name="connsiteY66" fmla="*/ 1934678 h 2536468"/>
              <a:gd name="connsiteX67" fmla="*/ 808744 w 2247829"/>
              <a:gd name="connsiteY67" fmla="*/ 1942340 h 2536468"/>
              <a:gd name="connsiteX68" fmla="*/ 824871 w 2247829"/>
              <a:gd name="connsiteY68" fmla="*/ 1948457 h 2536468"/>
              <a:gd name="connsiteX69" fmla="*/ 825154 w 2247829"/>
              <a:gd name="connsiteY69" fmla="*/ 1947028 h 2536468"/>
              <a:gd name="connsiteX70" fmla="*/ 829225 w 2247829"/>
              <a:gd name="connsiteY70" fmla="*/ 1951098 h 2536468"/>
              <a:gd name="connsiteX71" fmla="*/ 881613 w 2247829"/>
              <a:gd name="connsiteY71" fmla="*/ 1941573 h 2536468"/>
              <a:gd name="connsiteX72" fmla="*/ 890855 w 2247829"/>
              <a:gd name="connsiteY72" fmla="*/ 1944368 h 2536468"/>
              <a:gd name="connsiteX73" fmla="*/ 890986 w 2247829"/>
              <a:gd name="connsiteY73" fmla="*/ 1943024 h 2536468"/>
              <a:gd name="connsiteX74" fmla="*/ 895415 w 2247829"/>
              <a:gd name="connsiteY74" fmla="*/ 1921027 h 2536468"/>
              <a:gd name="connsiteX75" fmla="*/ 899178 w 2247829"/>
              <a:gd name="connsiteY75" fmla="*/ 1895622 h 2536468"/>
              <a:gd name="connsiteX76" fmla="*/ 889395 w 2247829"/>
              <a:gd name="connsiteY76" fmla="*/ 1726988 h 2536468"/>
              <a:gd name="connsiteX77" fmla="*/ 879358 w 2247829"/>
              <a:gd name="connsiteY77" fmla="*/ 1648372 h 2536468"/>
              <a:gd name="connsiteX78" fmla="*/ 864777 w 2247829"/>
              <a:gd name="connsiteY78" fmla="*/ 1608400 h 2536468"/>
              <a:gd name="connsiteX79" fmla="*/ 842321 w 2247829"/>
              <a:gd name="connsiteY79" fmla="*/ 1509543 h 2536468"/>
              <a:gd name="connsiteX80" fmla="*/ 839499 w 2247829"/>
              <a:gd name="connsiteY80" fmla="*/ 1463235 h 2536468"/>
              <a:gd name="connsiteX81" fmla="*/ 817609 w 2247829"/>
              <a:gd name="connsiteY81" fmla="*/ 1437072 h 2536468"/>
              <a:gd name="connsiteX82" fmla="*/ 804374 w 2247829"/>
              <a:gd name="connsiteY82" fmla="*/ 1433842 h 2536468"/>
              <a:gd name="connsiteX83" fmla="*/ 774299 w 2247829"/>
              <a:gd name="connsiteY83" fmla="*/ 1398493 h 2536468"/>
              <a:gd name="connsiteX84" fmla="*/ 773454 w 2247829"/>
              <a:gd name="connsiteY84" fmla="*/ 1385380 h 2536468"/>
              <a:gd name="connsiteX85" fmla="*/ 770004 w 2247829"/>
              <a:gd name="connsiteY85" fmla="*/ 1384999 h 2536468"/>
              <a:gd name="connsiteX86" fmla="*/ 767087 w 2247829"/>
              <a:gd name="connsiteY86" fmla="*/ 1410625 h 2536468"/>
              <a:gd name="connsiteX87" fmla="*/ 746921 w 2247829"/>
              <a:gd name="connsiteY87" fmla="*/ 1427094 h 2536468"/>
              <a:gd name="connsiteX88" fmla="*/ 719638 w 2247829"/>
              <a:gd name="connsiteY88" fmla="*/ 1408406 h 2536468"/>
              <a:gd name="connsiteX89" fmla="*/ 672031 w 2247829"/>
              <a:gd name="connsiteY89" fmla="*/ 1381135 h 2536468"/>
              <a:gd name="connsiteX90" fmla="*/ 270645 w 2247829"/>
              <a:gd name="connsiteY90" fmla="*/ 857684 h 2536468"/>
              <a:gd name="connsiteX91" fmla="*/ 266442 w 2247829"/>
              <a:gd name="connsiteY91" fmla="*/ 858000 h 2536468"/>
              <a:gd name="connsiteX92" fmla="*/ 305047 w 2247829"/>
              <a:gd name="connsiteY92" fmla="*/ 1511221 h 2536468"/>
              <a:gd name="connsiteX93" fmla="*/ 326748 w 2247829"/>
              <a:gd name="connsiteY93" fmla="*/ 1511221 h 2536468"/>
              <a:gd name="connsiteX94" fmla="*/ 270645 w 2247829"/>
              <a:gd name="connsiteY94" fmla="*/ 857715 h 2536468"/>
              <a:gd name="connsiteX95" fmla="*/ 214603 w 2247829"/>
              <a:gd name="connsiteY95" fmla="*/ 689968 h 2536468"/>
              <a:gd name="connsiteX96" fmla="*/ 208581 w 2247829"/>
              <a:gd name="connsiteY96" fmla="*/ 795824 h 2536468"/>
              <a:gd name="connsiteX97" fmla="*/ 200836 w 2247829"/>
              <a:gd name="connsiteY97" fmla="*/ 985331 h 2536468"/>
              <a:gd name="connsiteX98" fmla="*/ 187193 w 2247829"/>
              <a:gd name="connsiteY98" fmla="*/ 1274677 h 2536468"/>
              <a:gd name="connsiteX99" fmla="*/ 178726 w 2247829"/>
              <a:gd name="connsiteY99" fmla="*/ 1448602 h 2536468"/>
              <a:gd name="connsiteX100" fmla="*/ 176875 w 2247829"/>
              <a:gd name="connsiteY100" fmla="*/ 1500295 h 2536468"/>
              <a:gd name="connsiteX101" fmla="*/ 183838 w 2247829"/>
              <a:gd name="connsiteY101" fmla="*/ 1511729 h 2536468"/>
              <a:gd name="connsiteX102" fmla="*/ 192117 w 2247829"/>
              <a:gd name="connsiteY102" fmla="*/ 1501403 h 2536468"/>
              <a:gd name="connsiteX103" fmla="*/ 192148 w 2247829"/>
              <a:gd name="connsiteY103" fmla="*/ 1501403 h 2536468"/>
              <a:gd name="connsiteX104" fmla="*/ 193842 w 2247829"/>
              <a:gd name="connsiteY104" fmla="*/ 1472167 h 2536468"/>
              <a:gd name="connsiteX105" fmla="*/ 201713 w 2247829"/>
              <a:gd name="connsiteY105" fmla="*/ 1177405 h 2536468"/>
              <a:gd name="connsiteX106" fmla="*/ 211373 w 2247829"/>
              <a:gd name="connsiteY106" fmla="*/ 884449 h 2536468"/>
              <a:gd name="connsiteX107" fmla="*/ 212752 w 2247829"/>
              <a:gd name="connsiteY107" fmla="*/ 782710 h 2536468"/>
              <a:gd name="connsiteX108" fmla="*/ 216233 w 2247829"/>
              <a:gd name="connsiteY108" fmla="*/ 689999 h 2536468"/>
              <a:gd name="connsiteX109" fmla="*/ 214603 w 2247829"/>
              <a:gd name="connsiteY109" fmla="*/ 689968 h 2536468"/>
              <a:gd name="connsiteX110" fmla="*/ 1767258 w 2247829"/>
              <a:gd name="connsiteY110" fmla="*/ 584233 h 2536468"/>
              <a:gd name="connsiteX111" fmla="*/ 1767258 w 2247829"/>
              <a:gd name="connsiteY111" fmla="*/ 584262 h 2536468"/>
              <a:gd name="connsiteX112" fmla="*/ 1779002 w 2247829"/>
              <a:gd name="connsiteY112" fmla="*/ 591169 h 2536468"/>
              <a:gd name="connsiteX113" fmla="*/ 1773924 w 2247829"/>
              <a:gd name="connsiteY113" fmla="*/ 587467 h 2536468"/>
              <a:gd name="connsiteX114" fmla="*/ 1768874 w 2247829"/>
              <a:gd name="connsiteY114" fmla="*/ 584757 h 2536468"/>
              <a:gd name="connsiteX115" fmla="*/ 1767258 w 2247829"/>
              <a:gd name="connsiteY115" fmla="*/ 584233 h 2536468"/>
              <a:gd name="connsiteX116" fmla="*/ 1414092 w 2247829"/>
              <a:gd name="connsiteY116" fmla="*/ 536156 h 2536468"/>
              <a:gd name="connsiteX117" fmla="*/ 1412525 w 2247829"/>
              <a:gd name="connsiteY117" fmla="*/ 551075 h 2536468"/>
              <a:gd name="connsiteX118" fmla="*/ 1410141 w 2247829"/>
              <a:gd name="connsiteY118" fmla="*/ 804629 h 2536468"/>
              <a:gd name="connsiteX119" fmla="*/ 1406283 w 2247829"/>
              <a:gd name="connsiteY119" fmla="*/ 1039147 h 2536468"/>
              <a:gd name="connsiteX120" fmla="*/ 1404276 w 2247829"/>
              <a:gd name="connsiteY120" fmla="*/ 1189157 h 2536468"/>
              <a:gd name="connsiteX121" fmla="*/ 1399416 w 2247829"/>
              <a:gd name="connsiteY121" fmla="*/ 1540078 h 2536468"/>
              <a:gd name="connsiteX122" fmla="*/ 1436201 w 2247829"/>
              <a:gd name="connsiteY122" fmla="*/ 1542706 h 2536468"/>
              <a:gd name="connsiteX123" fmla="*/ 1437644 w 2247829"/>
              <a:gd name="connsiteY123" fmla="*/ 1524746 h 2536468"/>
              <a:gd name="connsiteX124" fmla="*/ 1437613 w 2247829"/>
              <a:gd name="connsiteY124" fmla="*/ 1524716 h 2536468"/>
              <a:gd name="connsiteX125" fmla="*/ 1437707 w 2247829"/>
              <a:gd name="connsiteY125" fmla="*/ 620696 h 2536468"/>
              <a:gd name="connsiteX126" fmla="*/ 1438177 w 2247829"/>
              <a:gd name="connsiteY126" fmla="*/ 614487 h 2536468"/>
              <a:gd name="connsiteX127" fmla="*/ 1437394 w 2247829"/>
              <a:gd name="connsiteY127" fmla="*/ 540781 h 2536468"/>
              <a:gd name="connsiteX128" fmla="*/ 1414092 w 2247829"/>
              <a:gd name="connsiteY128" fmla="*/ 536156 h 2536468"/>
              <a:gd name="connsiteX129" fmla="*/ 1401077 w 2247829"/>
              <a:gd name="connsiteY129" fmla="*/ 533686 h 2536468"/>
              <a:gd name="connsiteX130" fmla="*/ 1396373 w 2247829"/>
              <a:gd name="connsiteY130" fmla="*/ 625289 h 2536468"/>
              <a:gd name="connsiteX131" fmla="*/ 1395716 w 2247829"/>
              <a:gd name="connsiteY131" fmla="*/ 645401 h 2536468"/>
              <a:gd name="connsiteX132" fmla="*/ 1372790 w 2247829"/>
              <a:gd name="connsiteY132" fmla="*/ 1537227 h 2536468"/>
              <a:gd name="connsiteX133" fmla="*/ 1380505 w 2247829"/>
              <a:gd name="connsiteY133" fmla="*/ 1539412 h 2536468"/>
              <a:gd name="connsiteX134" fmla="*/ 1391073 w 2247829"/>
              <a:gd name="connsiteY134" fmla="*/ 1538906 h 2536468"/>
              <a:gd name="connsiteX135" fmla="*/ 1391073 w 2247829"/>
              <a:gd name="connsiteY135" fmla="*/ 1519996 h 2536468"/>
              <a:gd name="connsiteX136" fmla="*/ 1391106 w 2247829"/>
              <a:gd name="connsiteY136" fmla="*/ 1519996 h 2536468"/>
              <a:gd name="connsiteX137" fmla="*/ 1395840 w 2247829"/>
              <a:gd name="connsiteY137" fmla="*/ 1183740 h 2536468"/>
              <a:gd name="connsiteX138" fmla="*/ 1402394 w 2247829"/>
              <a:gd name="connsiteY138" fmla="*/ 738873 h 2536468"/>
              <a:gd name="connsiteX139" fmla="*/ 1405468 w 2247829"/>
              <a:gd name="connsiteY139" fmla="*/ 550949 h 2536468"/>
              <a:gd name="connsiteX140" fmla="*/ 1401077 w 2247829"/>
              <a:gd name="connsiteY140" fmla="*/ 533686 h 2536468"/>
              <a:gd name="connsiteX141" fmla="*/ 1384237 w 2247829"/>
              <a:gd name="connsiteY141" fmla="*/ 532039 h 2536468"/>
              <a:gd name="connsiteX142" fmla="*/ 1385428 w 2247829"/>
              <a:gd name="connsiteY142" fmla="*/ 558836 h 2536468"/>
              <a:gd name="connsiteX143" fmla="*/ 1375111 w 2247829"/>
              <a:gd name="connsiteY143" fmla="*/ 659275 h 2536468"/>
              <a:gd name="connsiteX144" fmla="*/ 1374608 w 2247829"/>
              <a:gd name="connsiteY144" fmla="*/ 660384 h 2536468"/>
              <a:gd name="connsiteX145" fmla="*/ 1351935 w 2247829"/>
              <a:gd name="connsiteY145" fmla="*/ 793574 h 2536468"/>
              <a:gd name="connsiteX146" fmla="*/ 1325310 w 2247829"/>
              <a:gd name="connsiteY146" fmla="*/ 958439 h 2536468"/>
              <a:gd name="connsiteX147" fmla="*/ 1300879 w 2247829"/>
              <a:gd name="connsiteY147" fmla="*/ 1104459 h 2536468"/>
              <a:gd name="connsiteX148" fmla="*/ 1278393 w 2247829"/>
              <a:gd name="connsiteY148" fmla="*/ 1245569 h 2536468"/>
              <a:gd name="connsiteX149" fmla="*/ 1262023 w 2247829"/>
              <a:gd name="connsiteY149" fmla="*/ 1344108 h 2536468"/>
              <a:gd name="connsiteX150" fmla="*/ 1243490 w 2247829"/>
              <a:gd name="connsiteY150" fmla="*/ 1456204 h 2536468"/>
              <a:gd name="connsiteX151" fmla="*/ 1234708 w 2247829"/>
              <a:gd name="connsiteY151" fmla="*/ 1508815 h 2536468"/>
              <a:gd name="connsiteX152" fmla="*/ 1231917 w 2247829"/>
              <a:gd name="connsiteY152" fmla="*/ 1531176 h 2536468"/>
              <a:gd name="connsiteX153" fmla="*/ 1364134 w 2247829"/>
              <a:gd name="connsiteY153" fmla="*/ 1538493 h 2536468"/>
              <a:gd name="connsiteX154" fmla="*/ 1364228 w 2247829"/>
              <a:gd name="connsiteY154" fmla="*/ 1538525 h 2536468"/>
              <a:gd name="connsiteX155" fmla="*/ 1366268 w 2247829"/>
              <a:gd name="connsiteY155" fmla="*/ 1485946 h 2536468"/>
              <a:gd name="connsiteX156" fmla="*/ 1375801 w 2247829"/>
              <a:gd name="connsiteY156" fmla="*/ 1120487 h 2536468"/>
              <a:gd name="connsiteX157" fmla="*/ 1382011 w 2247829"/>
              <a:gd name="connsiteY157" fmla="*/ 861929 h 2536468"/>
              <a:gd name="connsiteX158" fmla="*/ 1387341 w 2247829"/>
              <a:gd name="connsiteY158" fmla="*/ 668873 h 2536468"/>
              <a:gd name="connsiteX159" fmla="*/ 1387717 w 2247829"/>
              <a:gd name="connsiteY159" fmla="*/ 662854 h 2536468"/>
              <a:gd name="connsiteX160" fmla="*/ 1389568 w 2247829"/>
              <a:gd name="connsiteY160" fmla="*/ 617116 h 2536468"/>
              <a:gd name="connsiteX161" fmla="*/ 1391230 w 2247829"/>
              <a:gd name="connsiteY161" fmla="*/ 582718 h 2536468"/>
              <a:gd name="connsiteX162" fmla="*/ 1391387 w 2247829"/>
              <a:gd name="connsiteY162" fmla="*/ 575939 h 2536468"/>
              <a:gd name="connsiteX163" fmla="*/ 1390728 w 2247829"/>
              <a:gd name="connsiteY163" fmla="*/ 533972 h 2536468"/>
              <a:gd name="connsiteX164" fmla="*/ 1384237 w 2247829"/>
              <a:gd name="connsiteY164" fmla="*/ 532039 h 2536468"/>
              <a:gd name="connsiteX165" fmla="*/ 1758862 w 2247829"/>
              <a:gd name="connsiteY165" fmla="*/ 530257 h 2536468"/>
              <a:gd name="connsiteX166" fmla="*/ 1750234 w 2247829"/>
              <a:gd name="connsiteY166" fmla="*/ 530404 h 2536468"/>
              <a:gd name="connsiteX167" fmla="*/ 1748300 w 2247829"/>
              <a:gd name="connsiteY167" fmla="*/ 531861 h 2536468"/>
              <a:gd name="connsiteX168" fmla="*/ 1737451 w 2247829"/>
              <a:gd name="connsiteY168" fmla="*/ 551329 h 2536468"/>
              <a:gd name="connsiteX169" fmla="*/ 1733007 w 2247829"/>
              <a:gd name="connsiteY169" fmla="*/ 564327 h 2536468"/>
              <a:gd name="connsiteX170" fmla="*/ 1732084 w 2247829"/>
              <a:gd name="connsiteY170" fmla="*/ 566222 h 2536468"/>
              <a:gd name="connsiteX171" fmla="*/ 1732112 w 2247829"/>
              <a:gd name="connsiteY171" fmla="*/ 566250 h 2536468"/>
              <a:gd name="connsiteX172" fmla="*/ 1736844 w 2247829"/>
              <a:gd name="connsiteY172" fmla="*/ 570885 h 2536468"/>
              <a:gd name="connsiteX173" fmla="*/ 1741808 w 2247829"/>
              <a:gd name="connsiteY173" fmla="*/ 574236 h 2536468"/>
              <a:gd name="connsiteX174" fmla="*/ 1743424 w 2247829"/>
              <a:gd name="connsiteY174" fmla="*/ 569078 h 2536468"/>
              <a:gd name="connsiteX175" fmla="*/ 1766998 w 2247829"/>
              <a:gd name="connsiteY175" fmla="*/ 535358 h 2536468"/>
              <a:gd name="connsiteX176" fmla="*/ 1768702 w 2247829"/>
              <a:gd name="connsiteY176" fmla="*/ 533871 h 2536468"/>
              <a:gd name="connsiteX177" fmla="*/ 1758862 w 2247829"/>
              <a:gd name="connsiteY177" fmla="*/ 530257 h 2536468"/>
              <a:gd name="connsiteX178" fmla="*/ 1980038 w 2247829"/>
              <a:gd name="connsiteY178" fmla="*/ 523292 h 2536468"/>
              <a:gd name="connsiteX179" fmla="*/ 1966505 w 2247829"/>
              <a:gd name="connsiteY179" fmla="*/ 524341 h 2536468"/>
              <a:gd name="connsiteX180" fmla="*/ 1966043 w 2247829"/>
              <a:gd name="connsiteY180" fmla="*/ 525391 h 2536468"/>
              <a:gd name="connsiteX181" fmla="*/ 1965524 w 2247829"/>
              <a:gd name="connsiteY181" fmla="*/ 527810 h 2536468"/>
              <a:gd name="connsiteX182" fmla="*/ 1954934 w 2247829"/>
              <a:gd name="connsiteY182" fmla="*/ 553806 h 2536468"/>
              <a:gd name="connsiteX183" fmla="*/ 1954069 w 2247829"/>
              <a:gd name="connsiteY183" fmla="*/ 556284 h 2536468"/>
              <a:gd name="connsiteX184" fmla="*/ 1954040 w 2247829"/>
              <a:gd name="connsiteY184" fmla="*/ 557187 h 2536468"/>
              <a:gd name="connsiteX185" fmla="*/ 1952569 w 2247829"/>
              <a:gd name="connsiteY185" fmla="*/ 557187 h 2536468"/>
              <a:gd name="connsiteX186" fmla="*/ 1945672 w 2247829"/>
              <a:gd name="connsiteY186" fmla="*/ 584058 h 2536468"/>
              <a:gd name="connsiteX187" fmla="*/ 1976662 w 2247829"/>
              <a:gd name="connsiteY187" fmla="*/ 595919 h 2536468"/>
              <a:gd name="connsiteX188" fmla="*/ 1976692 w 2247829"/>
              <a:gd name="connsiteY188" fmla="*/ 595919 h 2536468"/>
              <a:gd name="connsiteX189" fmla="*/ 2018907 w 2247829"/>
              <a:gd name="connsiteY189" fmla="*/ 581056 h 2536468"/>
              <a:gd name="connsiteX190" fmla="*/ 2020638 w 2247829"/>
              <a:gd name="connsiteY190" fmla="*/ 579978 h 2536468"/>
              <a:gd name="connsiteX191" fmla="*/ 2016310 w 2247829"/>
              <a:gd name="connsiteY191" fmla="*/ 577938 h 2536468"/>
              <a:gd name="connsiteX192" fmla="*/ 2007681 w 2247829"/>
              <a:gd name="connsiteY192" fmla="*/ 578055 h 2536468"/>
              <a:gd name="connsiteX193" fmla="*/ 1999891 w 2247829"/>
              <a:gd name="connsiteY193" fmla="*/ 583125 h 2536468"/>
              <a:gd name="connsiteX194" fmla="*/ 1994265 w 2247829"/>
              <a:gd name="connsiteY194" fmla="*/ 587030 h 2536468"/>
              <a:gd name="connsiteX195" fmla="*/ 1989734 w 2247829"/>
              <a:gd name="connsiteY195" fmla="*/ 588808 h 2536468"/>
              <a:gd name="connsiteX196" fmla="*/ 1986934 w 2247829"/>
              <a:gd name="connsiteY196" fmla="*/ 587730 h 2536468"/>
              <a:gd name="connsiteX197" fmla="*/ 1972593 w 2247829"/>
              <a:gd name="connsiteY197" fmla="*/ 576306 h 2536468"/>
              <a:gd name="connsiteX198" fmla="*/ 1956175 w 2247829"/>
              <a:gd name="connsiteY198" fmla="*/ 570156 h 2536468"/>
              <a:gd name="connsiteX199" fmla="*/ 1954588 w 2247829"/>
              <a:gd name="connsiteY199" fmla="*/ 561821 h 2536468"/>
              <a:gd name="connsiteX200" fmla="*/ 1955166 w 2247829"/>
              <a:gd name="connsiteY200" fmla="*/ 560334 h 2536468"/>
              <a:gd name="connsiteX201" fmla="*/ 1968640 w 2247829"/>
              <a:gd name="connsiteY201" fmla="*/ 537602 h 2536468"/>
              <a:gd name="connsiteX202" fmla="*/ 1987945 w 2247829"/>
              <a:gd name="connsiteY202" fmla="*/ 529063 h 2536468"/>
              <a:gd name="connsiteX203" fmla="*/ 1988118 w 2247829"/>
              <a:gd name="connsiteY203" fmla="*/ 528859 h 2536468"/>
              <a:gd name="connsiteX204" fmla="*/ 1980038 w 2247829"/>
              <a:gd name="connsiteY204" fmla="*/ 523292 h 2536468"/>
              <a:gd name="connsiteX205" fmla="*/ 2019628 w 2247829"/>
              <a:gd name="connsiteY205" fmla="*/ 522972 h 2536468"/>
              <a:gd name="connsiteX206" fmla="*/ 2009009 w 2247829"/>
              <a:gd name="connsiteY206" fmla="*/ 526645 h 2536468"/>
              <a:gd name="connsiteX207" fmla="*/ 2030449 w 2247829"/>
              <a:gd name="connsiteY207" fmla="*/ 553311 h 2536468"/>
              <a:gd name="connsiteX208" fmla="*/ 2036710 w 2247829"/>
              <a:gd name="connsiteY208" fmla="*/ 571118 h 2536468"/>
              <a:gd name="connsiteX209" fmla="*/ 2048080 w 2247829"/>
              <a:gd name="connsiteY209" fmla="*/ 568028 h 2536468"/>
              <a:gd name="connsiteX210" fmla="*/ 2053216 w 2247829"/>
              <a:gd name="connsiteY210" fmla="*/ 567241 h 2536468"/>
              <a:gd name="connsiteX211" fmla="*/ 2050272 w 2247829"/>
              <a:gd name="connsiteY211" fmla="*/ 565202 h 2536468"/>
              <a:gd name="connsiteX212" fmla="*/ 2044299 w 2247829"/>
              <a:gd name="connsiteY212" fmla="*/ 556401 h 2536468"/>
              <a:gd name="connsiteX213" fmla="*/ 2040375 w 2247829"/>
              <a:gd name="connsiteY213" fmla="*/ 544655 h 2536468"/>
              <a:gd name="connsiteX214" fmla="*/ 2030767 w 2247829"/>
              <a:gd name="connsiteY214" fmla="*/ 526003 h 2536468"/>
              <a:gd name="connsiteX215" fmla="*/ 2019628 w 2247829"/>
              <a:gd name="connsiteY215" fmla="*/ 522972 h 2536468"/>
              <a:gd name="connsiteX216" fmla="*/ 1804193 w 2247829"/>
              <a:gd name="connsiteY216" fmla="*/ 521748 h 2536468"/>
              <a:gd name="connsiteX217" fmla="*/ 1789505 w 2247829"/>
              <a:gd name="connsiteY217" fmla="*/ 536174 h 2536468"/>
              <a:gd name="connsiteX218" fmla="*/ 1802144 w 2247829"/>
              <a:gd name="connsiteY218" fmla="*/ 539176 h 2536468"/>
              <a:gd name="connsiteX219" fmla="*/ 1807599 w 2247829"/>
              <a:gd name="connsiteY219" fmla="*/ 543285 h 2536468"/>
              <a:gd name="connsiteX220" fmla="*/ 1823093 w 2247829"/>
              <a:gd name="connsiteY220" fmla="*/ 569136 h 2536468"/>
              <a:gd name="connsiteX221" fmla="*/ 1823930 w 2247829"/>
              <a:gd name="connsiteY221" fmla="*/ 572575 h 2536468"/>
              <a:gd name="connsiteX222" fmla="*/ 1817755 w 2247829"/>
              <a:gd name="connsiteY222" fmla="*/ 579044 h 2536468"/>
              <a:gd name="connsiteX223" fmla="*/ 1798826 w 2247829"/>
              <a:gd name="connsiteY223" fmla="*/ 587118 h 2536468"/>
              <a:gd name="connsiteX224" fmla="*/ 1796171 w 2247829"/>
              <a:gd name="connsiteY224" fmla="*/ 590149 h 2536468"/>
              <a:gd name="connsiteX225" fmla="*/ 1794094 w 2247829"/>
              <a:gd name="connsiteY225" fmla="*/ 593209 h 2536468"/>
              <a:gd name="connsiteX226" fmla="*/ 1797354 w 2247829"/>
              <a:gd name="connsiteY226" fmla="*/ 592918 h 2536468"/>
              <a:gd name="connsiteX227" fmla="*/ 1797383 w 2247829"/>
              <a:gd name="connsiteY227" fmla="*/ 592918 h 2536468"/>
              <a:gd name="connsiteX228" fmla="*/ 1808666 w 2247829"/>
              <a:gd name="connsiteY228" fmla="*/ 592976 h 2536468"/>
              <a:gd name="connsiteX229" fmla="*/ 1826758 w 2247829"/>
              <a:gd name="connsiteY229" fmla="*/ 582426 h 2536468"/>
              <a:gd name="connsiteX230" fmla="*/ 1826788 w 2247829"/>
              <a:gd name="connsiteY230" fmla="*/ 582426 h 2536468"/>
              <a:gd name="connsiteX231" fmla="*/ 1826239 w 2247829"/>
              <a:gd name="connsiteY231" fmla="*/ 550338 h 2536468"/>
              <a:gd name="connsiteX232" fmla="*/ 1816169 w 2247829"/>
              <a:gd name="connsiteY232" fmla="*/ 530200 h 2536468"/>
              <a:gd name="connsiteX233" fmla="*/ 1815100 w 2247829"/>
              <a:gd name="connsiteY233" fmla="*/ 526556 h 2536468"/>
              <a:gd name="connsiteX234" fmla="*/ 1813542 w 2247829"/>
              <a:gd name="connsiteY234" fmla="*/ 527023 h 2536468"/>
              <a:gd name="connsiteX235" fmla="*/ 1806127 w 2247829"/>
              <a:gd name="connsiteY235" fmla="*/ 524371 h 2536468"/>
              <a:gd name="connsiteX236" fmla="*/ 1804193 w 2247829"/>
              <a:gd name="connsiteY236" fmla="*/ 521748 h 2536468"/>
              <a:gd name="connsiteX237" fmla="*/ 1747781 w 2247829"/>
              <a:gd name="connsiteY237" fmla="*/ 512684 h 2536468"/>
              <a:gd name="connsiteX238" fmla="*/ 1741317 w 2247829"/>
              <a:gd name="connsiteY238" fmla="*/ 514490 h 2536468"/>
              <a:gd name="connsiteX239" fmla="*/ 1741403 w 2247829"/>
              <a:gd name="connsiteY239" fmla="*/ 523992 h 2536468"/>
              <a:gd name="connsiteX240" fmla="*/ 1749974 w 2247829"/>
              <a:gd name="connsiteY240" fmla="*/ 527547 h 2536468"/>
              <a:gd name="connsiteX241" fmla="*/ 1750003 w 2247829"/>
              <a:gd name="connsiteY241" fmla="*/ 527547 h 2536468"/>
              <a:gd name="connsiteX242" fmla="*/ 1755226 w 2247829"/>
              <a:gd name="connsiteY242" fmla="*/ 524400 h 2536468"/>
              <a:gd name="connsiteX243" fmla="*/ 1760102 w 2247829"/>
              <a:gd name="connsiteY243" fmla="*/ 522797 h 2536468"/>
              <a:gd name="connsiteX244" fmla="*/ 1765527 w 2247829"/>
              <a:gd name="connsiteY244" fmla="*/ 522972 h 2536468"/>
              <a:gd name="connsiteX245" fmla="*/ 1747781 w 2247829"/>
              <a:gd name="connsiteY245" fmla="*/ 512684 h 2536468"/>
              <a:gd name="connsiteX246" fmla="*/ 236648 w 2247829"/>
              <a:gd name="connsiteY246" fmla="*/ 507712 h 2536468"/>
              <a:gd name="connsiteX247" fmla="*/ 228213 w 2247829"/>
              <a:gd name="connsiteY247" fmla="*/ 528649 h 2536468"/>
              <a:gd name="connsiteX248" fmla="*/ 219683 w 2247829"/>
              <a:gd name="connsiteY248" fmla="*/ 826737 h 2536468"/>
              <a:gd name="connsiteX249" fmla="*/ 209428 w 2247829"/>
              <a:gd name="connsiteY249" fmla="*/ 1181776 h 2536468"/>
              <a:gd name="connsiteX250" fmla="*/ 201462 w 2247829"/>
              <a:gd name="connsiteY250" fmla="*/ 1492060 h 2536468"/>
              <a:gd name="connsiteX251" fmla="*/ 201462 w 2247829"/>
              <a:gd name="connsiteY251" fmla="*/ 1511032 h 2536468"/>
              <a:gd name="connsiteX252" fmla="*/ 297803 w 2247829"/>
              <a:gd name="connsiteY252" fmla="*/ 1511032 h 2536468"/>
              <a:gd name="connsiteX253" fmla="*/ 294228 w 2247829"/>
              <a:gd name="connsiteY253" fmla="*/ 1465770 h 2536468"/>
              <a:gd name="connsiteX254" fmla="*/ 279927 w 2247829"/>
              <a:gd name="connsiteY254" fmla="*/ 1219659 h 2536468"/>
              <a:gd name="connsiteX255" fmla="*/ 263901 w 2247829"/>
              <a:gd name="connsiteY255" fmla="*/ 952929 h 2536468"/>
              <a:gd name="connsiteX256" fmla="*/ 248441 w 2247829"/>
              <a:gd name="connsiteY256" fmla="*/ 667163 h 2536468"/>
              <a:gd name="connsiteX257" fmla="*/ 248470 w 2247829"/>
              <a:gd name="connsiteY257" fmla="*/ 667163 h 2536468"/>
              <a:gd name="connsiteX258" fmla="*/ 248472 w 2247829"/>
              <a:gd name="connsiteY258" fmla="*/ 667194 h 2536468"/>
              <a:gd name="connsiteX259" fmla="*/ 248472 w 2247829"/>
              <a:gd name="connsiteY259" fmla="*/ 667163 h 2536468"/>
              <a:gd name="connsiteX260" fmla="*/ 248470 w 2247829"/>
              <a:gd name="connsiteY260" fmla="*/ 667163 h 2536468"/>
              <a:gd name="connsiteX261" fmla="*/ 239692 w 2247829"/>
              <a:gd name="connsiteY261" fmla="*/ 522601 h 2536468"/>
              <a:gd name="connsiteX262" fmla="*/ 236648 w 2247829"/>
              <a:gd name="connsiteY262" fmla="*/ 507712 h 2536468"/>
              <a:gd name="connsiteX263" fmla="*/ 247499 w 2247829"/>
              <a:gd name="connsiteY263" fmla="*/ 506351 h 2536468"/>
              <a:gd name="connsiteX264" fmla="*/ 334432 w 2247829"/>
              <a:gd name="connsiteY264" fmla="*/ 1508878 h 2536468"/>
              <a:gd name="connsiteX265" fmla="*/ 337130 w 2247829"/>
              <a:gd name="connsiteY265" fmla="*/ 1507580 h 2536468"/>
              <a:gd name="connsiteX266" fmla="*/ 351869 w 2247829"/>
              <a:gd name="connsiteY266" fmla="*/ 1522118 h 2536468"/>
              <a:gd name="connsiteX267" fmla="*/ 358487 w 2247829"/>
              <a:gd name="connsiteY267" fmla="*/ 1526679 h 2536468"/>
              <a:gd name="connsiteX268" fmla="*/ 395022 w 2247829"/>
              <a:gd name="connsiteY268" fmla="*/ 1540141 h 2536468"/>
              <a:gd name="connsiteX269" fmla="*/ 408099 w 2247829"/>
              <a:gd name="connsiteY269" fmla="*/ 1561014 h 2536468"/>
              <a:gd name="connsiteX270" fmla="*/ 403615 w 2247829"/>
              <a:gd name="connsiteY270" fmla="*/ 1666110 h 2536468"/>
              <a:gd name="connsiteX271" fmla="*/ 403615 w 2247829"/>
              <a:gd name="connsiteY271" fmla="*/ 1681599 h 2536468"/>
              <a:gd name="connsiteX272" fmla="*/ 402265 w 2247829"/>
              <a:gd name="connsiteY272" fmla="*/ 1822423 h 2536468"/>
              <a:gd name="connsiteX273" fmla="*/ 387432 w 2247829"/>
              <a:gd name="connsiteY273" fmla="*/ 1836233 h 2536468"/>
              <a:gd name="connsiteX274" fmla="*/ 324209 w 2247829"/>
              <a:gd name="connsiteY274" fmla="*/ 1836106 h 2536468"/>
              <a:gd name="connsiteX275" fmla="*/ 162494 w 2247829"/>
              <a:gd name="connsiteY275" fmla="*/ 1836211 h 2536468"/>
              <a:gd name="connsiteX276" fmla="*/ 173445 w 2247829"/>
              <a:gd name="connsiteY276" fmla="*/ 1848351 h 2536468"/>
              <a:gd name="connsiteX277" fmla="*/ 169615 w 2247829"/>
              <a:gd name="connsiteY277" fmla="*/ 1863711 h 2536468"/>
              <a:gd name="connsiteX278" fmla="*/ 167777 w 2247829"/>
              <a:gd name="connsiteY278" fmla="*/ 1867924 h 2536468"/>
              <a:gd name="connsiteX279" fmla="*/ 161535 w 2247829"/>
              <a:gd name="connsiteY279" fmla="*/ 1906136 h 2536468"/>
              <a:gd name="connsiteX280" fmla="*/ 191795 w 2247829"/>
              <a:gd name="connsiteY280" fmla="*/ 1890674 h 2536468"/>
              <a:gd name="connsiteX281" fmla="*/ 201743 w 2247829"/>
              <a:gd name="connsiteY281" fmla="*/ 1882087 h 2536468"/>
              <a:gd name="connsiteX282" fmla="*/ 229594 w 2247829"/>
              <a:gd name="connsiteY282" fmla="*/ 1876954 h 2536468"/>
              <a:gd name="connsiteX283" fmla="*/ 254149 w 2247829"/>
              <a:gd name="connsiteY283" fmla="*/ 1896883 h 2536468"/>
              <a:gd name="connsiteX284" fmla="*/ 266107 w 2247829"/>
              <a:gd name="connsiteY284" fmla="*/ 1896485 h 2536468"/>
              <a:gd name="connsiteX285" fmla="*/ 324102 w 2247829"/>
              <a:gd name="connsiteY285" fmla="*/ 1975192 h 2536468"/>
              <a:gd name="connsiteX286" fmla="*/ 336046 w 2247829"/>
              <a:gd name="connsiteY286" fmla="*/ 1974490 h 2536468"/>
              <a:gd name="connsiteX287" fmla="*/ 336340 w 2247829"/>
              <a:gd name="connsiteY287" fmla="*/ 1974638 h 2536468"/>
              <a:gd name="connsiteX288" fmla="*/ 417928 w 2247829"/>
              <a:gd name="connsiteY288" fmla="*/ 1993966 h 2536468"/>
              <a:gd name="connsiteX289" fmla="*/ 440359 w 2247829"/>
              <a:gd name="connsiteY289" fmla="*/ 1995391 h 2536468"/>
              <a:gd name="connsiteX290" fmla="*/ 509623 w 2247829"/>
              <a:gd name="connsiteY290" fmla="*/ 1980500 h 2536468"/>
              <a:gd name="connsiteX291" fmla="*/ 526147 w 2247829"/>
              <a:gd name="connsiteY291" fmla="*/ 1975557 h 2536468"/>
              <a:gd name="connsiteX292" fmla="*/ 526147 w 2247829"/>
              <a:gd name="connsiteY292" fmla="*/ 1973021 h 2536468"/>
              <a:gd name="connsiteX293" fmla="*/ 529767 w 2247829"/>
              <a:gd name="connsiteY293" fmla="*/ 1974656 h 2536468"/>
              <a:gd name="connsiteX294" fmla="*/ 565485 w 2247829"/>
              <a:gd name="connsiteY294" fmla="*/ 1912744 h 2536468"/>
              <a:gd name="connsiteX295" fmla="*/ 568817 w 2247829"/>
              <a:gd name="connsiteY295" fmla="*/ 1910472 h 2536468"/>
              <a:gd name="connsiteX296" fmla="*/ 568817 w 2247829"/>
              <a:gd name="connsiteY296" fmla="*/ 1915420 h 2536468"/>
              <a:gd name="connsiteX297" fmla="*/ 589493 w 2247829"/>
              <a:gd name="connsiteY297" fmla="*/ 1915420 h 2536468"/>
              <a:gd name="connsiteX298" fmla="*/ 673384 w 2247829"/>
              <a:gd name="connsiteY298" fmla="*/ 1896515 h 2536468"/>
              <a:gd name="connsiteX299" fmla="*/ 675502 w 2247829"/>
              <a:gd name="connsiteY299" fmla="*/ 1897221 h 2536468"/>
              <a:gd name="connsiteX300" fmla="*/ 682475 w 2247829"/>
              <a:gd name="connsiteY300" fmla="*/ 1885040 h 2536468"/>
              <a:gd name="connsiteX301" fmla="*/ 680751 w 2247829"/>
              <a:gd name="connsiteY301" fmla="*/ 1858564 h 2536468"/>
              <a:gd name="connsiteX302" fmla="*/ 628315 w 2247829"/>
              <a:gd name="connsiteY302" fmla="*/ 1724485 h 2536468"/>
              <a:gd name="connsiteX303" fmla="*/ 584535 w 2247829"/>
              <a:gd name="connsiteY303" fmla="*/ 1634847 h 2536468"/>
              <a:gd name="connsiteX304" fmla="*/ 549912 w 2247829"/>
              <a:gd name="connsiteY304" fmla="*/ 1535738 h 2536468"/>
              <a:gd name="connsiteX305" fmla="*/ 527427 w 2247829"/>
              <a:gd name="connsiteY305" fmla="*/ 1484077 h 2536468"/>
              <a:gd name="connsiteX306" fmla="*/ 525796 w 2247829"/>
              <a:gd name="connsiteY306" fmla="*/ 1424910 h 2536468"/>
              <a:gd name="connsiteX307" fmla="*/ 548157 w 2247829"/>
              <a:gd name="connsiteY307" fmla="*/ 1290705 h 2536468"/>
              <a:gd name="connsiteX308" fmla="*/ 546401 w 2247829"/>
              <a:gd name="connsiteY308" fmla="*/ 1223523 h 2536468"/>
              <a:gd name="connsiteX309" fmla="*/ 554648 w 2247829"/>
              <a:gd name="connsiteY309" fmla="*/ 1183519 h 2536468"/>
              <a:gd name="connsiteX310" fmla="*/ 585664 w 2247829"/>
              <a:gd name="connsiteY310" fmla="*/ 1099708 h 2536468"/>
              <a:gd name="connsiteX311" fmla="*/ 584629 w 2247829"/>
              <a:gd name="connsiteY311" fmla="*/ 1076490 h 2536468"/>
              <a:gd name="connsiteX312" fmla="*/ 582559 w 2247829"/>
              <a:gd name="connsiteY312" fmla="*/ 1044721 h 2536468"/>
              <a:gd name="connsiteX313" fmla="*/ 609623 w 2247829"/>
              <a:gd name="connsiteY313" fmla="*/ 920115 h 2536468"/>
              <a:gd name="connsiteX314" fmla="*/ 609185 w 2247829"/>
              <a:gd name="connsiteY314" fmla="*/ 891384 h 2536468"/>
              <a:gd name="connsiteX315" fmla="*/ 606551 w 2247829"/>
              <a:gd name="connsiteY315" fmla="*/ 841689 h 2536468"/>
              <a:gd name="connsiteX316" fmla="*/ 611098 w 2247829"/>
              <a:gd name="connsiteY316" fmla="*/ 679642 h 2536468"/>
              <a:gd name="connsiteX317" fmla="*/ 610502 w 2247829"/>
              <a:gd name="connsiteY317" fmla="*/ 667732 h 2536468"/>
              <a:gd name="connsiteX318" fmla="*/ 560952 w 2247829"/>
              <a:gd name="connsiteY318" fmla="*/ 656836 h 2536468"/>
              <a:gd name="connsiteX319" fmla="*/ 523852 w 2247829"/>
              <a:gd name="connsiteY319" fmla="*/ 644515 h 2536468"/>
              <a:gd name="connsiteX320" fmla="*/ 451628 w 2247829"/>
              <a:gd name="connsiteY320" fmla="*/ 643565 h 2536468"/>
              <a:gd name="connsiteX321" fmla="*/ 447018 w 2247829"/>
              <a:gd name="connsiteY321" fmla="*/ 645781 h 2536468"/>
              <a:gd name="connsiteX322" fmla="*/ 441311 w 2247829"/>
              <a:gd name="connsiteY322" fmla="*/ 646606 h 2536468"/>
              <a:gd name="connsiteX323" fmla="*/ 432152 w 2247829"/>
              <a:gd name="connsiteY323" fmla="*/ 630325 h 2536468"/>
              <a:gd name="connsiteX324" fmla="*/ 416190 w 2247829"/>
              <a:gd name="connsiteY324" fmla="*/ 575939 h 2536468"/>
              <a:gd name="connsiteX325" fmla="*/ 401169 w 2247829"/>
              <a:gd name="connsiteY325" fmla="*/ 564822 h 2536468"/>
              <a:gd name="connsiteX326" fmla="*/ 374041 w 2247829"/>
              <a:gd name="connsiteY326" fmla="*/ 567578 h 2536468"/>
              <a:gd name="connsiteX327" fmla="*/ 313138 w 2247829"/>
              <a:gd name="connsiteY327" fmla="*/ 549809 h 2536468"/>
              <a:gd name="connsiteX328" fmla="*/ 263807 w 2247829"/>
              <a:gd name="connsiteY328" fmla="*/ 515758 h 2536468"/>
              <a:gd name="connsiteX329" fmla="*/ 247499 w 2247829"/>
              <a:gd name="connsiteY329" fmla="*/ 506351 h 2536468"/>
              <a:gd name="connsiteX330" fmla="*/ 2028775 w 2247829"/>
              <a:gd name="connsiteY330" fmla="*/ 505543 h 2536468"/>
              <a:gd name="connsiteX331" fmla="*/ 2028826 w 2247829"/>
              <a:gd name="connsiteY331" fmla="*/ 505560 h 2536468"/>
              <a:gd name="connsiteX332" fmla="*/ 2028743 w 2247829"/>
              <a:gd name="connsiteY332" fmla="*/ 505563 h 2536468"/>
              <a:gd name="connsiteX333" fmla="*/ 1765498 w 2247829"/>
              <a:gd name="connsiteY333" fmla="*/ 501842 h 2536468"/>
              <a:gd name="connsiteX334" fmla="*/ 1768066 w 2247829"/>
              <a:gd name="connsiteY334" fmla="*/ 519445 h 2536468"/>
              <a:gd name="connsiteX335" fmla="*/ 1765498 w 2247829"/>
              <a:gd name="connsiteY335" fmla="*/ 501842 h 2536468"/>
              <a:gd name="connsiteX336" fmla="*/ 2011838 w 2247829"/>
              <a:gd name="connsiteY336" fmla="*/ 495022 h 2536468"/>
              <a:gd name="connsiteX337" fmla="*/ 2010192 w 2247829"/>
              <a:gd name="connsiteY337" fmla="*/ 515190 h 2536468"/>
              <a:gd name="connsiteX338" fmla="*/ 2011866 w 2247829"/>
              <a:gd name="connsiteY338" fmla="*/ 512306 h 2536468"/>
              <a:gd name="connsiteX339" fmla="*/ 2011001 w 2247829"/>
              <a:gd name="connsiteY339" fmla="*/ 511780 h 2536468"/>
              <a:gd name="connsiteX340" fmla="*/ 2012617 w 2247829"/>
              <a:gd name="connsiteY340" fmla="*/ 509974 h 2536468"/>
              <a:gd name="connsiteX341" fmla="*/ 2012587 w 2247829"/>
              <a:gd name="connsiteY341" fmla="*/ 509974 h 2536468"/>
              <a:gd name="connsiteX342" fmla="*/ 2014377 w 2247829"/>
              <a:gd name="connsiteY342" fmla="*/ 497267 h 2536468"/>
              <a:gd name="connsiteX343" fmla="*/ 2011838 w 2247829"/>
              <a:gd name="connsiteY343" fmla="*/ 495022 h 2536468"/>
              <a:gd name="connsiteX344" fmla="*/ 2118314 w 2247829"/>
              <a:gd name="connsiteY344" fmla="*/ 309697 h 2536468"/>
              <a:gd name="connsiteX345" fmla="*/ 2114938 w 2247829"/>
              <a:gd name="connsiteY345" fmla="*/ 315787 h 2536468"/>
              <a:gd name="connsiteX346" fmla="*/ 2091017 w 2247829"/>
              <a:gd name="connsiteY346" fmla="*/ 383168 h 2536468"/>
              <a:gd name="connsiteX347" fmla="*/ 2072145 w 2247829"/>
              <a:gd name="connsiteY347" fmla="*/ 396749 h 2536468"/>
              <a:gd name="connsiteX348" fmla="*/ 2034980 w 2247829"/>
              <a:gd name="connsiteY348" fmla="*/ 397098 h 2536468"/>
              <a:gd name="connsiteX349" fmla="*/ 2009443 w 2247829"/>
              <a:gd name="connsiteY349" fmla="*/ 397478 h 2536468"/>
              <a:gd name="connsiteX350" fmla="*/ 1993600 w 2247829"/>
              <a:gd name="connsiteY350" fmla="*/ 397624 h 2536468"/>
              <a:gd name="connsiteX351" fmla="*/ 1995188 w 2247829"/>
              <a:gd name="connsiteY351" fmla="*/ 428254 h 2536468"/>
              <a:gd name="connsiteX352" fmla="*/ 1996630 w 2247829"/>
              <a:gd name="connsiteY352" fmla="*/ 442506 h 2536468"/>
              <a:gd name="connsiteX353" fmla="*/ 1997496 w 2247829"/>
              <a:gd name="connsiteY353" fmla="*/ 445886 h 2536468"/>
              <a:gd name="connsiteX354" fmla="*/ 1999978 w 2247829"/>
              <a:gd name="connsiteY354" fmla="*/ 472407 h 2536468"/>
              <a:gd name="connsiteX355" fmla="*/ 1998534 w 2247829"/>
              <a:gd name="connsiteY355" fmla="*/ 475963 h 2536468"/>
              <a:gd name="connsiteX356" fmla="*/ 1996313 w 2247829"/>
              <a:gd name="connsiteY356" fmla="*/ 485027 h 2536468"/>
              <a:gd name="connsiteX357" fmla="*/ 1999978 w 2247829"/>
              <a:gd name="connsiteY357" fmla="*/ 486164 h 2536468"/>
              <a:gd name="connsiteX358" fmla="*/ 2007595 w 2247829"/>
              <a:gd name="connsiteY358" fmla="*/ 496743 h 2536468"/>
              <a:gd name="connsiteX359" fmla="*/ 2007797 w 2247829"/>
              <a:gd name="connsiteY359" fmla="*/ 504174 h 2536468"/>
              <a:gd name="connsiteX360" fmla="*/ 2008721 w 2247829"/>
              <a:gd name="connsiteY360" fmla="*/ 495227 h 2536468"/>
              <a:gd name="connsiteX361" fmla="*/ 2010539 w 2247829"/>
              <a:gd name="connsiteY361" fmla="*/ 488902 h 2536468"/>
              <a:gd name="connsiteX362" fmla="*/ 2014809 w 2247829"/>
              <a:gd name="connsiteY362" fmla="*/ 485959 h 2536468"/>
              <a:gd name="connsiteX363" fmla="*/ 2020118 w 2247829"/>
              <a:gd name="connsiteY363" fmla="*/ 490214 h 2536468"/>
              <a:gd name="connsiteX364" fmla="*/ 2019916 w 2247829"/>
              <a:gd name="connsiteY364" fmla="*/ 496509 h 2536468"/>
              <a:gd name="connsiteX365" fmla="*/ 2017579 w 2247829"/>
              <a:gd name="connsiteY365" fmla="*/ 504990 h 2536468"/>
              <a:gd name="connsiteX366" fmla="*/ 2016656 w 2247829"/>
              <a:gd name="connsiteY366" fmla="*/ 507788 h 2536468"/>
              <a:gd name="connsiteX367" fmla="*/ 2019225 w 2247829"/>
              <a:gd name="connsiteY367" fmla="*/ 505952 h 2536468"/>
              <a:gd name="connsiteX368" fmla="*/ 2028743 w 2247829"/>
              <a:gd name="connsiteY368" fmla="*/ 505563 h 2536468"/>
              <a:gd name="connsiteX369" fmla="*/ 2011722 w 2247829"/>
              <a:gd name="connsiteY369" fmla="*/ 516444 h 2536468"/>
              <a:gd name="connsiteX370" fmla="*/ 2024331 w 2247829"/>
              <a:gd name="connsiteY370" fmla="*/ 518309 h 2536468"/>
              <a:gd name="connsiteX371" fmla="*/ 2031343 w 2247829"/>
              <a:gd name="connsiteY371" fmla="*/ 519037 h 2536468"/>
              <a:gd name="connsiteX372" fmla="*/ 2032613 w 2247829"/>
              <a:gd name="connsiteY372" fmla="*/ 518571 h 2536468"/>
              <a:gd name="connsiteX373" fmla="*/ 2037865 w 2247829"/>
              <a:gd name="connsiteY373" fmla="*/ 515715 h 2536468"/>
              <a:gd name="connsiteX374" fmla="*/ 2038096 w 2247829"/>
              <a:gd name="connsiteY374" fmla="*/ 508575 h 2536468"/>
              <a:gd name="connsiteX375" fmla="*/ 2028826 w 2247829"/>
              <a:gd name="connsiteY375" fmla="*/ 505560 h 2536468"/>
              <a:gd name="connsiteX376" fmla="*/ 2042771 w 2247829"/>
              <a:gd name="connsiteY376" fmla="*/ 504990 h 2536468"/>
              <a:gd name="connsiteX377" fmla="*/ 2047589 w 2247829"/>
              <a:gd name="connsiteY377" fmla="*/ 509333 h 2536468"/>
              <a:gd name="connsiteX378" fmla="*/ 2043406 w 2247829"/>
              <a:gd name="connsiteY378" fmla="*/ 522477 h 2536468"/>
              <a:gd name="connsiteX379" fmla="*/ 2036970 w 2247829"/>
              <a:gd name="connsiteY379" fmla="*/ 523555 h 2536468"/>
              <a:gd name="connsiteX380" fmla="*/ 2031199 w 2247829"/>
              <a:gd name="connsiteY380" fmla="*/ 523583 h 2536468"/>
              <a:gd name="connsiteX381" fmla="*/ 2033162 w 2247829"/>
              <a:gd name="connsiteY381" fmla="*/ 525857 h 2536468"/>
              <a:gd name="connsiteX382" fmla="*/ 2040606 w 2247829"/>
              <a:gd name="connsiteY382" fmla="*/ 537981 h 2536468"/>
              <a:gd name="connsiteX383" fmla="*/ 2049956 w 2247829"/>
              <a:gd name="connsiteY383" fmla="*/ 552465 h 2536468"/>
              <a:gd name="connsiteX384" fmla="*/ 2058150 w 2247829"/>
              <a:gd name="connsiteY384" fmla="*/ 557303 h 2536468"/>
              <a:gd name="connsiteX385" fmla="*/ 2061988 w 2247829"/>
              <a:gd name="connsiteY385" fmla="*/ 558761 h 2536468"/>
              <a:gd name="connsiteX386" fmla="*/ 2065104 w 2247829"/>
              <a:gd name="connsiteY386" fmla="*/ 563307 h 2536468"/>
              <a:gd name="connsiteX387" fmla="*/ 2083486 w 2247829"/>
              <a:gd name="connsiteY387" fmla="*/ 553689 h 2536468"/>
              <a:gd name="connsiteX388" fmla="*/ 2115891 w 2247829"/>
              <a:gd name="connsiteY388" fmla="*/ 535503 h 2536468"/>
              <a:gd name="connsiteX389" fmla="*/ 2115947 w 2247829"/>
              <a:gd name="connsiteY389" fmla="*/ 535503 h 2536468"/>
              <a:gd name="connsiteX390" fmla="*/ 2175044 w 2247829"/>
              <a:gd name="connsiteY390" fmla="*/ 501638 h 2536468"/>
              <a:gd name="connsiteX391" fmla="*/ 2150545 w 2247829"/>
              <a:gd name="connsiteY391" fmla="*/ 326657 h 2536468"/>
              <a:gd name="connsiteX392" fmla="*/ 2118314 w 2247829"/>
              <a:gd name="connsiteY392" fmla="*/ 309697 h 2536468"/>
              <a:gd name="connsiteX393" fmla="*/ 1624309 w 2247829"/>
              <a:gd name="connsiteY393" fmla="*/ 292035 h 2536468"/>
              <a:gd name="connsiteX394" fmla="*/ 1620268 w 2247829"/>
              <a:gd name="connsiteY394" fmla="*/ 297455 h 2536468"/>
              <a:gd name="connsiteX395" fmla="*/ 1599521 w 2247829"/>
              <a:gd name="connsiteY395" fmla="*/ 403657 h 2536468"/>
              <a:gd name="connsiteX396" fmla="*/ 1601570 w 2247829"/>
              <a:gd name="connsiteY396" fmla="*/ 475292 h 2536468"/>
              <a:gd name="connsiteX397" fmla="*/ 1608812 w 2247829"/>
              <a:gd name="connsiteY397" fmla="*/ 488844 h 2536468"/>
              <a:gd name="connsiteX398" fmla="*/ 1658329 w 2247829"/>
              <a:gd name="connsiteY398" fmla="*/ 530578 h 2536468"/>
              <a:gd name="connsiteX399" fmla="*/ 1670766 w 2247829"/>
              <a:gd name="connsiteY399" fmla="*/ 537078 h 2536468"/>
              <a:gd name="connsiteX400" fmla="*/ 1702016 w 2247829"/>
              <a:gd name="connsiteY400" fmla="*/ 557303 h 2536468"/>
              <a:gd name="connsiteX401" fmla="*/ 1702074 w 2247829"/>
              <a:gd name="connsiteY401" fmla="*/ 557391 h 2536468"/>
              <a:gd name="connsiteX402" fmla="*/ 1725504 w 2247829"/>
              <a:gd name="connsiteY402" fmla="*/ 561588 h 2536468"/>
              <a:gd name="connsiteX403" fmla="*/ 1731737 w 2247829"/>
              <a:gd name="connsiteY403" fmla="*/ 554797 h 2536468"/>
              <a:gd name="connsiteX404" fmla="*/ 1738287 w 2247829"/>
              <a:gd name="connsiteY404" fmla="*/ 542731 h 2536468"/>
              <a:gd name="connsiteX405" fmla="*/ 1744433 w 2247829"/>
              <a:gd name="connsiteY405" fmla="*/ 533347 h 2536468"/>
              <a:gd name="connsiteX406" fmla="*/ 1746569 w 2247829"/>
              <a:gd name="connsiteY406" fmla="*/ 530928 h 2536468"/>
              <a:gd name="connsiteX407" fmla="*/ 1741375 w 2247829"/>
              <a:gd name="connsiteY407" fmla="*/ 530900 h 2536468"/>
              <a:gd name="connsiteX408" fmla="*/ 1734392 w 2247829"/>
              <a:gd name="connsiteY408" fmla="*/ 529820 h 2536468"/>
              <a:gd name="connsiteX409" fmla="*/ 1730208 w 2247829"/>
              <a:gd name="connsiteY409" fmla="*/ 516472 h 2536468"/>
              <a:gd name="connsiteX410" fmla="*/ 1740971 w 2247829"/>
              <a:gd name="connsiteY410" fmla="*/ 509944 h 2536468"/>
              <a:gd name="connsiteX411" fmla="*/ 1761083 w 2247829"/>
              <a:gd name="connsiteY411" fmla="*/ 515103 h 2536468"/>
              <a:gd name="connsiteX412" fmla="*/ 1760304 w 2247829"/>
              <a:gd name="connsiteY412" fmla="*/ 512655 h 2536468"/>
              <a:gd name="connsiteX413" fmla="*/ 1757534 w 2247829"/>
              <a:gd name="connsiteY413" fmla="*/ 501726 h 2536468"/>
              <a:gd name="connsiteX414" fmla="*/ 1757793 w 2247829"/>
              <a:gd name="connsiteY414" fmla="*/ 496830 h 2536468"/>
              <a:gd name="connsiteX415" fmla="*/ 1765960 w 2247829"/>
              <a:gd name="connsiteY415" fmla="*/ 494615 h 2536468"/>
              <a:gd name="connsiteX416" fmla="*/ 1768009 w 2247829"/>
              <a:gd name="connsiteY416" fmla="*/ 498112 h 2536468"/>
              <a:gd name="connsiteX417" fmla="*/ 1769191 w 2247829"/>
              <a:gd name="connsiteY417" fmla="*/ 504028 h 2536468"/>
              <a:gd name="connsiteX418" fmla="*/ 1770086 w 2247829"/>
              <a:gd name="connsiteY418" fmla="*/ 514199 h 2536468"/>
              <a:gd name="connsiteX419" fmla="*/ 1770086 w 2247829"/>
              <a:gd name="connsiteY419" fmla="*/ 507264 h 2536468"/>
              <a:gd name="connsiteX420" fmla="*/ 1770115 w 2247829"/>
              <a:gd name="connsiteY420" fmla="*/ 503124 h 2536468"/>
              <a:gd name="connsiteX421" fmla="*/ 1778223 w 2247829"/>
              <a:gd name="connsiteY421" fmla="*/ 493275 h 2536468"/>
              <a:gd name="connsiteX422" fmla="*/ 1783100 w 2247829"/>
              <a:gd name="connsiteY422" fmla="*/ 492167 h 2536468"/>
              <a:gd name="connsiteX423" fmla="*/ 1782206 w 2247829"/>
              <a:gd name="connsiteY423" fmla="*/ 488640 h 2536468"/>
              <a:gd name="connsiteX424" fmla="*/ 1782118 w 2247829"/>
              <a:gd name="connsiteY424" fmla="*/ 488174 h 2536468"/>
              <a:gd name="connsiteX425" fmla="*/ 1776377 w 2247829"/>
              <a:gd name="connsiteY425" fmla="*/ 474155 h 2536468"/>
              <a:gd name="connsiteX426" fmla="*/ 1777242 w 2247829"/>
              <a:gd name="connsiteY426" fmla="*/ 461274 h 2536468"/>
              <a:gd name="connsiteX427" fmla="*/ 1777214 w 2247829"/>
              <a:gd name="connsiteY427" fmla="*/ 457514 h 2536468"/>
              <a:gd name="connsiteX428" fmla="*/ 1779349 w 2247829"/>
              <a:gd name="connsiteY428" fmla="*/ 451569 h 2536468"/>
              <a:gd name="connsiteX429" fmla="*/ 1781571 w 2247829"/>
              <a:gd name="connsiteY429" fmla="*/ 448858 h 2536468"/>
              <a:gd name="connsiteX430" fmla="*/ 1784543 w 2247829"/>
              <a:gd name="connsiteY430" fmla="*/ 434958 h 2536468"/>
              <a:gd name="connsiteX431" fmla="*/ 1760131 w 2247829"/>
              <a:gd name="connsiteY431" fmla="*/ 433995 h 2536468"/>
              <a:gd name="connsiteX432" fmla="*/ 1763738 w 2247829"/>
              <a:gd name="connsiteY432" fmla="*/ 432013 h 2536468"/>
              <a:gd name="connsiteX433" fmla="*/ 1774559 w 2247829"/>
              <a:gd name="connsiteY433" fmla="*/ 424698 h 2536468"/>
              <a:gd name="connsiteX434" fmla="*/ 1778166 w 2247829"/>
              <a:gd name="connsiteY434" fmla="*/ 418053 h 2536468"/>
              <a:gd name="connsiteX435" fmla="*/ 1781686 w 2247829"/>
              <a:gd name="connsiteY435" fmla="*/ 403307 h 2536468"/>
              <a:gd name="connsiteX436" fmla="*/ 1781225 w 2247829"/>
              <a:gd name="connsiteY436" fmla="*/ 398935 h 2536468"/>
              <a:gd name="connsiteX437" fmla="*/ 1781051 w 2247829"/>
              <a:gd name="connsiteY437" fmla="*/ 398935 h 2536468"/>
              <a:gd name="connsiteX438" fmla="*/ 1773722 w 2247829"/>
              <a:gd name="connsiteY438" fmla="*/ 393893 h 2536468"/>
              <a:gd name="connsiteX439" fmla="*/ 1680202 w 2247829"/>
              <a:gd name="connsiteY439" fmla="*/ 384626 h 2536468"/>
              <a:gd name="connsiteX440" fmla="*/ 1659801 w 2247829"/>
              <a:gd name="connsiteY440" fmla="*/ 370287 h 2536468"/>
              <a:gd name="connsiteX441" fmla="*/ 1624309 w 2247829"/>
              <a:gd name="connsiteY441" fmla="*/ 292035 h 2536468"/>
              <a:gd name="connsiteX442" fmla="*/ 1774703 w 2247829"/>
              <a:gd name="connsiteY442" fmla="*/ 12 h 2536468"/>
              <a:gd name="connsiteX443" fmla="*/ 1799779 w 2247829"/>
              <a:gd name="connsiteY443" fmla="*/ 15400 h 2536468"/>
              <a:gd name="connsiteX444" fmla="*/ 1816399 w 2247829"/>
              <a:gd name="connsiteY444" fmla="*/ 43961 h 2536468"/>
              <a:gd name="connsiteX445" fmla="*/ 1825633 w 2247829"/>
              <a:gd name="connsiteY445" fmla="*/ 40610 h 2536468"/>
              <a:gd name="connsiteX446" fmla="*/ 1844043 w 2247829"/>
              <a:gd name="connsiteY446" fmla="*/ 40202 h 2536468"/>
              <a:gd name="connsiteX447" fmla="*/ 1869435 w 2247829"/>
              <a:gd name="connsiteY447" fmla="*/ 49732 h 2536468"/>
              <a:gd name="connsiteX448" fmla="*/ 1890731 w 2247829"/>
              <a:gd name="connsiteY448" fmla="*/ 22540 h 2536468"/>
              <a:gd name="connsiteX449" fmla="*/ 1915893 w 2247829"/>
              <a:gd name="connsiteY449" fmla="*/ 20063 h 2536468"/>
              <a:gd name="connsiteX450" fmla="*/ 1949769 w 2247829"/>
              <a:gd name="connsiteY450" fmla="*/ 21957 h 2536468"/>
              <a:gd name="connsiteX451" fmla="*/ 1979923 w 2247829"/>
              <a:gd name="connsiteY451" fmla="*/ 17003 h 2536468"/>
              <a:gd name="connsiteX452" fmla="*/ 2008202 w 2247829"/>
              <a:gd name="connsiteY452" fmla="*/ 26096 h 2536468"/>
              <a:gd name="connsiteX453" fmla="*/ 2033508 w 2247829"/>
              <a:gd name="connsiteY453" fmla="*/ 10124 h 2536468"/>
              <a:gd name="connsiteX454" fmla="*/ 2057891 w 2247829"/>
              <a:gd name="connsiteY454" fmla="*/ 2781 h 2536468"/>
              <a:gd name="connsiteX455" fmla="*/ 2090208 w 2247829"/>
              <a:gd name="connsiteY455" fmla="*/ 16390 h 2536468"/>
              <a:gd name="connsiteX456" fmla="*/ 2092459 w 2247829"/>
              <a:gd name="connsiteY456" fmla="*/ 64799 h 2536468"/>
              <a:gd name="connsiteX457" fmla="*/ 2090757 w 2247829"/>
              <a:gd name="connsiteY457" fmla="*/ 76049 h 2536468"/>
              <a:gd name="connsiteX458" fmla="*/ 2096124 w 2247829"/>
              <a:gd name="connsiteY458" fmla="*/ 90358 h 2536468"/>
              <a:gd name="connsiteX459" fmla="*/ 2101895 w 2247829"/>
              <a:gd name="connsiteY459" fmla="*/ 96070 h 2536468"/>
              <a:gd name="connsiteX460" fmla="*/ 2114361 w 2247829"/>
              <a:gd name="connsiteY460" fmla="*/ 134920 h 2536468"/>
              <a:gd name="connsiteX461" fmla="*/ 2146217 w 2247829"/>
              <a:gd name="connsiteY461" fmla="*/ 138591 h 2536468"/>
              <a:gd name="connsiteX462" fmla="*/ 2159347 w 2247829"/>
              <a:gd name="connsiteY462" fmla="*/ 156194 h 2536468"/>
              <a:gd name="connsiteX463" fmla="*/ 2152651 w 2247829"/>
              <a:gd name="connsiteY463" fmla="*/ 182862 h 2536468"/>
              <a:gd name="connsiteX464" fmla="*/ 2169215 w 2247829"/>
              <a:gd name="connsiteY464" fmla="*/ 222702 h 2536468"/>
              <a:gd name="connsiteX465" fmla="*/ 2179025 w 2247829"/>
              <a:gd name="connsiteY465" fmla="*/ 271984 h 2536468"/>
              <a:gd name="connsiteX466" fmla="*/ 2203755 w 2247829"/>
              <a:gd name="connsiteY466" fmla="*/ 351051 h 2536468"/>
              <a:gd name="connsiteX467" fmla="*/ 2239766 w 2247829"/>
              <a:gd name="connsiteY467" fmla="*/ 460720 h 2536468"/>
              <a:gd name="connsiteX468" fmla="*/ 2244730 w 2247829"/>
              <a:gd name="connsiteY468" fmla="*/ 474476 h 2536468"/>
              <a:gd name="connsiteX469" fmla="*/ 2244730 w 2247829"/>
              <a:gd name="connsiteY469" fmla="*/ 474593 h 2536468"/>
              <a:gd name="connsiteX470" fmla="*/ 2244730 w 2247829"/>
              <a:gd name="connsiteY470" fmla="*/ 474651 h 2536468"/>
              <a:gd name="connsiteX471" fmla="*/ 2233188 w 2247829"/>
              <a:gd name="connsiteY471" fmla="*/ 532502 h 2536468"/>
              <a:gd name="connsiteX472" fmla="*/ 2175390 w 2247829"/>
              <a:gd name="connsiteY472" fmla="*/ 589217 h 2536468"/>
              <a:gd name="connsiteX473" fmla="*/ 2165290 w 2247829"/>
              <a:gd name="connsiteY473" fmla="*/ 597289 h 2536468"/>
              <a:gd name="connsiteX474" fmla="*/ 2152161 w 2247829"/>
              <a:gd name="connsiteY474" fmla="*/ 627279 h 2536468"/>
              <a:gd name="connsiteX475" fmla="*/ 2153374 w 2247829"/>
              <a:gd name="connsiteY475" fmla="*/ 639606 h 2536468"/>
              <a:gd name="connsiteX476" fmla="*/ 2108214 w 2247829"/>
              <a:gd name="connsiteY476" fmla="*/ 665049 h 2536468"/>
              <a:gd name="connsiteX477" fmla="*/ 2053216 w 2247829"/>
              <a:gd name="connsiteY477" fmla="*/ 740183 h 2536468"/>
              <a:gd name="connsiteX478" fmla="*/ 2053360 w 2247829"/>
              <a:gd name="connsiteY478" fmla="*/ 740183 h 2536468"/>
              <a:gd name="connsiteX479" fmla="*/ 2043520 w 2247829"/>
              <a:gd name="connsiteY479" fmla="*/ 778419 h 2536468"/>
              <a:gd name="connsiteX480" fmla="*/ 2038154 w 2247829"/>
              <a:gd name="connsiteY480" fmla="*/ 866318 h 2536468"/>
              <a:gd name="connsiteX481" fmla="*/ 2038730 w 2247829"/>
              <a:gd name="connsiteY481" fmla="*/ 889604 h 2536468"/>
              <a:gd name="connsiteX482" fmla="*/ 2041645 w 2247829"/>
              <a:gd name="connsiteY482" fmla="*/ 1054034 h 2536468"/>
              <a:gd name="connsiteX483" fmla="*/ 2045627 w 2247829"/>
              <a:gd name="connsiteY483" fmla="*/ 1133859 h 2536468"/>
              <a:gd name="connsiteX484" fmla="*/ 2054774 w 2247829"/>
              <a:gd name="connsiteY484" fmla="*/ 1161109 h 2536468"/>
              <a:gd name="connsiteX485" fmla="*/ 2088852 w 2247829"/>
              <a:gd name="connsiteY485" fmla="*/ 1262938 h 2536468"/>
              <a:gd name="connsiteX486" fmla="*/ 2114447 w 2247829"/>
              <a:gd name="connsiteY486" fmla="*/ 1380592 h 2536468"/>
              <a:gd name="connsiteX487" fmla="*/ 2129683 w 2247829"/>
              <a:gd name="connsiteY487" fmla="*/ 1453073 h 2536468"/>
              <a:gd name="connsiteX488" fmla="*/ 2139321 w 2247829"/>
              <a:gd name="connsiteY488" fmla="*/ 1499965 h 2536468"/>
              <a:gd name="connsiteX489" fmla="*/ 2139407 w 2247829"/>
              <a:gd name="connsiteY489" fmla="*/ 1511770 h 2536468"/>
              <a:gd name="connsiteX490" fmla="*/ 2121806 w 2247829"/>
              <a:gd name="connsiteY490" fmla="*/ 1510283 h 2536468"/>
              <a:gd name="connsiteX491" fmla="*/ 2067269 w 2247829"/>
              <a:gd name="connsiteY491" fmla="*/ 1518648 h 2536468"/>
              <a:gd name="connsiteX492" fmla="*/ 2052927 w 2247829"/>
              <a:gd name="connsiteY492" fmla="*/ 1533977 h 2536468"/>
              <a:gd name="connsiteX493" fmla="*/ 1984453 w 2247829"/>
              <a:gd name="connsiteY493" fmla="*/ 1590750 h 2536468"/>
              <a:gd name="connsiteX494" fmla="*/ 1955108 w 2247829"/>
              <a:gd name="connsiteY494" fmla="*/ 1597715 h 2536468"/>
              <a:gd name="connsiteX495" fmla="*/ 1955108 w 2247829"/>
              <a:gd name="connsiteY495" fmla="*/ 1615814 h 2536468"/>
              <a:gd name="connsiteX496" fmla="*/ 1937477 w 2247829"/>
              <a:gd name="connsiteY496" fmla="*/ 1759552 h 2536468"/>
              <a:gd name="connsiteX497" fmla="*/ 1916009 w 2247829"/>
              <a:gd name="connsiteY497" fmla="*/ 1821103 h 2536468"/>
              <a:gd name="connsiteX498" fmla="*/ 1909313 w 2247829"/>
              <a:gd name="connsiteY498" fmla="*/ 1863974 h 2536468"/>
              <a:gd name="connsiteX499" fmla="*/ 1911828 w 2247829"/>
              <a:gd name="connsiteY499" fmla="*/ 1912401 h 2536468"/>
              <a:gd name="connsiteX500" fmla="*/ 1924453 w 2247829"/>
              <a:gd name="connsiteY500" fmla="*/ 1954811 h 2536468"/>
              <a:gd name="connsiteX501" fmla="*/ 1968042 w 2247829"/>
              <a:gd name="connsiteY501" fmla="*/ 1941319 h 2536468"/>
              <a:gd name="connsiteX502" fmla="*/ 2082342 w 2247829"/>
              <a:gd name="connsiteY502" fmla="*/ 1962750 h 2536468"/>
              <a:gd name="connsiteX503" fmla="*/ 2090637 w 2247829"/>
              <a:gd name="connsiteY503" fmla="*/ 1960488 h 2536468"/>
              <a:gd name="connsiteX504" fmla="*/ 2092890 w 2247829"/>
              <a:gd name="connsiteY504" fmla="*/ 1972986 h 2536468"/>
              <a:gd name="connsiteX505" fmla="*/ 2105956 w 2247829"/>
              <a:gd name="connsiteY505" fmla="*/ 1974606 h 2536468"/>
              <a:gd name="connsiteX506" fmla="*/ 2114321 w 2247829"/>
              <a:gd name="connsiteY506" fmla="*/ 1974163 h 2536468"/>
              <a:gd name="connsiteX507" fmla="*/ 2117743 w 2247829"/>
              <a:gd name="connsiteY507" fmla="*/ 1957433 h 2536468"/>
              <a:gd name="connsiteX508" fmla="*/ 2083302 w 2247829"/>
              <a:gd name="connsiteY508" fmla="*/ 1924609 h 2536468"/>
              <a:gd name="connsiteX509" fmla="*/ 2089271 w 2247829"/>
              <a:gd name="connsiteY509" fmla="*/ 1942764 h 2536468"/>
              <a:gd name="connsiteX510" fmla="*/ 2032874 w 2247829"/>
              <a:gd name="connsiteY510" fmla="*/ 1905166 h 2536468"/>
              <a:gd name="connsiteX511" fmla="*/ 2038563 w 2247829"/>
              <a:gd name="connsiteY511" fmla="*/ 1906136 h 2536468"/>
              <a:gd name="connsiteX512" fmla="*/ 2036474 w 2247829"/>
              <a:gd name="connsiteY512" fmla="*/ 1897834 h 2536468"/>
              <a:gd name="connsiteX513" fmla="*/ 2082779 w 2247829"/>
              <a:gd name="connsiteY513" fmla="*/ 1859581 h 2536468"/>
              <a:gd name="connsiteX514" fmla="*/ 2082795 w 2247829"/>
              <a:gd name="connsiteY514" fmla="*/ 1859877 h 2536468"/>
              <a:gd name="connsiteX515" fmla="*/ 2084073 w 2247829"/>
              <a:gd name="connsiteY515" fmla="*/ 1858513 h 2536468"/>
              <a:gd name="connsiteX516" fmla="*/ 2084723 w 2247829"/>
              <a:gd name="connsiteY516" fmla="*/ 1857975 h 2536468"/>
              <a:gd name="connsiteX517" fmla="*/ 2106154 w 2247829"/>
              <a:gd name="connsiteY517" fmla="*/ 1898456 h 2536468"/>
              <a:gd name="connsiteX518" fmla="*/ 2134697 w 2247829"/>
              <a:gd name="connsiteY518" fmla="*/ 1872508 h 2536468"/>
              <a:gd name="connsiteX519" fmla="*/ 2137669 w 2247829"/>
              <a:gd name="connsiteY519" fmla="*/ 1873901 h 2536468"/>
              <a:gd name="connsiteX520" fmla="*/ 2179116 w 2247829"/>
              <a:gd name="connsiteY520" fmla="*/ 1888456 h 2536468"/>
              <a:gd name="connsiteX521" fmla="*/ 2190079 w 2247829"/>
              <a:gd name="connsiteY521" fmla="*/ 1872831 h 2536468"/>
              <a:gd name="connsiteX522" fmla="*/ 2197957 w 2247829"/>
              <a:gd name="connsiteY522" fmla="*/ 1867861 h 2536468"/>
              <a:gd name="connsiteX523" fmla="*/ 2199552 w 2247829"/>
              <a:gd name="connsiteY523" fmla="*/ 1872767 h 2536468"/>
              <a:gd name="connsiteX524" fmla="*/ 2196793 w 2247829"/>
              <a:gd name="connsiteY524" fmla="*/ 1889683 h 2536468"/>
              <a:gd name="connsiteX525" fmla="*/ 2158640 w 2247829"/>
              <a:gd name="connsiteY525" fmla="*/ 1936403 h 2536468"/>
              <a:gd name="connsiteX526" fmla="*/ 2131269 w 2247829"/>
              <a:gd name="connsiteY526" fmla="*/ 1985701 h 2536468"/>
              <a:gd name="connsiteX527" fmla="*/ 2132103 w 2247829"/>
              <a:gd name="connsiteY527" fmla="*/ 1996083 h 2536468"/>
              <a:gd name="connsiteX528" fmla="*/ 2132721 w 2247829"/>
              <a:gd name="connsiteY528" fmla="*/ 2004469 h 2536468"/>
              <a:gd name="connsiteX529" fmla="*/ 2122919 w 2247829"/>
              <a:gd name="connsiteY529" fmla="*/ 2004614 h 2536468"/>
              <a:gd name="connsiteX530" fmla="*/ 2109705 w 2247829"/>
              <a:gd name="connsiteY530" fmla="*/ 1995394 h 2536468"/>
              <a:gd name="connsiteX531" fmla="*/ 2098996 w 2247829"/>
              <a:gd name="connsiteY531" fmla="*/ 1990819 h 2536468"/>
              <a:gd name="connsiteX532" fmla="*/ 2095330 w 2247829"/>
              <a:gd name="connsiteY532" fmla="*/ 2003706 h 2536468"/>
              <a:gd name="connsiteX533" fmla="*/ 2091373 w 2247829"/>
              <a:gd name="connsiteY533" fmla="*/ 2038593 h 2536468"/>
              <a:gd name="connsiteX534" fmla="*/ 2075001 w 2247829"/>
              <a:gd name="connsiteY534" fmla="*/ 2048648 h 2536468"/>
              <a:gd name="connsiteX535" fmla="*/ 2065055 w 2247829"/>
              <a:gd name="connsiteY535" fmla="*/ 2054601 h 2536468"/>
              <a:gd name="connsiteX536" fmla="*/ 2039498 w 2247829"/>
              <a:gd name="connsiteY536" fmla="*/ 2106585 h 2536468"/>
              <a:gd name="connsiteX537" fmla="*/ 2036195 w 2247829"/>
              <a:gd name="connsiteY537" fmla="*/ 2108001 h 2536468"/>
              <a:gd name="connsiteX538" fmla="*/ 1985627 w 2247829"/>
              <a:gd name="connsiteY538" fmla="*/ 2145936 h 2536468"/>
              <a:gd name="connsiteX539" fmla="*/ 1986316 w 2247829"/>
              <a:gd name="connsiteY539" fmla="*/ 2166301 h 2536468"/>
              <a:gd name="connsiteX540" fmla="*/ 1982686 w 2247829"/>
              <a:gd name="connsiteY540" fmla="*/ 2203692 h 2536468"/>
              <a:gd name="connsiteX541" fmla="*/ 1980436 w 2247829"/>
              <a:gd name="connsiteY541" fmla="*/ 2214945 h 2536468"/>
              <a:gd name="connsiteX542" fmla="*/ 1974046 w 2247829"/>
              <a:gd name="connsiteY542" fmla="*/ 2224238 h 2536468"/>
              <a:gd name="connsiteX543" fmla="*/ 1965370 w 2247829"/>
              <a:gd name="connsiteY543" fmla="*/ 2254224 h 2536468"/>
              <a:gd name="connsiteX544" fmla="*/ 1978403 w 2247829"/>
              <a:gd name="connsiteY544" fmla="*/ 2279091 h 2536468"/>
              <a:gd name="connsiteX545" fmla="*/ 1985481 w 2247829"/>
              <a:gd name="connsiteY545" fmla="*/ 2286496 h 2536468"/>
              <a:gd name="connsiteX546" fmla="*/ 2000764 w 2247829"/>
              <a:gd name="connsiteY546" fmla="*/ 2292304 h 2536468"/>
              <a:gd name="connsiteX547" fmla="*/ 2012889 w 2247829"/>
              <a:gd name="connsiteY547" fmla="*/ 2294845 h 2536468"/>
              <a:gd name="connsiteX548" fmla="*/ 2007226 w 2247829"/>
              <a:gd name="connsiteY548" fmla="*/ 2304138 h 2536468"/>
              <a:gd name="connsiteX549" fmla="*/ 2006536 w 2247829"/>
              <a:gd name="connsiteY549" fmla="*/ 2343490 h 2536468"/>
              <a:gd name="connsiteX550" fmla="*/ 2004177 w 2247829"/>
              <a:gd name="connsiteY550" fmla="*/ 2369663 h 2536468"/>
              <a:gd name="connsiteX551" fmla="*/ 1987042 w 2247829"/>
              <a:gd name="connsiteY551" fmla="*/ 2365815 h 2536468"/>
              <a:gd name="connsiteX552" fmla="*/ 1965298 w 2247829"/>
              <a:gd name="connsiteY552" fmla="*/ 2369989 h 2536468"/>
              <a:gd name="connsiteX553" fmla="*/ 1956999 w 2247829"/>
              <a:gd name="connsiteY553" fmla="*/ 2381369 h 2536468"/>
              <a:gd name="connsiteX554" fmla="*/ 1956704 w 2247829"/>
              <a:gd name="connsiteY554" fmla="*/ 2381115 h 2536468"/>
              <a:gd name="connsiteX555" fmla="*/ 1955714 w 2247829"/>
              <a:gd name="connsiteY555" fmla="*/ 2380154 h 2536468"/>
              <a:gd name="connsiteX556" fmla="*/ 1955714 w 2247829"/>
              <a:gd name="connsiteY556" fmla="*/ 2380155 h 2536468"/>
              <a:gd name="connsiteX557" fmla="*/ 1956695 w 2247829"/>
              <a:gd name="connsiteY557" fmla="*/ 2381107 h 2536468"/>
              <a:gd name="connsiteX558" fmla="*/ 1956704 w 2247829"/>
              <a:gd name="connsiteY558" fmla="*/ 2381115 h 2536468"/>
              <a:gd name="connsiteX559" fmla="*/ 1956705 w 2247829"/>
              <a:gd name="connsiteY559" fmla="*/ 2381116 h 2536468"/>
              <a:gd name="connsiteX560" fmla="*/ 1956999 w 2247829"/>
              <a:gd name="connsiteY560" fmla="*/ 2381369 h 2536468"/>
              <a:gd name="connsiteX561" fmla="*/ 1957021 w 2247829"/>
              <a:gd name="connsiteY561" fmla="*/ 2381388 h 2536468"/>
              <a:gd name="connsiteX562" fmla="*/ 1964100 w 2247829"/>
              <a:gd name="connsiteY562" fmla="*/ 2401790 h 2536468"/>
              <a:gd name="connsiteX563" fmla="*/ 1958981 w 2247829"/>
              <a:gd name="connsiteY563" fmla="*/ 2417762 h 2536468"/>
              <a:gd name="connsiteX564" fmla="*/ 1939887 w 2247829"/>
              <a:gd name="connsiteY564" fmla="*/ 2424841 h 2536468"/>
              <a:gd name="connsiteX565" fmla="*/ 1927000 w 2247829"/>
              <a:gd name="connsiteY565" fmla="*/ 2430105 h 2536468"/>
              <a:gd name="connsiteX566" fmla="*/ 1913568 w 2247829"/>
              <a:gd name="connsiteY566" fmla="*/ 2435623 h 2536468"/>
              <a:gd name="connsiteX567" fmla="*/ 1909430 w 2247829"/>
              <a:gd name="connsiteY567" fmla="*/ 2439180 h 2536468"/>
              <a:gd name="connsiteX568" fmla="*/ 1906780 w 2247829"/>
              <a:gd name="connsiteY568" fmla="*/ 2461143 h 2536468"/>
              <a:gd name="connsiteX569" fmla="*/ 1904493 w 2247829"/>
              <a:gd name="connsiteY569" fmla="*/ 2471053 h 2536468"/>
              <a:gd name="connsiteX570" fmla="*/ 1894982 w 2247829"/>
              <a:gd name="connsiteY570" fmla="*/ 2465608 h 2536468"/>
              <a:gd name="connsiteX571" fmla="*/ 1879880 w 2247829"/>
              <a:gd name="connsiteY571" fmla="*/ 2454209 h 2536468"/>
              <a:gd name="connsiteX572" fmla="*/ 1867429 w 2247829"/>
              <a:gd name="connsiteY572" fmla="*/ 2471489 h 2536468"/>
              <a:gd name="connsiteX573" fmla="*/ 1863508 w 2247829"/>
              <a:gd name="connsiteY573" fmla="*/ 2476281 h 2536468"/>
              <a:gd name="connsiteX574" fmla="*/ 1857664 w 2247829"/>
              <a:gd name="connsiteY574" fmla="*/ 2483976 h 2536468"/>
              <a:gd name="connsiteX575" fmla="*/ 1856103 w 2247829"/>
              <a:gd name="connsiteY575" fmla="*/ 2484702 h 2536468"/>
              <a:gd name="connsiteX576" fmla="*/ 1849895 w 2247829"/>
              <a:gd name="connsiteY576" fmla="*/ 2490438 h 2536468"/>
              <a:gd name="connsiteX577" fmla="*/ 1829421 w 2247829"/>
              <a:gd name="connsiteY577" fmla="*/ 2500784 h 2536468"/>
              <a:gd name="connsiteX578" fmla="*/ 1798710 w 2247829"/>
              <a:gd name="connsiteY578" fmla="*/ 2500784 h 2536468"/>
              <a:gd name="connsiteX579" fmla="*/ 1774896 w 2247829"/>
              <a:gd name="connsiteY579" fmla="*/ 2516503 h 2536468"/>
              <a:gd name="connsiteX580" fmla="*/ 1770685 w 2247829"/>
              <a:gd name="connsiteY580" fmla="*/ 2521476 h 2536468"/>
              <a:gd name="connsiteX581" fmla="*/ 1717685 w 2247829"/>
              <a:gd name="connsiteY581" fmla="*/ 2533818 h 2536468"/>
              <a:gd name="connsiteX582" fmla="*/ 1684033 w 2247829"/>
              <a:gd name="connsiteY582" fmla="*/ 2536468 h 2536468"/>
              <a:gd name="connsiteX583" fmla="*/ 1658912 w 2247829"/>
              <a:gd name="connsiteY583" fmla="*/ 2529208 h 2536468"/>
              <a:gd name="connsiteX584" fmla="*/ 1600866 w 2247829"/>
              <a:gd name="connsiteY584" fmla="*/ 2506229 h 2536468"/>
              <a:gd name="connsiteX585" fmla="*/ 1592481 w 2247829"/>
              <a:gd name="connsiteY585" fmla="*/ 2505140 h 2536468"/>
              <a:gd name="connsiteX586" fmla="*/ 1581548 w 2247829"/>
              <a:gd name="connsiteY586" fmla="*/ 2508486 h 2536468"/>
              <a:gd name="connsiteX587" fmla="*/ 1577603 w 2247829"/>
              <a:gd name="connsiteY587" fmla="*/ 2507294 h 2536468"/>
              <a:gd name="connsiteX588" fmla="*/ 1574720 w 2247829"/>
              <a:gd name="connsiteY588" fmla="*/ 2493787 h 2536468"/>
              <a:gd name="connsiteX589" fmla="*/ 1568114 w 2247829"/>
              <a:gd name="connsiteY589" fmla="*/ 2485111 h 2536468"/>
              <a:gd name="connsiteX590" fmla="*/ 1561253 w 2247829"/>
              <a:gd name="connsiteY590" fmla="*/ 2495203 h 2536468"/>
              <a:gd name="connsiteX591" fmla="*/ 1561484 w 2247829"/>
              <a:gd name="connsiteY591" fmla="*/ 2499076 h 2536468"/>
              <a:gd name="connsiteX592" fmla="*/ 1555053 w 2247829"/>
              <a:gd name="connsiteY592" fmla="*/ 2495121 h 2536468"/>
              <a:gd name="connsiteX593" fmla="*/ 1546087 w 2247829"/>
              <a:gd name="connsiteY593" fmla="*/ 2475555 h 2536468"/>
              <a:gd name="connsiteX594" fmla="*/ 1539444 w 2247829"/>
              <a:gd name="connsiteY594" fmla="*/ 2471380 h 2536468"/>
              <a:gd name="connsiteX595" fmla="*/ 1513016 w 2247829"/>
              <a:gd name="connsiteY595" fmla="*/ 2436312 h 2536468"/>
              <a:gd name="connsiteX596" fmla="*/ 1502562 w 2247829"/>
              <a:gd name="connsiteY596" fmla="*/ 2424769 h 2536468"/>
              <a:gd name="connsiteX597" fmla="*/ 1495374 w 2247829"/>
              <a:gd name="connsiteY597" fmla="*/ 2391516 h 2536468"/>
              <a:gd name="connsiteX598" fmla="*/ 1508660 w 2247829"/>
              <a:gd name="connsiteY598" fmla="*/ 2394965 h 2536468"/>
              <a:gd name="connsiteX599" fmla="*/ 1527065 w 2247829"/>
              <a:gd name="connsiteY599" fmla="*/ 2418307 h 2536468"/>
              <a:gd name="connsiteX600" fmla="*/ 1539952 w 2247829"/>
              <a:gd name="connsiteY600" fmla="*/ 2434280 h 2536468"/>
              <a:gd name="connsiteX601" fmla="*/ 1546995 w 2247829"/>
              <a:gd name="connsiteY601" fmla="*/ 2437438 h 2536468"/>
              <a:gd name="connsiteX602" fmla="*/ 1552041 w 2247829"/>
              <a:gd name="connsiteY602" fmla="*/ 2431448 h 2536468"/>
              <a:gd name="connsiteX603" fmla="*/ 1540606 w 2247829"/>
              <a:gd name="connsiteY603" fmla="*/ 2406545 h 2536468"/>
              <a:gd name="connsiteX604" fmla="*/ 1546341 w 2247829"/>
              <a:gd name="connsiteY604" fmla="*/ 2386325 h 2536468"/>
              <a:gd name="connsiteX605" fmla="*/ 1560245 w 2247829"/>
              <a:gd name="connsiteY605" fmla="*/ 2378049 h 2536468"/>
              <a:gd name="connsiteX606" fmla="*/ 1546196 w 2247829"/>
              <a:gd name="connsiteY606" fmla="*/ 2369590 h 2536468"/>
              <a:gd name="connsiteX607" fmla="*/ 1521148 w 2247829"/>
              <a:gd name="connsiteY607" fmla="*/ 2350568 h 2536468"/>
              <a:gd name="connsiteX608" fmla="*/ 1514105 w 2247829"/>
              <a:gd name="connsiteY608" fmla="*/ 2345087 h 2536468"/>
              <a:gd name="connsiteX609" fmla="*/ 1498205 w 2247829"/>
              <a:gd name="connsiteY609" fmla="*/ 2332091 h 2536468"/>
              <a:gd name="connsiteX610" fmla="*/ 1498205 w 2247829"/>
              <a:gd name="connsiteY610" fmla="*/ 2346902 h 2536468"/>
              <a:gd name="connsiteX611" fmla="*/ 1491199 w 2247829"/>
              <a:gd name="connsiteY611" fmla="*/ 2383276 h 2536468"/>
              <a:gd name="connsiteX612" fmla="*/ 1469091 w 2247829"/>
              <a:gd name="connsiteY612" fmla="*/ 2385926 h 2536468"/>
              <a:gd name="connsiteX613" fmla="*/ 1463320 w 2247829"/>
              <a:gd name="connsiteY613" fmla="*/ 2362221 h 2536468"/>
              <a:gd name="connsiteX614" fmla="*/ 1473629 w 2247829"/>
              <a:gd name="connsiteY614" fmla="*/ 2330421 h 2536468"/>
              <a:gd name="connsiteX615" fmla="*/ 1475916 w 2247829"/>
              <a:gd name="connsiteY615" fmla="*/ 2320184 h 2536468"/>
              <a:gd name="connsiteX616" fmla="*/ 1477913 w 2247829"/>
              <a:gd name="connsiteY616" fmla="*/ 2309838 h 2536468"/>
              <a:gd name="connsiteX617" fmla="*/ 1484955 w 2247829"/>
              <a:gd name="connsiteY617" fmla="*/ 2291469 h 2536468"/>
              <a:gd name="connsiteX618" fmla="*/ 1493849 w 2247829"/>
              <a:gd name="connsiteY618" fmla="*/ 2218503 h 2536468"/>
              <a:gd name="connsiteX619" fmla="*/ 1487859 w 2247829"/>
              <a:gd name="connsiteY619" fmla="*/ 2190442 h 2536468"/>
              <a:gd name="connsiteX620" fmla="*/ 1481253 w 2247829"/>
              <a:gd name="connsiteY620" fmla="*/ 2181766 h 2536468"/>
              <a:gd name="connsiteX621" fmla="*/ 1474392 w 2247829"/>
              <a:gd name="connsiteY621" fmla="*/ 2191858 h 2536468"/>
              <a:gd name="connsiteX622" fmla="*/ 1477513 w 2247829"/>
              <a:gd name="connsiteY622" fmla="*/ 2244096 h 2536468"/>
              <a:gd name="connsiteX623" fmla="*/ 1470471 w 2247829"/>
              <a:gd name="connsiteY623" fmla="*/ 2279635 h 2536468"/>
              <a:gd name="connsiteX624" fmla="*/ 1461650 w 2247829"/>
              <a:gd name="connsiteY624" fmla="*/ 2289218 h 2536468"/>
              <a:gd name="connsiteX625" fmla="*/ 1444878 w 2247829"/>
              <a:gd name="connsiteY625" fmla="*/ 2272193 h 2536468"/>
              <a:gd name="connsiteX626" fmla="*/ 1441139 w 2247829"/>
              <a:gd name="connsiteY626" fmla="*/ 2258653 h 2536468"/>
              <a:gd name="connsiteX627" fmla="*/ 1428180 w 2247829"/>
              <a:gd name="connsiteY627" fmla="*/ 2249759 h 2536468"/>
              <a:gd name="connsiteX628" fmla="*/ 1420266 w 2247829"/>
              <a:gd name="connsiteY628" fmla="*/ 2263590 h 2536468"/>
              <a:gd name="connsiteX629" fmla="*/ 1401534 w 2247829"/>
              <a:gd name="connsiteY629" fmla="*/ 2319276 h 2536468"/>
              <a:gd name="connsiteX630" fmla="*/ 1384799 w 2247829"/>
              <a:gd name="connsiteY630" fmla="*/ 2314049 h 2536468"/>
              <a:gd name="connsiteX631" fmla="*/ 1378446 w 2247829"/>
              <a:gd name="connsiteY631" fmla="*/ 2302360 h 2536468"/>
              <a:gd name="connsiteX632" fmla="*/ 1359751 w 2247829"/>
              <a:gd name="connsiteY632" fmla="*/ 2322616 h 2536468"/>
              <a:gd name="connsiteX633" fmla="*/ 1350821 w 2247829"/>
              <a:gd name="connsiteY633" fmla="*/ 2343743 h 2536468"/>
              <a:gd name="connsiteX634" fmla="*/ 1351583 w 2247829"/>
              <a:gd name="connsiteY634" fmla="*/ 2358663 h 2536468"/>
              <a:gd name="connsiteX635" fmla="*/ 1351293 w 2247829"/>
              <a:gd name="connsiteY635" fmla="*/ 2366614 h 2536468"/>
              <a:gd name="connsiteX636" fmla="*/ 1345448 w 2247829"/>
              <a:gd name="connsiteY636" fmla="*/ 2368029 h 2536468"/>
              <a:gd name="connsiteX637" fmla="*/ 1332126 w 2247829"/>
              <a:gd name="connsiteY637" fmla="*/ 2373547 h 2536468"/>
              <a:gd name="connsiteX638" fmla="*/ 1321235 w 2247829"/>
              <a:gd name="connsiteY638" fmla="*/ 2387959 h 2536468"/>
              <a:gd name="connsiteX639" fmla="*/ 1321162 w 2247829"/>
              <a:gd name="connsiteY639" fmla="*/ 2388032 h 2536468"/>
              <a:gd name="connsiteX640" fmla="*/ 1301523 w 2247829"/>
              <a:gd name="connsiteY640" fmla="*/ 2382477 h 2536468"/>
              <a:gd name="connsiteX641" fmla="*/ 1308275 w 2247829"/>
              <a:gd name="connsiteY641" fmla="*/ 2367412 h 2536468"/>
              <a:gd name="connsiteX642" fmla="*/ 1313975 w 2247829"/>
              <a:gd name="connsiteY642" fmla="*/ 2359208 h 2536468"/>
              <a:gd name="connsiteX643" fmla="*/ 1294953 w 2247829"/>
              <a:gd name="connsiteY643" fmla="*/ 2354743 h 2536468"/>
              <a:gd name="connsiteX644" fmla="*/ 1274660 w 2247829"/>
              <a:gd name="connsiteY644" fmla="*/ 2383131 h 2536468"/>
              <a:gd name="connsiteX645" fmla="*/ 1241299 w 2247829"/>
              <a:gd name="connsiteY645" fmla="*/ 2405347 h 2536468"/>
              <a:gd name="connsiteX646" fmla="*/ 1215380 w 2247829"/>
              <a:gd name="connsiteY646" fmla="*/ 2395728 h 2536468"/>
              <a:gd name="connsiteX647" fmla="*/ 1212875 w 2247829"/>
              <a:gd name="connsiteY647" fmla="*/ 2391117 h 2536468"/>
              <a:gd name="connsiteX648" fmla="*/ 1213746 w 2247829"/>
              <a:gd name="connsiteY648" fmla="*/ 2385599 h 2536468"/>
              <a:gd name="connsiteX649" fmla="*/ 1214581 w 2247829"/>
              <a:gd name="connsiteY649" fmla="*/ 2380263 h 2536468"/>
              <a:gd name="connsiteX650" fmla="*/ 1220208 w 2247829"/>
              <a:gd name="connsiteY650" fmla="*/ 2345305 h 2536468"/>
              <a:gd name="connsiteX651" fmla="*/ 1220898 w 2247829"/>
              <a:gd name="connsiteY651" fmla="*/ 2340476 h 2536468"/>
              <a:gd name="connsiteX652" fmla="*/ 1222241 w 2247829"/>
              <a:gd name="connsiteY652" fmla="*/ 2331074 h 2536468"/>
              <a:gd name="connsiteX653" fmla="*/ 1223148 w 2247829"/>
              <a:gd name="connsiteY653" fmla="*/ 2301379 h 2536468"/>
              <a:gd name="connsiteX654" fmla="*/ 1226742 w 2247829"/>
              <a:gd name="connsiteY654" fmla="*/ 2275242 h 2536468"/>
              <a:gd name="connsiteX655" fmla="*/ 1229755 w 2247829"/>
              <a:gd name="connsiteY655" fmla="*/ 2271467 h 2536468"/>
              <a:gd name="connsiteX656" fmla="*/ 1241735 w 2247829"/>
              <a:gd name="connsiteY656" fmla="*/ 2251719 h 2536468"/>
              <a:gd name="connsiteX657" fmla="*/ 1243622 w 2247829"/>
              <a:gd name="connsiteY657" fmla="*/ 2239449 h 2536468"/>
              <a:gd name="connsiteX658" fmla="*/ 1244639 w 2247829"/>
              <a:gd name="connsiteY658" fmla="*/ 2235020 h 2536468"/>
              <a:gd name="connsiteX659" fmla="*/ 1255420 w 2247829"/>
              <a:gd name="connsiteY659" fmla="*/ 2201369 h 2536468"/>
              <a:gd name="connsiteX660" fmla="*/ 1258796 w 2247829"/>
              <a:gd name="connsiteY660" fmla="*/ 2195197 h 2536468"/>
              <a:gd name="connsiteX661" fmla="*/ 1257671 w 2247829"/>
              <a:gd name="connsiteY661" fmla="*/ 2177337 h 2536468"/>
              <a:gd name="connsiteX662" fmla="*/ 1256727 w 2247829"/>
              <a:gd name="connsiteY662" fmla="*/ 2164885 h 2536468"/>
              <a:gd name="connsiteX663" fmla="*/ 1254658 w 2247829"/>
              <a:gd name="connsiteY663" fmla="*/ 2144484 h 2536468"/>
              <a:gd name="connsiteX664" fmla="*/ 1245183 w 2247829"/>
              <a:gd name="connsiteY664" fmla="*/ 2138386 h 2536468"/>
              <a:gd name="connsiteX665" fmla="*/ 1234728 w 2247829"/>
              <a:gd name="connsiteY665" fmla="*/ 2145900 h 2536468"/>
              <a:gd name="connsiteX666" fmla="*/ 1202093 w 2247829"/>
              <a:gd name="connsiteY666" fmla="*/ 2254260 h 2536468"/>
              <a:gd name="connsiteX667" fmla="*/ 1201767 w 2247829"/>
              <a:gd name="connsiteY667" fmla="*/ 2264896 h 2536468"/>
              <a:gd name="connsiteX668" fmla="*/ 1189424 w 2247829"/>
              <a:gd name="connsiteY668" fmla="*/ 2328025 h 2536468"/>
              <a:gd name="connsiteX669" fmla="*/ 1181111 w 2247829"/>
              <a:gd name="connsiteY669" fmla="*/ 2366614 h 2536468"/>
              <a:gd name="connsiteX670" fmla="*/ 1168006 w 2247829"/>
              <a:gd name="connsiteY670" fmla="*/ 2387632 h 2536468"/>
              <a:gd name="connsiteX671" fmla="*/ 1132322 w 2247829"/>
              <a:gd name="connsiteY671" fmla="*/ 2418125 h 2536468"/>
              <a:gd name="connsiteX672" fmla="*/ 1120451 w 2247829"/>
              <a:gd name="connsiteY672" fmla="*/ 2424587 h 2536468"/>
              <a:gd name="connsiteX673" fmla="*/ 1096746 w 2247829"/>
              <a:gd name="connsiteY673" fmla="*/ 2439434 h 2536468"/>
              <a:gd name="connsiteX674" fmla="*/ 1085021 w 2247829"/>
              <a:gd name="connsiteY674" fmla="*/ 2445860 h 2536468"/>
              <a:gd name="connsiteX675" fmla="*/ 1072461 w 2247829"/>
              <a:gd name="connsiteY675" fmla="*/ 2441177 h 2536468"/>
              <a:gd name="connsiteX676" fmla="*/ 1083460 w 2247829"/>
              <a:gd name="connsiteY676" fmla="*/ 2426330 h 2536468"/>
              <a:gd name="connsiteX677" fmla="*/ 1064402 w 2247829"/>
              <a:gd name="connsiteY677" fmla="*/ 2410466 h 2536468"/>
              <a:gd name="connsiteX678" fmla="*/ 1058847 w 2247829"/>
              <a:gd name="connsiteY678" fmla="*/ 2407417 h 2536468"/>
              <a:gd name="connsiteX679" fmla="*/ 1050607 w 2247829"/>
              <a:gd name="connsiteY679" fmla="*/ 2412680 h 2536468"/>
              <a:gd name="connsiteX680" fmla="*/ 1051805 w 2247829"/>
              <a:gd name="connsiteY680" fmla="*/ 2429669 h 2536468"/>
              <a:gd name="connsiteX681" fmla="*/ 1044291 w 2247829"/>
              <a:gd name="connsiteY681" fmla="*/ 2451450 h 2536468"/>
              <a:gd name="connsiteX682" fmla="*/ 1008170 w 2247829"/>
              <a:gd name="connsiteY682" fmla="*/ 2456641 h 2536468"/>
              <a:gd name="connsiteX683" fmla="*/ 999095 w 2247829"/>
              <a:gd name="connsiteY683" fmla="*/ 2449889 h 2536468"/>
              <a:gd name="connsiteX684" fmla="*/ 980654 w 2247829"/>
              <a:gd name="connsiteY684" fmla="*/ 2449091 h 2536468"/>
              <a:gd name="connsiteX685" fmla="*/ 963737 w 2247829"/>
              <a:gd name="connsiteY685" fmla="*/ 2466261 h 2536468"/>
              <a:gd name="connsiteX686" fmla="*/ 944788 w 2247829"/>
              <a:gd name="connsiteY686" fmla="*/ 2469601 h 2536468"/>
              <a:gd name="connsiteX687" fmla="*/ 940359 w 2247829"/>
              <a:gd name="connsiteY687" fmla="*/ 2454500 h 2536468"/>
              <a:gd name="connsiteX688" fmla="*/ 936076 w 2247829"/>
              <a:gd name="connsiteY688" fmla="*/ 2445134 h 2536468"/>
              <a:gd name="connsiteX689" fmla="*/ 928452 w 2247829"/>
              <a:gd name="connsiteY689" fmla="*/ 2451595 h 2536468"/>
              <a:gd name="connsiteX690" fmla="*/ 919849 w 2247829"/>
              <a:gd name="connsiteY690" fmla="*/ 2460816 h 2536468"/>
              <a:gd name="connsiteX691" fmla="*/ 887794 w 2247829"/>
              <a:gd name="connsiteY691" fmla="*/ 2486082 h 2536468"/>
              <a:gd name="connsiteX692" fmla="*/ 845322 w 2247829"/>
              <a:gd name="connsiteY692" fmla="*/ 2472796 h 2536468"/>
              <a:gd name="connsiteX693" fmla="*/ 821689 w 2247829"/>
              <a:gd name="connsiteY693" fmla="*/ 2470109 h 2536468"/>
              <a:gd name="connsiteX694" fmla="*/ 758851 w 2247829"/>
              <a:gd name="connsiteY694" fmla="*/ 2446295 h 2536468"/>
              <a:gd name="connsiteX695" fmla="*/ 757798 w 2247829"/>
              <a:gd name="connsiteY695" fmla="*/ 2444444 h 2536468"/>
              <a:gd name="connsiteX696" fmla="*/ 748179 w 2247829"/>
              <a:gd name="connsiteY696" fmla="*/ 2426184 h 2536468"/>
              <a:gd name="connsiteX697" fmla="*/ 724401 w 2247829"/>
              <a:gd name="connsiteY697" fmla="*/ 2413660 h 2536468"/>
              <a:gd name="connsiteX698" fmla="*/ 710933 w 2247829"/>
              <a:gd name="connsiteY698" fmla="*/ 2409994 h 2536468"/>
              <a:gd name="connsiteX699" fmla="*/ 673869 w 2247829"/>
              <a:gd name="connsiteY699" fmla="*/ 2387560 h 2536468"/>
              <a:gd name="connsiteX700" fmla="*/ 635498 w 2247829"/>
              <a:gd name="connsiteY700" fmla="*/ 2364436 h 2536468"/>
              <a:gd name="connsiteX701" fmla="*/ 631324 w 2247829"/>
              <a:gd name="connsiteY701" fmla="*/ 2361168 h 2536468"/>
              <a:gd name="connsiteX702" fmla="*/ 598834 w 2247829"/>
              <a:gd name="connsiteY702" fmla="*/ 2327880 h 2536468"/>
              <a:gd name="connsiteX703" fmla="*/ 590920 w 2247829"/>
              <a:gd name="connsiteY703" fmla="*/ 2332744 h 2536468"/>
              <a:gd name="connsiteX704" fmla="*/ 555635 w 2247829"/>
              <a:gd name="connsiteY704" fmla="*/ 2306208 h 2536468"/>
              <a:gd name="connsiteX705" fmla="*/ 538174 w 2247829"/>
              <a:gd name="connsiteY705" fmla="*/ 2296225 h 2536468"/>
              <a:gd name="connsiteX706" fmla="*/ 532039 w 2247829"/>
              <a:gd name="connsiteY706" fmla="*/ 2295063 h 2536468"/>
              <a:gd name="connsiteX707" fmla="*/ 532184 w 2247829"/>
              <a:gd name="connsiteY707" fmla="*/ 2286750 h 2536468"/>
              <a:gd name="connsiteX708" fmla="*/ 533382 w 2247829"/>
              <a:gd name="connsiteY708" fmla="*/ 2276513 h 2536468"/>
              <a:gd name="connsiteX709" fmla="*/ 523399 w 2247829"/>
              <a:gd name="connsiteY709" fmla="*/ 2282466 h 2536468"/>
              <a:gd name="connsiteX710" fmla="*/ 512581 w 2247829"/>
              <a:gd name="connsiteY710" fmla="*/ 2294119 h 2536468"/>
              <a:gd name="connsiteX711" fmla="*/ 494830 w 2247829"/>
              <a:gd name="connsiteY711" fmla="*/ 2294627 h 2536468"/>
              <a:gd name="connsiteX712" fmla="*/ 454789 w 2247829"/>
              <a:gd name="connsiteY712" fmla="*/ 2269906 h 2536468"/>
              <a:gd name="connsiteX713" fmla="*/ 450469 w 2247829"/>
              <a:gd name="connsiteY713" fmla="*/ 2264461 h 2536468"/>
              <a:gd name="connsiteX714" fmla="*/ 450578 w 2247829"/>
              <a:gd name="connsiteY714" fmla="*/ 2264388 h 2536468"/>
              <a:gd name="connsiteX715" fmla="*/ 427708 w 2247829"/>
              <a:gd name="connsiteY715" fmla="*/ 2243225 h 2536468"/>
              <a:gd name="connsiteX716" fmla="*/ 415475 w 2247829"/>
              <a:gd name="connsiteY716" fmla="*/ 2238650 h 2536468"/>
              <a:gd name="connsiteX717" fmla="*/ 391552 w 2247829"/>
              <a:gd name="connsiteY717" fmla="*/ 2229030 h 2536468"/>
              <a:gd name="connsiteX718" fmla="*/ 386215 w 2247829"/>
              <a:gd name="connsiteY718" fmla="*/ 2215272 h 2536468"/>
              <a:gd name="connsiteX719" fmla="*/ 377866 w 2247829"/>
              <a:gd name="connsiteY719" fmla="*/ 2199227 h 2536468"/>
              <a:gd name="connsiteX720" fmla="*/ 353689 w 2247829"/>
              <a:gd name="connsiteY720" fmla="*/ 2184053 h 2536468"/>
              <a:gd name="connsiteX721" fmla="*/ 323523 w 2247829"/>
              <a:gd name="connsiteY721" fmla="*/ 2153305 h 2536468"/>
              <a:gd name="connsiteX722" fmla="*/ 313358 w 2247829"/>
              <a:gd name="connsiteY722" fmla="*/ 2135227 h 2536468"/>
              <a:gd name="connsiteX723" fmla="*/ 285442 w 2247829"/>
              <a:gd name="connsiteY723" fmla="*/ 2067162 h 2536468"/>
              <a:gd name="connsiteX724" fmla="*/ 281086 w 2247829"/>
              <a:gd name="connsiteY724" fmla="*/ 2047994 h 2536468"/>
              <a:gd name="connsiteX725" fmla="*/ 268853 w 2247829"/>
              <a:gd name="connsiteY725" fmla="*/ 2061281 h 2536468"/>
              <a:gd name="connsiteX726" fmla="*/ 236726 w 2247829"/>
              <a:gd name="connsiteY726" fmla="*/ 2054057 h 2536468"/>
              <a:gd name="connsiteX727" fmla="*/ 204199 w 2247829"/>
              <a:gd name="connsiteY727" fmla="*/ 2031622 h 2536468"/>
              <a:gd name="connsiteX728" fmla="*/ 159258 w 2247829"/>
              <a:gd name="connsiteY728" fmla="*/ 1982397 h 2536468"/>
              <a:gd name="connsiteX729" fmla="*/ 150328 w 2247829"/>
              <a:gd name="connsiteY729" fmla="*/ 1968567 h 2536468"/>
              <a:gd name="connsiteX730" fmla="*/ 142160 w 2247829"/>
              <a:gd name="connsiteY730" fmla="*/ 1947947 h 2536468"/>
              <a:gd name="connsiteX731" fmla="*/ 156100 w 2247829"/>
              <a:gd name="connsiteY731" fmla="*/ 1898069 h 2536468"/>
              <a:gd name="connsiteX732" fmla="*/ 130834 w 2247829"/>
              <a:gd name="connsiteY732" fmla="*/ 1879628 h 2536468"/>
              <a:gd name="connsiteX733" fmla="*/ 120452 w 2247829"/>
              <a:gd name="connsiteY733" fmla="*/ 1883911 h 2536468"/>
              <a:gd name="connsiteX734" fmla="*/ 65927 w 2247829"/>
              <a:gd name="connsiteY734" fmla="*/ 1879337 h 2536468"/>
              <a:gd name="connsiteX735" fmla="*/ 58311 w 2247829"/>
              <a:gd name="connsiteY735" fmla="*/ 1875348 h 2536468"/>
              <a:gd name="connsiteX736" fmla="*/ 62430 w 2247829"/>
              <a:gd name="connsiteY736" fmla="*/ 1873902 h 2536468"/>
              <a:gd name="connsiteX737" fmla="*/ 102951 w 2247829"/>
              <a:gd name="connsiteY737" fmla="*/ 1854902 h 2536468"/>
              <a:gd name="connsiteX738" fmla="*/ 34321 w 2247829"/>
              <a:gd name="connsiteY738" fmla="*/ 1834022 h 2536468"/>
              <a:gd name="connsiteX739" fmla="*/ 46551 w 2247829"/>
              <a:gd name="connsiteY739" fmla="*/ 1806013 h 2536468"/>
              <a:gd name="connsiteX740" fmla="*/ 56817 w 2247829"/>
              <a:gd name="connsiteY740" fmla="*/ 1808611 h 2536468"/>
              <a:gd name="connsiteX741" fmla="*/ 99846 w 2247829"/>
              <a:gd name="connsiteY741" fmla="*/ 1834656 h 2536468"/>
              <a:gd name="connsiteX742" fmla="*/ 110807 w 2247829"/>
              <a:gd name="connsiteY742" fmla="*/ 1852938 h 2536468"/>
              <a:gd name="connsiteX743" fmla="*/ 117303 w 2247829"/>
              <a:gd name="connsiteY743" fmla="*/ 1859877 h 2536468"/>
              <a:gd name="connsiteX744" fmla="*/ 118691 w 2247829"/>
              <a:gd name="connsiteY744" fmla="*/ 1834515 h 2536468"/>
              <a:gd name="connsiteX745" fmla="*/ 100982 w 2247829"/>
              <a:gd name="connsiteY745" fmla="*/ 1831138 h 2536468"/>
              <a:gd name="connsiteX746" fmla="*/ 76803 w 2247829"/>
              <a:gd name="connsiteY746" fmla="*/ 1818940 h 2536468"/>
              <a:gd name="connsiteX747" fmla="*/ 68304 w 2247829"/>
              <a:gd name="connsiteY747" fmla="*/ 1801677 h 2536468"/>
              <a:gd name="connsiteX748" fmla="*/ 74388 w 2247829"/>
              <a:gd name="connsiteY748" fmla="*/ 1738391 h 2536468"/>
              <a:gd name="connsiteX749" fmla="*/ 74608 w 2247829"/>
              <a:gd name="connsiteY749" fmla="*/ 1682580 h 2536468"/>
              <a:gd name="connsiteX750" fmla="*/ 46885 w 2247829"/>
              <a:gd name="connsiteY750" fmla="*/ 1682454 h 2536468"/>
              <a:gd name="connsiteX751" fmla="*/ 30860 w 2247829"/>
              <a:gd name="connsiteY751" fmla="*/ 1665381 h 2536468"/>
              <a:gd name="connsiteX752" fmla="*/ 30733 w 2247829"/>
              <a:gd name="connsiteY752" fmla="*/ 1541154 h 2536468"/>
              <a:gd name="connsiteX753" fmla="*/ 44814 w 2247829"/>
              <a:gd name="connsiteY753" fmla="*/ 1526901 h 2536468"/>
              <a:gd name="connsiteX754" fmla="*/ 65293 w 2247829"/>
              <a:gd name="connsiteY754" fmla="*/ 1526774 h 2536468"/>
              <a:gd name="connsiteX755" fmla="*/ 85741 w 2247829"/>
              <a:gd name="connsiteY755" fmla="*/ 1520344 h 2536468"/>
              <a:gd name="connsiteX756" fmla="*/ 112837 w 2247829"/>
              <a:gd name="connsiteY756" fmla="*/ 1512109 h 2536468"/>
              <a:gd name="connsiteX757" fmla="*/ 153857 w 2247829"/>
              <a:gd name="connsiteY757" fmla="*/ 1512141 h 2536468"/>
              <a:gd name="connsiteX758" fmla="*/ 169600 w 2247829"/>
              <a:gd name="connsiteY758" fmla="*/ 1496208 h 2536468"/>
              <a:gd name="connsiteX759" fmla="*/ 174430 w 2247829"/>
              <a:gd name="connsiteY759" fmla="*/ 1382497 h 2536468"/>
              <a:gd name="connsiteX760" fmla="*/ 189827 w 2247829"/>
              <a:gd name="connsiteY760" fmla="*/ 1058657 h 2536468"/>
              <a:gd name="connsiteX761" fmla="*/ 198076 w 2247829"/>
              <a:gd name="connsiteY761" fmla="*/ 863987 h 2536468"/>
              <a:gd name="connsiteX762" fmla="*/ 208205 w 2247829"/>
              <a:gd name="connsiteY762" fmla="*/ 645243 h 2536468"/>
              <a:gd name="connsiteX763" fmla="*/ 214225 w 2247829"/>
              <a:gd name="connsiteY763" fmla="*/ 524721 h 2536468"/>
              <a:gd name="connsiteX764" fmla="*/ 213191 w 2247829"/>
              <a:gd name="connsiteY764" fmla="*/ 513129 h 2536468"/>
              <a:gd name="connsiteX765" fmla="*/ 185468 w 2247829"/>
              <a:gd name="connsiteY765" fmla="*/ 547180 h 2536468"/>
              <a:gd name="connsiteX766" fmla="*/ 195410 w 2247829"/>
              <a:gd name="connsiteY766" fmla="*/ 560388 h 2536468"/>
              <a:gd name="connsiteX767" fmla="*/ 150188 w 2247829"/>
              <a:gd name="connsiteY767" fmla="*/ 564156 h 2536468"/>
              <a:gd name="connsiteX768" fmla="*/ 116944 w 2247829"/>
              <a:gd name="connsiteY768" fmla="*/ 533907 h 2536468"/>
              <a:gd name="connsiteX769" fmla="*/ 26312 w 2247829"/>
              <a:gd name="connsiteY769" fmla="*/ 549429 h 2536468"/>
              <a:gd name="connsiteX770" fmla="*/ 0 w 2247829"/>
              <a:gd name="connsiteY770" fmla="*/ 546071 h 2536468"/>
              <a:gd name="connsiteX771" fmla="*/ 0 w 2247829"/>
              <a:gd name="connsiteY771" fmla="*/ 532261 h 2536468"/>
              <a:gd name="connsiteX772" fmla="*/ 20572 w 2247829"/>
              <a:gd name="connsiteY772" fmla="*/ 524785 h 2536468"/>
              <a:gd name="connsiteX773" fmla="*/ 101296 w 2247829"/>
              <a:gd name="connsiteY773" fmla="*/ 510912 h 2536468"/>
              <a:gd name="connsiteX774" fmla="*/ 112743 w 2247829"/>
              <a:gd name="connsiteY774" fmla="*/ 507364 h 2536468"/>
              <a:gd name="connsiteX775" fmla="*/ 108948 w 2247829"/>
              <a:gd name="connsiteY775" fmla="*/ 489691 h 2536468"/>
              <a:gd name="connsiteX776" fmla="*/ 118168 w 2247829"/>
              <a:gd name="connsiteY776" fmla="*/ 462039 h 2536468"/>
              <a:gd name="connsiteX777" fmla="*/ 165052 w 2247829"/>
              <a:gd name="connsiteY777" fmla="*/ 424757 h 2536468"/>
              <a:gd name="connsiteX778" fmla="*/ 218805 w 2247829"/>
              <a:gd name="connsiteY778" fmla="*/ 413894 h 2536468"/>
              <a:gd name="connsiteX779" fmla="*/ 337098 w 2247829"/>
              <a:gd name="connsiteY779" fmla="*/ 457921 h 2536468"/>
              <a:gd name="connsiteX780" fmla="*/ 378306 w 2247829"/>
              <a:gd name="connsiteY780" fmla="*/ 464889 h 2536468"/>
              <a:gd name="connsiteX781" fmla="*/ 603007 w 2247829"/>
              <a:gd name="connsiteY781" fmla="*/ 448228 h 2536468"/>
              <a:gd name="connsiteX782" fmla="*/ 644622 w 2247829"/>
              <a:gd name="connsiteY782" fmla="*/ 443699 h 2536468"/>
              <a:gd name="connsiteX783" fmla="*/ 633552 w 2247829"/>
              <a:gd name="connsiteY783" fmla="*/ 408857 h 2536468"/>
              <a:gd name="connsiteX784" fmla="*/ 608714 w 2247829"/>
              <a:gd name="connsiteY784" fmla="*/ 322544 h 2536468"/>
              <a:gd name="connsiteX785" fmla="*/ 604198 w 2247829"/>
              <a:gd name="connsiteY785" fmla="*/ 287101 h 2536468"/>
              <a:gd name="connsiteX786" fmla="*/ 666889 w 2247829"/>
              <a:gd name="connsiteY786" fmla="*/ 192394 h 2536468"/>
              <a:gd name="connsiteX787" fmla="*/ 718509 w 2247829"/>
              <a:gd name="connsiteY787" fmla="*/ 170031 h 2536468"/>
              <a:gd name="connsiteX788" fmla="*/ 731429 w 2247829"/>
              <a:gd name="connsiteY788" fmla="*/ 163032 h 2536468"/>
              <a:gd name="connsiteX789" fmla="*/ 755357 w 2247829"/>
              <a:gd name="connsiteY789" fmla="*/ 163032 h 2536468"/>
              <a:gd name="connsiteX790" fmla="*/ 768059 w 2247829"/>
              <a:gd name="connsiteY790" fmla="*/ 172915 h 2536468"/>
              <a:gd name="connsiteX791" fmla="*/ 825794 w 2247829"/>
              <a:gd name="connsiteY791" fmla="*/ 212350 h 2536468"/>
              <a:gd name="connsiteX792" fmla="*/ 861327 w 2247829"/>
              <a:gd name="connsiteY792" fmla="*/ 311489 h 2536468"/>
              <a:gd name="connsiteX793" fmla="*/ 857311 w 2247829"/>
              <a:gd name="connsiteY793" fmla="*/ 357798 h 2536468"/>
              <a:gd name="connsiteX794" fmla="*/ 830812 w 2247829"/>
              <a:gd name="connsiteY794" fmla="*/ 417188 h 2536468"/>
              <a:gd name="connsiteX795" fmla="*/ 834168 w 2247829"/>
              <a:gd name="connsiteY795" fmla="*/ 437206 h 2536468"/>
              <a:gd name="connsiteX796" fmla="*/ 891527 w 2247829"/>
              <a:gd name="connsiteY796" fmla="*/ 452537 h 2536468"/>
              <a:gd name="connsiteX797" fmla="*/ 1150066 w 2247829"/>
              <a:gd name="connsiteY797" fmla="*/ 476133 h 2536468"/>
              <a:gd name="connsiteX798" fmla="*/ 1425446 w 2247829"/>
              <a:gd name="connsiteY798" fmla="*/ 516296 h 2536468"/>
              <a:gd name="connsiteX799" fmla="*/ 1483212 w 2247829"/>
              <a:gd name="connsiteY799" fmla="*/ 530898 h 2536468"/>
              <a:gd name="connsiteX800" fmla="*/ 1494878 w 2247829"/>
              <a:gd name="connsiteY800" fmla="*/ 538943 h 2536468"/>
              <a:gd name="connsiteX801" fmla="*/ 1443823 w 2247829"/>
              <a:gd name="connsiteY801" fmla="*/ 541668 h 2536468"/>
              <a:gd name="connsiteX802" fmla="*/ 1445986 w 2247829"/>
              <a:gd name="connsiteY802" fmla="*/ 614456 h 2536468"/>
              <a:gd name="connsiteX803" fmla="*/ 1445579 w 2247829"/>
              <a:gd name="connsiteY803" fmla="*/ 613948 h 2536468"/>
              <a:gd name="connsiteX804" fmla="*/ 1445767 w 2247829"/>
              <a:gd name="connsiteY804" fmla="*/ 619968 h 2536468"/>
              <a:gd name="connsiteX805" fmla="*/ 1445798 w 2247829"/>
              <a:gd name="connsiteY805" fmla="*/ 1513661 h 2536468"/>
              <a:gd name="connsiteX806" fmla="*/ 1474494 w 2247829"/>
              <a:gd name="connsiteY806" fmla="*/ 1545303 h 2536468"/>
              <a:gd name="connsiteX807" fmla="*/ 1498171 w 2247829"/>
              <a:gd name="connsiteY807" fmla="*/ 1546634 h 2536468"/>
              <a:gd name="connsiteX808" fmla="*/ 1499958 w 2247829"/>
              <a:gd name="connsiteY808" fmla="*/ 1561965 h 2536468"/>
              <a:gd name="connsiteX809" fmla="*/ 1499958 w 2247829"/>
              <a:gd name="connsiteY809" fmla="*/ 1561870 h 2536468"/>
              <a:gd name="connsiteX810" fmla="*/ 1499990 w 2247829"/>
              <a:gd name="connsiteY810" fmla="*/ 1561807 h 2536468"/>
              <a:gd name="connsiteX811" fmla="*/ 1500021 w 2247829"/>
              <a:gd name="connsiteY811" fmla="*/ 1677417 h 2536468"/>
              <a:gd name="connsiteX812" fmla="*/ 1493530 w 2247829"/>
              <a:gd name="connsiteY812" fmla="*/ 1693667 h 2536468"/>
              <a:gd name="connsiteX813" fmla="*/ 1489014 w 2247829"/>
              <a:gd name="connsiteY813" fmla="*/ 1710517 h 2536468"/>
              <a:gd name="connsiteX814" fmla="*/ 1488794 w 2247829"/>
              <a:gd name="connsiteY814" fmla="*/ 1833002 h 2536468"/>
              <a:gd name="connsiteX815" fmla="*/ 1487759 w 2247829"/>
              <a:gd name="connsiteY815" fmla="*/ 1854985 h 2536468"/>
              <a:gd name="connsiteX816" fmla="*/ 1470384 w 2247829"/>
              <a:gd name="connsiteY816" fmla="*/ 1856506 h 2536468"/>
              <a:gd name="connsiteX817" fmla="*/ 1273877 w 2247829"/>
              <a:gd name="connsiteY817" fmla="*/ 1856126 h 2536468"/>
              <a:gd name="connsiteX818" fmla="*/ 1211689 w 2247829"/>
              <a:gd name="connsiteY818" fmla="*/ 1846021 h 2536468"/>
              <a:gd name="connsiteX819" fmla="*/ 1130653 w 2247829"/>
              <a:gd name="connsiteY819" fmla="*/ 1836106 h 2536468"/>
              <a:gd name="connsiteX820" fmla="*/ 1112777 w 2247829"/>
              <a:gd name="connsiteY820" fmla="*/ 1823754 h 2536468"/>
              <a:gd name="connsiteX821" fmla="*/ 1106474 w 2247829"/>
              <a:gd name="connsiteY821" fmla="*/ 1795658 h 2536468"/>
              <a:gd name="connsiteX822" fmla="*/ 1106004 w 2247829"/>
              <a:gd name="connsiteY822" fmla="*/ 1749098 h 2536468"/>
              <a:gd name="connsiteX823" fmla="*/ 1115788 w 2247829"/>
              <a:gd name="connsiteY823" fmla="*/ 1686571 h 2536468"/>
              <a:gd name="connsiteX824" fmla="*/ 1134886 w 2247829"/>
              <a:gd name="connsiteY824" fmla="*/ 1671527 h 2536468"/>
              <a:gd name="connsiteX825" fmla="*/ 1154613 w 2247829"/>
              <a:gd name="connsiteY825" fmla="*/ 1651856 h 2536468"/>
              <a:gd name="connsiteX826" fmla="*/ 1165935 w 2247829"/>
              <a:gd name="connsiteY826" fmla="*/ 1543816 h 2536468"/>
              <a:gd name="connsiteX827" fmla="*/ 1184595 w 2247829"/>
              <a:gd name="connsiteY827" fmla="*/ 1528707 h 2536468"/>
              <a:gd name="connsiteX828" fmla="*/ 1210184 w 2247829"/>
              <a:gd name="connsiteY828" fmla="*/ 1529910 h 2536468"/>
              <a:gd name="connsiteX829" fmla="*/ 1226116 w 2247829"/>
              <a:gd name="connsiteY829" fmla="*/ 1517083 h 2536468"/>
              <a:gd name="connsiteX830" fmla="*/ 1240918 w 2247829"/>
              <a:gd name="connsiteY830" fmla="*/ 1423547 h 2536468"/>
              <a:gd name="connsiteX831" fmla="*/ 1265975 w 2247829"/>
              <a:gd name="connsiteY831" fmla="*/ 1274108 h 2536468"/>
              <a:gd name="connsiteX832" fmla="*/ 1282252 w 2247829"/>
              <a:gd name="connsiteY832" fmla="*/ 1172116 h 2536468"/>
              <a:gd name="connsiteX833" fmla="*/ 1307089 w 2247829"/>
              <a:gd name="connsiteY833" fmla="*/ 1024386 h 2536468"/>
              <a:gd name="connsiteX834" fmla="*/ 1333684 w 2247829"/>
              <a:gd name="connsiteY834" fmla="*/ 859521 h 2536468"/>
              <a:gd name="connsiteX835" fmla="*/ 1358270 w 2247829"/>
              <a:gd name="connsiteY835" fmla="*/ 713502 h 2536468"/>
              <a:gd name="connsiteX836" fmla="*/ 1364919 w 2247829"/>
              <a:gd name="connsiteY836" fmla="*/ 669221 h 2536468"/>
              <a:gd name="connsiteX837" fmla="*/ 1365891 w 2247829"/>
              <a:gd name="connsiteY837" fmla="*/ 664122 h 2536468"/>
              <a:gd name="connsiteX838" fmla="*/ 1365232 w 2247829"/>
              <a:gd name="connsiteY838" fmla="*/ 661492 h 2536468"/>
              <a:gd name="connsiteX839" fmla="*/ 1379063 w 2247829"/>
              <a:gd name="connsiteY839" fmla="*/ 530835 h 2536468"/>
              <a:gd name="connsiteX840" fmla="*/ 939445 w 2247829"/>
              <a:gd name="connsiteY840" fmla="*/ 478857 h 2536468"/>
              <a:gd name="connsiteX841" fmla="*/ 971717 w 2247829"/>
              <a:gd name="connsiteY841" fmla="*/ 509360 h 2536468"/>
              <a:gd name="connsiteX842" fmla="*/ 1050557 w 2247829"/>
              <a:gd name="connsiteY842" fmla="*/ 629786 h 2536468"/>
              <a:gd name="connsiteX843" fmla="*/ 1104623 w 2247829"/>
              <a:gd name="connsiteY843" fmla="*/ 737385 h 2536468"/>
              <a:gd name="connsiteX844" fmla="*/ 1113155 w 2247829"/>
              <a:gd name="connsiteY844" fmla="*/ 769786 h 2536468"/>
              <a:gd name="connsiteX845" fmla="*/ 1120116 w 2247829"/>
              <a:gd name="connsiteY845" fmla="*/ 786859 h 2536468"/>
              <a:gd name="connsiteX846" fmla="*/ 1159944 w 2247829"/>
              <a:gd name="connsiteY846" fmla="*/ 851001 h 2536468"/>
              <a:gd name="connsiteX847" fmla="*/ 1229033 w 2247829"/>
              <a:gd name="connsiteY847" fmla="*/ 1010228 h 2536468"/>
              <a:gd name="connsiteX848" fmla="*/ 1278017 w 2247829"/>
              <a:gd name="connsiteY848" fmla="*/ 1106232 h 2536468"/>
              <a:gd name="connsiteX849" fmla="*/ 1282816 w 2247829"/>
              <a:gd name="connsiteY849" fmla="*/ 1138890 h 2536468"/>
              <a:gd name="connsiteX850" fmla="*/ 1265003 w 2247829"/>
              <a:gd name="connsiteY850" fmla="*/ 1177912 h 2536468"/>
              <a:gd name="connsiteX851" fmla="*/ 1242768 w 2247829"/>
              <a:gd name="connsiteY851" fmla="*/ 1190930 h 2536468"/>
              <a:gd name="connsiteX852" fmla="*/ 1210403 w 2247829"/>
              <a:gd name="connsiteY852" fmla="*/ 1189663 h 2536468"/>
              <a:gd name="connsiteX853" fmla="*/ 1197044 w 2247829"/>
              <a:gd name="connsiteY853" fmla="*/ 1180952 h 2536468"/>
              <a:gd name="connsiteX854" fmla="*/ 1185661 w 2247829"/>
              <a:gd name="connsiteY854" fmla="*/ 1158780 h 2536468"/>
              <a:gd name="connsiteX855" fmla="*/ 1182211 w 2247829"/>
              <a:gd name="connsiteY855" fmla="*/ 1147568 h 2536468"/>
              <a:gd name="connsiteX856" fmla="*/ 1182587 w 2247829"/>
              <a:gd name="connsiteY856" fmla="*/ 1138985 h 2536468"/>
              <a:gd name="connsiteX857" fmla="*/ 1161167 w 2247829"/>
              <a:gd name="connsiteY857" fmla="*/ 1020902 h 2536468"/>
              <a:gd name="connsiteX858" fmla="*/ 1061408 w 2247829"/>
              <a:gd name="connsiteY858" fmla="*/ 830571 h 2536468"/>
              <a:gd name="connsiteX859" fmla="*/ 1048769 w 2247829"/>
              <a:gd name="connsiteY859" fmla="*/ 805929 h 2536468"/>
              <a:gd name="connsiteX860" fmla="*/ 1026410 w 2247829"/>
              <a:gd name="connsiteY860" fmla="*/ 816000 h 2536468"/>
              <a:gd name="connsiteX861" fmla="*/ 1028386 w 2247829"/>
              <a:gd name="connsiteY861" fmla="*/ 835037 h 2536468"/>
              <a:gd name="connsiteX862" fmla="*/ 1037229 w 2247829"/>
              <a:gd name="connsiteY862" fmla="*/ 913051 h 2536468"/>
              <a:gd name="connsiteX863" fmla="*/ 1041745 w 2247829"/>
              <a:gd name="connsiteY863" fmla="*/ 943140 h 2536468"/>
              <a:gd name="connsiteX864" fmla="*/ 1036539 w 2247829"/>
              <a:gd name="connsiteY864" fmla="*/ 1061888 h 2536468"/>
              <a:gd name="connsiteX865" fmla="*/ 1037794 w 2247829"/>
              <a:gd name="connsiteY865" fmla="*/ 1206261 h 2536468"/>
              <a:gd name="connsiteX866" fmla="*/ 1031709 w 2247829"/>
              <a:gd name="connsiteY866" fmla="*/ 1231506 h 2536468"/>
              <a:gd name="connsiteX867" fmla="*/ 1027883 w 2247829"/>
              <a:gd name="connsiteY867" fmla="*/ 1244143 h 2536468"/>
              <a:gd name="connsiteX868" fmla="*/ 1038860 w 2247829"/>
              <a:gd name="connsiteY868" fmla="*/ 1369162 h 2536468"/>
              <a:gd name="connsiteX869" fmla="*/ 1053568 w 2247829"/>
              <a:gd name="connsiteY869" fmla="*/ 1412904 h 2536468"/>
              <a:gd name="connsiteX870" fmla="*/ 1033874 w 2247829"/>
              <a:gd name="connsiteY870" fmla="*/ 1421551 h 2536468"/>
              <a:gd name="connsiteX871" fmla="*/ 973002 w 2247829"/>
              <a:gd name="connsiteY871" fmla="*/ 1444103 h 2536468"/>
              <a:gd name="connsiteX872" fmla="*/ 960553 w 2247829"/>
              <a:gd name="connsiteY872" fmla="*/ 1461684 h 2536468"/>
              <a:gd name="connsiteX873" fmla="*/ 960553 w 2247829"/>
              <a:gd name="connsiteY873" fmla="*/ 1544448 h 2536468"/>
              <a:gd name="connsiteX874" fmla="*/ 969207 w 2247829"/>
              <a:gd name="connsiteY874" fmla="*/ 1598612 h 2536468"/>
              <a:gd name="connsiteX875" fmla="*/ 981188 w 2247829"/>
              <a:gd name="connsiteY875" fmla="*/ 1671400 h 2536468"/>
              <a:gd name="connsiteX876" fmla="*/ 968674 w 2247829"/>
              <a:gd name="connsiteY876" fmla="*/ 1832749 h 2536468"/>
              <a:gd name="connsiteX877" fmla="*/ 967173 w 2247829"/>
              <a:gd name="connsiteY877" fmla="*/ 1921256 h 2536468"/>
              <a:gd name="connsiteX878" fmla="*/ 978887 w 2247829"/>
              <a:gd name="connsiteY878" fmla="*/ 1973439 h 2536468"/>
              <a:gd name="connsiteX879" fmla="*/ 1006738 w 2247829"/>
              <a:gd name="connsiteY879" fmla="*/ 1983186 h 2536468"/>
              <a:gd name="connsiteX880" fmla="*/ 1010660 w 2247829"/>
              <a:gd name="connsiteY880" fmla="*/ 1981748 h 2536468"/>
              <a:gd name="connsiteX881" fmla="*/ 1010779 w 2247829"/>
              <a:gd name="connsiteY881" fmla="*/ 1981800 h 2536468"/>
              <a:gd name="connsiteX882" fmla="*/ 1013647 w 2247829"/>
              <a:gd name="connsiteY882" fmla="*/ 1980653 h 2536468"/>
              <a:gd name="connsiteX883" fmla="*/ 1073409 w 2247829"/>
              <a:gd name="connsiteY883" fmla="*/ 1958741 h 2536468"/>
              <a:gd name="connsiteX884" fmla="*/ 1071986 w 2247829"/>
              <a:gd name="connsiteY884" fmla="*/ 1957318 h 2536468"/>
              <a:gd name="connsiteX885" fmla="*/ 1077322 w 2247829"/>
              <a:gd name="connsiteY885" fmla="*/ 1955183 h 2536468"/>
              <a:gd name="connsiteX886" fmla="*/ 1077537 w 2247829"/>
              <a:gd name="connsiteY886" fmla="*/ 1955184 h 2536468"/>
              <a:gd name="connsiteX887" fmla="*/ 1077571 w 2247829"/>
              <a:gd name="connsiteY887" fmla="*/ 1955084 h 2536468"/>
              <a:gd name="connsiteX888" fmla="*/ 1082217 w 2247829"/>
              <a:gd name="connsiteY888" fmla="*/ 1953225 h 2536468"/>
              <a:gd name="connsiteX889" fmla="*/ 1148892 w 2247829"/>
              <a:gd name="connsiteY889" fmla="*/ 1981800 h 2536468"/>
              <a:gd name="connsiteX890" fmla="*/ 1198898 w 2247829"/>
              <a:gd name="connsiteY890" fmla="*/ 1938938 h 2536468"/>
              <a:gd name="connsiteX891" fmla="*/ 1289385 w 2247829"/>
              <a:gd name="connsiteY891" fmla="*/ 1965131 h 2536468"/>
              <a:gd name="connsiteX892" fmla="*/ 1408448 w 2247829"/>
              <a:gd name="connsiteY892" fmla="*/ 1974656 h 2536468"/>
              <a:gd name="connsiteX893" fmla="*/ 1410012 w 2247829"/>
              <a:gd name="connsiteY893" fmla="*/ 1973817 h 2536468"/>
              <a:gd name="connsiteX894" fmla="*/ 1426226 w 2247829"/>
              <a:gd name="connsiteY894" fmla="*/ 1977712 h 2536468"/>
              <a:gd name="connsiteX895" fmla="*/ 1482592 w 2247829"/>
              <a:gd name="connsiteY895" fmla="*/ 1977441 h 2536468"/>
              <a:gd name="connsiteX896" fmla="*/ 1493594 w 2247829"/>
              <a:gd name="connsiteY896" fmla="*/ 1982055 h 2536468"/>
              <a:gd name="connsiteX897" fmla="*/ 1553125 w 2247829"/>
              <a:gd name="connsiteY897" fmla="*/ 1951098 h 2536468"/>
              <a:gd name="connsiteX898" fmla="*/ 1584081 w 2247829"/>
              <a:gd name="connsiteY898" fmla="*/ 1939192 h 2536468"/>
              <a:gd name="connsiteX899" fmla="*/ 1629325 w 2247829"/>
              <a:gd name="connsiteY899" fmla="*/ 1951098 h 2536468"/>
              <a:gd name="connsiteX900" fmla="*/ 1665044 w 2247829"/>
              <a:gd name="connsiteY900" fmla="*/ 1974911 h 2536468"/>
              <a:gd name="connsiteX901" fmla="*/ 1699963 w 2247829"/>
              <a:gd name="connsiteY901" fmla="*/ 1979466 h 2536468"/>
              <a:gd name="connsiteX902" fmla="*/ 1681918 w 2247829"/>
              <a:gd name="connsiteY902" fmla="*/ 1957862 h 2536468"/>
              <a:gd name="connsiteX903" fmla="*/ 1681385 w 2247829"/>
              <a:gd name="connsiteY903" fmla="*/ 1929315 h 2536468"/>
              <a:gd name="connsiteX904" fmla="*/ 1687358 w 2247829"/>
              <a:gd name="connsiteY904" fmla="*/ 1919552 h 2536468"/>
              <a:gd name="connsiteX905" fmla="*/ 1747030 w 2247829"/>
              <a:gd name="connsiteY905" fmla="*/ 1846721 h 2536468"/>
              <a:gd name="connsiteX906" fmla="*/ 1762555 w 2247829"/>
              <a:gd name="connsiteY906" fmla="*/ 1788812 h 2536468"/>
              <a:gd name="connsiteX907" fmla="*/ 1753754 w 2247829"/>
              <a:gd name="connsiteY907" fmla="*/ 1756812 h 2536468"/>
              <a:gd name="connsiteX908" fmla="*/ 1724408 w 2247829"/>
              <a:gd name="connsiteY908" fmla="*/ 1664105 h 2536468"/>
              <a:gd name="connsiteX909" fmla="*/ 1706201 w 2247829"/>
              <a:gd name="connsiteY909" fmla="*/ 1593897 h 2536468"/>
              <a:gd name="connsiteX910" fmla="*/ 1700486 w 2247829"/>
              <a:gd name="connsiteY910" fmla="*/ 1583289 h 2536468"/>
              <a:gd name="connsiteX911" fmla="*/ 1600012 w 2247829"/>
              <a:gd name="connsiteY911" fmla="*/ 1572797 h 2536468"/>
              <a:gd name="connsiteX912" fmla="*/ 1609851 w 2247829"/>
              <a:gd name="connsiteY912" fmla="*/ 1504250 h 2536468"/>
              <a:gd name="connsiteX913" fmla="*/ 1632302 w 2247829"/>
              <a:gd name="connsiteY913" fmla="*/ 1379951 h 2536468"/>
              <a:gd name="connsiteX914" fmla="*/ 1645084 w 2247829"/>
              <a:gd name="connsiteY914" fmla="*/ 1323296 h 2536468"/>
              <a:gd name="connsiteX915" fmla="*/ 1665312 w 2247829"/>
              <a:gd name="connsiteY915" fmla="*/ 1240060 h 2536468"/>
              <a:gd name="connsiteX916" fmla="*/ 1697024 w 2247829"/>
              <a:gd name="connsiteY916" fmla="*/ 1125379 h 2536468"/>
              <a:gd name="connsiteX917" fmla="*/ 1704411 w 2247829"/>
              <a:gd name="connsiteY917" fmla="*/ 1063505 h 2536468"/>
              <a:gd name="connsiteX918" fmla="*/ 1707354 w 2247829"/>
              <a:gd name="connsiteY918" fmla="*/ 967534 h 2536468"/>
              <a:gd name="connsiteX919" fmla="*/ 1717713 w 2247829"/>
              <a:gd name="connsiteY919" fmla="*/ 866433 h 2536468"/>
              <a:gd name="connsiteX920" fmla="*/ 1727120 w 2247829"/>
              <a:gd name="connsiteY920" fmla="*/ 744932 h 2536468"/>
              <a:gd name="connsiteX921" fmla="*/ 1726948 w 2247829"/>
              <a:gd name="connsiteY921" fmla="*/ 743097 h 2536468"/>
              <a:gd name="connsiteX922" fmla="*/ 1709663 w 2247829"/>
              <a:gd name="connsiteY922" fmla="*/ 688918 h 2536468"/>
              <a:gd name="connsiteX923" fmla="*/ 1644132 w 2247829"/>
              <a:gd name="connsiteY923" fmla="*/ 640627 h 2536468"/>
              <a:gd name="connsiteX924" fmla="*/ 1644132 w 2247829"/>
              <a:gd name="connsiteY924" fmla="*/ 625588 h 2536468"/>
              <a:gd name="connsiteX925" fmla="*/ 1630945 w 2247829"/>
              <a:gd name="connsiteY925" fmla="*/ 598134 h 2536468"/>
              <a:gd name="connsiteX926" fmla="*/ 1567463 w 2247829"/>
              <a:gd name="connsiteY926" fmla="*/ 540195 h 2536468"/>
              <a:gd name="connsiteX927" fmla="*/ 1547929 w 2247829"/>
              <a:gd name="connsiteY927" fmla="*/ 516385 h 2536468"/>
              <a:gd name="connsiteX928" fmla="*/ 1536241 w 2247829"/>
              <a:gd name="connsiteY928" fmla="*/ 452998 h 2536468"/>
              <a:gd name="connsiteX929" fmla="*/ 1566771 w 2247829"/>
              <a:gd name="connsiteY929" fmla="*/ 321324 h 2536468"/>
              <a:gd name="connsiteX930" fmla="*/ 1583796 w 2247829"/>
              <a:gd name="connsiteY930" fmla="*/ 246745 h 2536468"/>
              <a:gd name="connsiteX931" fmla="*/ 1588556 w 2247829"/>
              <a:gd name="connsiteY931" fmla="*/ 212938 h 2536468"/>
              <a:gd name="connsiteX932" fmla="*/ 1592510 w 2247829"/>
              <a:gd name="connsiteY932" fmla="*/ 198890 h 2536468"/>
              <a:gd name="connsiteX933" fmla="*/ 1604023 w 2247829"/>
              <a:gd name="connsiteY933" fmla="*/ 168727 h 2536468"/>
              <a:gd name="connsiteX934" fmla="*/ 1614901 w 2247829"/>
              <a:gd name="connsiteY934" fmla="*/ 155436 h 2536468"/>
              <a:gd name="connsiteX935" fmla="*/ 1639573 w 2247829"/>
              <a:gd name="connsiteY935" fmla="*/ 135211 h 2536468"/>
              <a:gd name="connsiteX936" fmla="*/ 1667130 w 2247829"/>
              <a:gd name="connsiteY936" fmla="*/ 122359 h 2536468"/>
              <a:gd name="connsiteX937" fmla="*/ 1667072 w 2247829"/>
              <a:gd name="connsiteY937" fmla="*/ 119095 h 2536468"/>
              <a:gd name="connsiteX938" fmla="*/ 1656742 w 2247829"/>
              <a:gd name="connsiteY938" fmla="*/ 102161 h 2536468"/>
              <a:gd name="connsiteX939" fmla="*/ 1666986 w 2247829"/>
              <a:gd name="connsiteY939" fmla="*/ 77477 h 2536468"/>
              <a:gd name="connsiteX940" fmla="*/ 1689493 w 2247829"/>
              <a:gd name="connsiteY940" fmla="*/ 59553 h 2536468"/>
              <a:gd name="connsiteX941" fmla="*/ 1698554 w 2247829"/>
              <a:gd name="connsiteY941" fmla="*/ 57105 h 2536468"/>
              <a:gd name="connsiteX942" fmla="*/ 1714770 w 2247829"/>
              <a:gd name="connsiteY942" fmla="*/ 57018 h 2536468"/>
              <a:gd name="connsiteX943" fmla="*/ 1714569 w 2247829"/>
              <a:gd name="connsiteY943" fmla="*/ 32478 h 2536468"/>
              <a:gd name="connsiteX944" fmla="*/ 1728015 w 2247829"/>
              <a:gd name="connsiteY944" fmla="*/ 9338 h 2536468"/>
              <a:gd name="connsiteX945" fmla="*/ 1774703 w 2247829"/>
              <a:gd name="connsiteY945" fmla="*/ 12 h 253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Lst>
            <a:rect l="l" t="t" r="r" b="b"/>
            <a:pathLst>
              <a:path w="2247829" h="2536468">
                <a:moveTo>
                  <a:pt x="1883111" y="2450760"/>
                </a:moveTo>
                <a:cubicBezTo>
                  <a:pt x="1882675" y="2450906"/>
                  <a:pt x="1882240" y="2451123"/>
                  <a:pt x="1881804" y="2451269"/>
                </a:cubicBezTo>
                <a:cubicBezTo>
                  <a:pt x="1877230" y="2452938"/>
                  <a:pt x="1871712" y="2454609"/>
                  <a:pt x="1867683" y="2457621"/>
                </a:cubicBezTo>
                <a:lnTo>
                  <a:pt x="1867877" y="2457535"/>
                </a:lnTo>
                <a:lnTo>
                  <a:pt x="1881804" y="2451270"/>
                </a:lnTo>
                <a:lnTo>
                  <a:pt x="1883093" y="2450768"/>
                </a:lnTo>
                <a:close/>
                <a:moveTo>
                  <a:pt x="1222096" y="2393222"/>
                </a:moveTo>
                <a:lnTo>
                  <a:pt x="1221154" y="2393585"/>
                </a:lnTo>
                <a:lnTo>
                  <a:pt x="1221158" y="2393585"/>
                </a:lnTo>
                <a:lnTo>
                  <a:pt x="1222097" y="2393223"/>
                </a:lnTo>
                <a:lnTo>
                  <a:pt x="1223254" y="2393549"/>
                </a:lnTo>
                <a:lnTo>
                  <a:pt x="1223257" y="2393549"/>
                </a:lnTo>
                <a:cubicBezTo>
                  <a:pt x="1222858" y="2393441"/>
                  <a:pt x="1222458" y="2393332"/>
                  <a:pt x="1222096" y="2393222"/>
                </a:cubicBezTo>
                <a:close/>
                <a:moveTo>
                  <a:pt x="2040262" y="2235855"/>
                </a:moveTo>
                <a:cubicBezTo>
                  <a:pt x="2046542" y="2237706"/>
                  <a:pt x="2052858" y="2239521"/>
                  <a:pt x="2059102" y="2241446"/>
                </a:cubicBezTo>
                <a:lnTo>
                  <a:pt x="2059066" y="2241481"/>
                </a:lnTo>
                <a:cubicBezTo>
                  <a:pt x="2069993" y="2244858"/>
                  <a:pt x="2072062" y="2249286"/>
                  <a:pt x="2063858" y="2259161"/>
                </a:cubicBezTo>
                <a:cubicBezTo>
                  <a:pt x="2060300" y="2263444"/>
                  <a:pt x="2062369" y="2272447"/>
                  <a:pt x="2061861" y="2279308"/>
                </a:cubicBezTo>
                <a:cubicBezTo>
                  <a:pt x="2065382" y="2285661"/>
                  <a:pt x="2063785" y="2290561"/>
                  <a:pt x="2058921" y="2293938"/>
                </a:cubicBezTo>
                <a:cubicBezTo>
                  <a:pt x="2058122" y="2297931"/>
                  <a:pt x="2057323" y="2301887"/>
                  <a:pt x="2056525" y="2305881"/>
                </a:cubicBezTo>
                <a:cubicBezTo>
                  <a:pt x="2052205" y="2304029"/>
                  <a:pt x="2047595" y="2302650"/>
                  <a:pt x="2043638" y="2300254"/>
                </a:cubicBezTo>
                <a:cubicBezTo>
                  <a:pt x="2038555" y="2297168"/>
                  <a:pt x="2033727" y="2293575"/>
                  <a:pt x="2029262" y="2289654"/>
                </a:cubicBezTo>
                <a:cubicBezTo>
                  <a:pt x="2022909" y="2284100"/>
                  <a:pt x="2016956" y="2278074"/>
                  <a:pt x="2010821" y="2272266"/>
                </a:cubicBezTo>
                <a:cubicBezTo>
                  <a:pt x="2006429" y="2268163"/>
                  <a:pt x="2002072" y="2264025"/>
                  <a:pt x="1997680" y="2259923"/>
                </a:cubicBezTo>
                <a:cubicBezTo>
                  <a:pt x="2003343" y="2258507"/>
                  <a:pt x="2009296" y="2255167"/>
                  <a:pt x="2014596" y="2256002"/>
                </a:cubicBezTo>
                <a:cubicBezTo>
                  <a:pt x="2034998" y="2259269"/>
                  <a:pt x="2034925" y="2259741"/>
                  <a:pt x="2040262" y="2235855"/>
                </a:cubicBezTo>
                <a:close/>
                <a:moveTo>
                  <a:pt x="1240356" y="2179407"/>
                </a:moveTo>
                <a:cubicBezTo>
                  <a:pt x="1242389" y="2183981"/>
                  <a:pt x="1246890" y="2189136"/>
                  <a:pt x="1246019" y="2193093"/>
                </a:cubicBezTo>
                <a:cubicBezTo>
                  <a:pt x="1241336" y="2213857"/>
                  <a:pt x="1235673" y="2234440"/>
                  <a:pt x="1229393" y="2254805"/>
                </a:cubicBezTo>
                <a:lnTo>
                  <a:pt x="1229429" y="2254805"/>
                </a:lnTo>
                <a:cubicBezTo>
                  <a:pt x="1228340" y="2258363"/>
                  <a:pt x="1222713" y="2260541"/>
                  <a:pt x="1219192" y="2263336"/>
                </a:cubicBezTo>
                <a:cubicBezTo>
                  <a:pt x="1216469" y="2259343"/>
                  <a:pt x="1213747" y="2255314"/>
                  <a:pt x="1212839" y="2253971"/>
                </a:cubicBezTo>
                <a:cubicBezTo>
                  <a:pt x="1218865" y="2229685"/>
                  <a:pt x="1223584" y="2208884"/>
                  <a:pt x="1229538" y="2188410"/>
                </a:cubicBezTo>
                <a:cubicBezTo>
                  <a:pt x="1230627" y="2184671"/>
                  <a:pt x="1236616" y="2182384"/>
                  <a:pt x="1240356" y="2179407"/>
                </a:cubicBezTo>
                <a:close/>
                <a:moveTo>
                  <a:pt x="1705718" y="1983296"/>
                </a:moveTo>
                <a:lnTo>
                  <a:pt x="1705667" y="1983766"/>
                </a:lnTo>
                <a:lnTo>
                  <a:pt x="1706868" y="1984025"/>
                </a:lnTo>
                <a:close/>
                <a:moveTo>
                  <a:pt x="824347" y="1946220"/>
                </a:moveTo>
                <a:lnTo>
                  <a:pt x="825290" y="1946347"/>
                </a:lnTo>
                <a:lnTo>
                  <a:pt x="825155" y="1947028"/>
                </a:lnTo>
                <a:close/>
                <a:moveTo>
                  <a:pt x="1834979" y="1575446"/>
                </a:moveTo>
                <a:cubicBezTo>
                  <a:pt x="1824760" y="1573176"/>
                  <a:pt x="1814149" y="1573176"/>
                  <a:pt x="1806011" y="1576120"/>
                </a:cubicBezTo>
                <a:cubicBezTo>
                  <a:pt x="1807973" y="1584833"/>
                  <a:pt x="1809733" y="1593723"/>
                  <a:pt x="1811956" y="1602494"/>
                </a:cubicBezTo>
                <a:cubicBezTo>
                  <a:pt x="1818362" y="1627937"/>
                  <a:pt x="1816111" y="1653322"/>
                  <a:pt x="1813630" y="1679055"/>
                </a:cubicBezTo>
                <a:cubicBezTo>
                  <a:pt x="1811291" y="1703595"/>
                  <a:pt x="1810859" y="1728455"/>
                  <a:pt x="1811812" y="1753082"/>
                </a:cubicBezTo>
                <a:cubicBezTo>
                  <a:pt x="1812215" y="1763166"/>
                  <a:pt x="1816804" y="1774094"/>
                  <a:pt x="1822372" y="1782750"/>
                </a:cubicBezTo>
                <a:cubicBezTo>
                  <a:pt x="1832501" y="1798488"/>
                  <a:pt x="1838676" y="1815683"/>
                  <a:pt x="1844331" y="1833140"/>
                </a:cubicBezTo>
                <a:cubicBezTo>
                  <a:pt x="1848198" y="1845060"/>
                  <a:pt x="1846495" y="1857359"/>
                  <a:pt x="1839830" y="1868171"/>
                </a:cubicBezTo>
                <a:cubicBezTo>
                  <a:pt x="1816832" y="1905388"/>
                  <a:pt x="1800875" y="1945927"/>
                  <a:pt x="1784283" y="1986204"/>
                </a:cubicBezTo>
                <a:lnTo>
                  <a:pt x="1779280" y="1994150"/>
                </a:lnTo>
                <a:lnTo>
                  <a:pt x="1782171" y="1993966"/>
                </a:lnTo>
                <a:lnTo>
                  <a:pt x="1793538" y="1989462"/>
                </a:lnTo>
                <a:lnTo>
                  <a:pt x="1811551" y="1955457"/>
                </a:lnTo>
                <a:cubicBezTo>
                  <a:pt x="1826585" y="1941526"/>
                  <a:pt x="1833049" y="1924681"/>
                  <a:pt x="1837695" y="1905185"/>
                </a:cubicBezTo>
                <a:cubicBezTo>
                  <a:pt x="1842254" y="1886095"/>
                  <a:pt x="1851315" y="1868084"/>
                  <a:pt x="1858037" y="1849461"/>
                </a:cubicBezTo>
                <a:cubicBezTo>
                  <a:pt x="1859971" y="1844098"/>
                  <a:pt x="1861846" y="1838328"/>
                  <a:pt x="1861846" y="1832762"/>
                </a:cubicBezTo>
                <a:cubicBezTo>
                  <a:pt x="1862106" y="1753606"/>
                  <a:pt x="1861990" y="1674422"/>
                  <a:pt x="1861990" y="1595266"/>
                </a:cubicBezTo>
                <a:cubicBezTo>
                  <a:pt x="1861990" y="1592847"/>
                  <a:pt x="1861702" y="1590458"/>
                  <a:pt x="1861587" y="1588389"/>
                </a:cubicBezTo>
                <a:cubicBezTo>
                  <a:pt x="1855023" y="1582255"/>
                  <a:pt x="1845197" y="1577716"/>
                  <a:pt x="1834979" y="1575446"/>
                </a:cubicBezTo>
                <a:close/>
                <a:moveTo>
                  <a:pt x="672031" y="1381135"/>
                </a:moveTo>
                <a:cubicBezTo>
                  <a:pt x="657794" y="1407552"/>
                  <a:pt x="648135" y="1434126"/>
                  <a:pt x="646284" y="1463299"/>
                </a:cubicBezTo>
                <a:cubicBezTo>
                  <a:pt x="645784" y="1470741"/>
                  <a:pt x="646566" y="1478281"/>
                  <a:pt x="646066" y="1485725"/>
                </a:cubicBezTo>
                <a:cubicBezTo>
                  <a:pt x="645375" y="1495923"/>
                  <a:pt x="648449" y="1504507"/>
                  <a:pt x="653717" y="1513217"/>
                </a:cubicBezTo>
                <a:cubicBezTo>
                  <a:pt x="677551" y="1552556"/>
                  <a:pt x="690755" y="1595096"/>
                  <a:pt x="695866" y="1641245"/>
                </a:cubicBezTo>
                <a:cubicBezTo>
                  <a:pt x="698877" y="1668232"/>
                  <a:pt x="709101" y="1694490"/>
                  <a:pt x="716752" y="1720843"/>
                </a:cubicBezTo>
                <a:cubicBezTo>
                  <a:pt x="734566" y="1782355"/>
                  <a:pt x="761662" y="1839781"/>
                  <a:pt x="792207" y="1895781"/>
                </a:cubicBezTo>
                <a:cubicBezTo>
                  <a:pt x="798667" y="1907628"/>
                  <a:pt x="802493" y="1921342"/>
                  <a:pt x="805190" y="1934678"/>
                </a:cubicBezTo>
                <a:lnTo>
                  <a:pt x="808744" y="1942340"/>
                </a:lnTo>
                <a:lnTo>
                  <a:pt x="824871" y="1948457"/>
                </a:lnTo>
                <a:lnTo>
                  <a:pt x="825154" y="1947028"/>
                </a:lnTo>
                <a:lnTo>
                  <a:pt x="829225" y="1951098"/>
                </a:lnTo>
                <a:lnTo>
                  <a:pt x="881613" y="1941573"/>
                </a:lnTo>
                <a:lnTo>
                  <a:pt x="890855" y="1944368"/>
                </a:lnTo>
                <a:lnTo>
                  <a:pt x="890986" y="1943024"/>
                </a:lnTo>
                <a:cubicBezTo>
                  <a:pt x="892413" y="1935691"/>
                  <a:pt x="894224" y="1928343"/>
                  <a:pt x="895415" y="1921027"/>
                </a:cubicBezTo>
                <a:cubicBezTo>
                  <a:pt x="896795" y="1912569"/>
                  <a:pt x="899587" y="1904017"/>
                  <a:pt x="899178" y="1895622"/>
                </a:cubicBezTo>
                <a:cubicBezTo>
                  <a:pt x="896387" y="1839401"/>
                  <a:pt x="893533" y="1783115"/>
                  <a:pt x="889395" y="1726988"/>
                </a:cubicBezTo>
                <a:cubicBezTo>
                  <a:pt x="887450" y="1700698"/>
                  <a:pt x="882056" y="1674630"/>
                  <a:pt x="879358" y="1648372"/>
                </a:cubicBezTo>
                <a:cubicBezTo>
                  <a:pt x="877853" y="1633486"/>
                  <a:pt x="872616" y="1620403"/>
                  <a:pt x="864777" y="1608400"/>
                </a:cubicBezTo>
                <a:cubicBezTo>
                  <a:pt x="845018" y="1578150"/>
                  <a:pt x="839907" y="1545050"/>
                  <a:pt x="842321" y="1509543"/>
                </a:cubicBezTo>
                <a:cubicBezTo>
                  <a:pt x="843387" y="1494213"/>
                  <a:pt x="841287" y="1478597"/>
                  <a:pt x="839499" y="1463235"/>
                </a:cubicBezTo>
                <a:cubicBezTo>
                  <a:pt x="838024" y="1450122"/>
                  <a:pt x="829965" y="1441349"/>
                  <a:pt x="817609" y="1437072"/>
                </a:cubicBezTo>
                <a:cubicBezTo>
                  <a:pt x="813312" y="1435615"/>
                  <a:pt x="808828" y="1434665"/>
                  <a:pt x="804374" y="1433842"/>
                </a:cubicBezTo>
                <a:cubicBezTo>
                  <a:pt x="776652" y="1428742"/>
                  <a:pt x="774801" y="1426620"/>
                  <a:pt x="774299" y="1398493"/>
                </a:cubicBezTo>
                <a:cubicBezTo>
                  <a:pt x="774206" y="1394121"/>
                  <a:pt x="773766" y="1389750"/>
                  <a:pt x="773454" y="1385380"/>
                </a:cubicBezTo>
                <a:cubicBezTo>
                  <a:pt x="772323" y="1385253"/>
                  <a:pt x="771163" y="1385127"/>
                  <a:pt x="770004" y="1384999"/>
                </a:cubicBezTo>
                <a:cubicBezTo>
                  <a:pt x="769031" y="1393552"/>
                  <a:pt x="768122" y="1402104"/>
                  <a:pt x="767087" y="1410625"/>
                </a:cubicBezTo>
                <a:cubicBezTo>
                  <a:pt x="765551" y="1423769"/>
                  <a:pt x="759748" y="1428679"/>
                  <a:pt x="746921" y="1427094"/>
                </a:cubicBezTo>
                <a:cubicBezTo>
                  <a:pt x="734785" y="1425607"/>
                  <a:pt x="725063" y="1418891"/>
                  <a:pt x="719638" y="1408406"/>
                </a:cubicBezTo>
                <a:cubicBezTo>
                  <a:pt x="709445" y="1388737"/>
                  <a:pt x="690974" y="1386298"/>
                  <a:pt x="672031" y="1381135"/>
                </a:cubicBezTo>
                <a:close/>
                <a:moveTo>
                  <a:pt x="270645" y="857684"/>
                </a:moveTo>
                <a:cubicBezTo>
                  <a:pt x="269233" y="857779"/>
                  <a:pt x="267853" y="857906"/>
                  <a:pt x="266442" y="858000"/>
                </a:cubicBezTo>
                <a:cubicBezTo>
                  <a:pt x="279268" y="1075604"/>
                  <a:pt x="292159" y="1293207"/>
                  <a:pt x="305047" y="1511221"/>
                </a:cubicBezTo>
                <a:lnTo>
                  <a:pt x="326748" y="1511221"/>
                </a:lnTo>
                <a:cubicBezTo>
                  <a:pt x="307932" y="1291813"/>
                  <a:pt x="289272" y="1074748"/>
                  <a:pt x="270645" y="857715"/>
                </a:cubicBezTo>
                <a:close/>
                <a:moveTo>
                  <a:pt x="214603" y="689968"/>
                </a:moveTo>
                <a:cubicBezTo>
                  <a:pt x="212533" y="725221"/>
                  <a:pt x="210149" y="760538"/>
                  <a:pt x="208581" y="795824"/>
                </a:cubicBezTo>
                <a:cubicBezTo>
                  <a:pt x="205758" y="858983"/>
                  <a:pt x="203658" y="922173"/>
                  <a:pt x="200836" y="985331"/>
                </a:cubicBezTo>
                <a:cubicBezTo>
                  <a:pt x="196477" y="1081780"/>
                  <a:pt x="191804" y="1178230"/>
                  <a:pt x="187193" y="1274677"/>
                </a:cubicBezTo>
                <a:cubicBezTo>
                  <a:pt x="184434" y="1332674"/>
                  <a:pt x="181486" y="1390637"/>
                  <a:pt x="178726" y="1448602"/>
                </a:cubicBezTo>
                <a:cubicBezTo>
                  <a:pt x="177910" y="1465832"/>
                  <a:pt x="177347" y="1483032"/>
                  <a:pt x="176875" y="1500295"/>
                </a:cubicBezTo>
                <a:cubicBezTo>
                  <a:pt x="176718" y="1505458"/>
                  <a:pt x="176342" y="1511317"/>
                  <a:pt x="183838" y="1511729"/>
                </a:cubicBezTo>
                <a:cubicBezTo>
                  <a:pt x="191114" y="1512172"/>
                  <a:pt x="191804" y="1506883"/>
                  <a:pt x="192117" y="1501403"/>
                </a:cubicBezTo>
                <a:lnTo>
                  <a:pt x="192148" y="1501403"/>
                </a:lnTo>
                <a:cubicBezTo>
                  <a:pt x="192713" y="1491647"/>
                  <a:pt x="193560" y="1481923"/>
                  <a:pt x="193842" y="1472167"/>
                </a:cubicBezTo>
                <a:cubicBezTo>
                  <a:pt x="196507" y="1373913"/>
                  <a:pt x="198765" y="1275658"/>
                  <a:pt x="201713" y="1177405"/>
                </a:cubicBezTo>
                <a:cubicBezTo>
                  <a:pt x="204598" y="1079753"/>
                  <a:pt x="208362" y="982101"/>
                  <a:pt x="211373" y="884449"/>
                </a:cubicBezTo>
                <a:cubicBezTo>
                  <a:pt x="212407" y="850557"/>
                  <a:pt x="211936" y="816633"/>
                  <a:pt x="212752" y="782710"/>
                </a:cubicBezTo>
                <a:cubicBezTo>
                  <a:pt x="213505" y="751796"/>
                  <a:pt x="215041" y="720914"/>
                  <a:pt x="216233" y="689999"/>
                </a:cubicBezTo>
                <a:cubicBezTo>
                  <a:pt x="215700" y="689968"/>
                  <a:pt x="215136" y="689968"/>
                  <a:pt x="214603" y="689968"/>
                </a:cubicBezTo>
                <a:close/>
                <a:moveTo>
                  <a:pt x="1767258" y="584233"/>
                </a:moveTo>
                <a:lnTo>
                  <a:pt x="1767258" y="584262"/>
                </a:lnTo>
                <a:cubicBezTo>
                  <a:pt x="1770952" y="587322"/>
                  <a:pt x="1774847" y="589654"/>
                  <a:pt x="1779002" y="591169"/>
                </a:cubicBezTo>
                <a:cubicBezTo>
                  <a:pt x="1777300" y="589916"/>
                  <a:pt x="1775655" y="588633"/>
                  <a:pt x="1773924" y="587467"/>
                </a:cubicBezTo>
                <a:cubicBezTo>
                  <a:pt x="1772337" y="586389"/>
                  <a:pt x="1770606" y="585515"/>
                  <a:pt x="1768874" y="584757"/>
                </a:cubicBezTo>
                <a:cubicBezTo>
                  <a:pt x="1768355" y="584524"/>
                  <a:pt x="1767807" y="584349"/>
                  <a:pt x="1767258" y="584233"/>
                </a:cubicBezTo>
                <a:close/>
                <a:moveTo>
                  <a:pt x="1414092" y="536156"/>
                </a:moveTo>
                <a:cubicBezTo>
                  <a:pt x="1413403" y="542460"/>
                  <a:pt x="1412555" y="546768"/>
                  <a:pt x="1412525" y="551075"/>
                </a:cubicBezTo>
                <a:cubicBezTo>
                  <a:pt x="1411708" y="635582"/>
                  <a:pt x="1411208" y="720122"/>
                  <a:pt x="1410141" y="804629"/>
                </a:cubicBezTo>
                <a:cubicBezTo>
                  <a:pt x="1409169" y="882833"/>
                  <a:pt x="1407506" y="960975"/>
                  <a:pt x="1406283" y="1039147"/>
                </a:cubicBezTo>
                <a:cubicBezTo>
                  <a:pt x="1405500" y="1089159"/>
                  <a:pt x="1404967" y="1139142"/>
                  <a:pt x="1404276" y="1189157"/>
                </a:cubicBezTo>
                <a:cubicBezTo>
                  <a:pt x="1402677" y="1305212"/>
                  <a:pt x="1401047" y="1421298"/>
                  <a:pt x="1399416" y="1540078"/>
                </a:cubicBezTo>
                <a:cubicBezTo>
                  <a:pt x="1411208" y="1540901"/>
                  <a:pt x="1422779" y="1541756"/>
                  <a:pt x="1436201" y="1542706"/>
                </a:cubicBezTo>
                <a:cubicBezTo>
                  <a:pt x="1436797" y="1535707"/>
                  <a:pt x="1437644" y="1530227"/>
                  <a:pt x="1437644" y="1524746"/>
                </a:cubicBezTo>
                <a:lnTo>
                  <a:pt x="1437613" y="1524716"/>
                </a:lnTo>
                <a:cubicBezTo>
                  <a:pt x="1437644" y="1223397"/>
                  <a:pt x="1437613" y="922046"/>
                  <a:pt x="1437707" y="620696"/>
                </a:cubicBezTo>
                <a:cubicBezTo>
                  <a:pt x="1437707" y="618637"/>
                  <a:pt x="1437895" y="616546"/>
                  <a:pt x="1438177" y="614487"/>
                </a:cubicBezTo>
                <a:lnTo>
                  <a:pt x="1437394" y="540781"/>
                </a:lnTo>
                <a:cubicBezTo>
                  <a:pt x="1429647" y="539673"/>
                  <a:pt x="1421933" y="538058"/>
                  <a:pt x="1414092" y="536156"/>
                </a:cubicBezTo>
                <a:close/>
                <a:moveTo>
                  <a:pt x="1401077" y="533686"/>
                </a:moveTo>
                <a:cubicBezTo>
                  <a:pt x="1395778" y="564094"/>
                  <a:pt x="1398036" y="594850"/>
                  <a:pt x="1396373" y="625289"/>
                </a:cubicBezTo>
                <a:lnTo>
                  <a:pt x="1395716" y="645401"/>
                </a:lnTo>
                <a:cubicBezTo>
                  <a:pt x="1388095" y="942413"/>
                  <a:pt x="1380442" y="1239393"/>
                  <a:pt x="1372790" y="1537227"/>
                </a:cubicBezTo>
                <a:cubicBezTo>
                  <a:pt x="1375268" y="1537955"/>
                  <a:pt x="1377839" y="1539096"/>
                  <a:pt x="1380505" y="1539412"/>
                </a:cubicBezTo>
                <a:cubicBezTo>
                  <a:pt x="1383201" y="1539729"/>
                  <a:pt x="1386024" y="1539222"/>
                  <a:pt x="1391073" y="1538906"/>
                </a:cubicBezTo>
                <a:cubicBezTo>
                  <a:pt x="1391073" y="1532286"/>
                  <a:pt x="1391011" y="1526140"/>
                  <a:pt x="1391073" y="1519996"/>
                </a:cubicBezTo>
                <a:lnTo>
                  <a:pt x="1391106" y="1519996"/>
                </a:lnTo>
                <a:cubicBezTo>
                  <a:pt x="1392672" y="1407931"/>
                  <a:pt x="1394210" y="1295805"/>
                  <a:pt x="1395840" y="1183740"/>
                </a:cubicBezTo>
                <a:cubicBezTo>
                  <a:pt x="1397973" y="1035441"/>
                  <a:pt x="1400137" y="887141"/>
                  <a:pt x="1402394" y="738873"/>
                </a:cubicBezTo>
                <a:cubicBezTo>
                  <a:pt x="1403336" y="676252"/>
                  <a:pt x="1404591" y="613568"/>
                  <a:pt x="1405468" y="550949"/>
                </a:cubicBezTo>
                <a:cubicBezTo>
                  <a:pt x="1405563" y="545183"/>
                  <a:pt x="1404214" y="539386"/>
                  <a:pt x="1401077" y="533686"/>
                </a:cubicBezTo>
                <a:close/>
                <a:moveTo>
                  <a:pt x="1384237" y="532039"/>
                </a:moveTo>
                <a:lnTo>
                  <a:pt x="1385428" y="558836"/>
                </a:lnTo>
                <a:lnTo>
                  <a:pt x="1375111" y="659275"/>
                </a:lnTo>
                <a:lnTo>
                  <a:pt x="1374608" y="660384"/>
                </a:lnTo>
                <a:cubicBezTo>
                  <a:pt x="1367208" y="704823"/>
                  <a:pt x="1359274" y="749135"/>
                  <a:pt x="1351935" y="793574"/>
                </a:cubicBezTo>
                <a:cubicBezTo>
                  <a:pt x="1342872" y="848498"/>
                  <a:pt x="1334342" y="903516"/>
                  <a:pt x="1325310" y="958439"/>
                </a:cubicBezTo>
                <a:cubicBezTo>
                  <a:pt x="1317313" y="1007123"/>
                  <a:pt x="1308845" y="1055744"/>
                  <a:pt x="1300879" y="1104459"/>
                </a:cubicBezTo>
                <a:cubicBezTo>
                  <a:pt x="1293196" y="1151464"/>
                  <a:pt x="1285983" y="1198563"/>
                  <a:pt x="1278393" y="1245569"/>
                </a:cubicBezTo>
                <a:cubicBezTo>
                  <a:pt x="1273094" y="1278447"/>
                  <a:pt x="1267449" y="1311262"/>
                  <a:pt x="1262023" y="1344108"/>
                </a:cubicBezTo>
                <a:cubicBezTo>
                  <a:pt x="1255815" y="1381452"/>
                  <a:pt x="1249668" y="1418828"/>
                  <a:pt x="1243490" y="1456204"/>
                </a:cubicBezTo>
                <a:cubicBezTo>
                  <a:pt x="1240573" y="1473720"/>
                  <a:pt x="1237532" y="1491268"/>
                  <a:pt x="1234708" y="1508815"/>
                </a:cubicBezTo>
                <a:cubicBezTo>
                  <a:pt x="1233673" y="1515467"/>
                  <a:pt x="1233046" y="1522213"/>
                  <a:pt x="1231917" y="1531176"/>
                </a:cubicBezTo>
                <a:cubicBezTo>
                  <a:pt x="1276481" y="1533647"/>
                  <a:pt x="1319320" y="1536022"/>
                  <a:pt x="1364134" y="1538493"/>
                </a:cubicBezTo>
                <a:lnTo>
                  <a:pt x="1364228" y="1538525"/>
                </a:lnTo>
                <a:cubicBezTo>
                  <a:pt x="1364950" y="1519996"/>
                  <a:pt x="1365828" y="1502987"/>
                  <a:pt x="1366268" y="1485946"/>
                </a:cubicBezTo>
                <a:cubicBezTo>
                  <a:pt x="1369466" y="1364126"/>
                  <a:pt x="1372727" y="1242338"/>
                  <a:pt x="1375801" y="1120487"/>
                </a:cubicBezTo>
                <a:cubicBezTo>
                  <a:pt x="1377965" y="1034332"/>
                  <a:pt x="1379846" y="948114"/>
                  <a:pt x="1382011" y="861929"/>
                </a:cubicBezTo>
                <a:cubicBezTo>
                  <a:pt x="1383610" y="797597"/>
                  <a:pt x="1385428" y="733235"/>
                  <a:pt x="1387341" y="668873"/>
                </a:cubicBezTo>
                <a:cubicBezTo>
                  <a:pt x="1387404" y="666846"/>
                  <a:pt x="1387530" y="664851"/>
                  <a:pt x="1387717" y="662854"/>
                </a:cubicBezTo>
                <a:lnTo>
                  <a:pt x="1389568" y="617116"/>
                </a:lnTo>
                <a:cubicBezTo>
                  <a:pt x="1389725" y="605618"/>
                  <a:pt x="1390603" y="594184"/>
                  <a:pt x="1391230" y="582718"/>
                </a:cubicBezTo>
                <a:cubicBezTo>
                  <a:pt x="1391356" y="580438"/>
                  <a:pt x="1392391" y="577524"/>
                  <a:pt x="1391387" y="575939"/>
                </a:cubicBezTo>
                <a:cubicBezTo>
                  <a:pt x="1382826" y="562035"/>
                  <a:pt x="1385523" y="547654"/>
                  <a:pt x="1390728" y="533972"/>
                </a:cubicBezTo>
                <a:cubicBezTo>
                  <a:pt x="1389474" y="533433"/>
                  <a:pt x="1387247" y="532767"/>
                  <a:pt x="1384237" y="532039"/>
                </a:cubicBezTo>
                <a:close/>
                <a:moveTo>
                  <a:pt x="1758862" y="530257"/>
                </a:moveTo>
                <a:cubicBezTo>
                  <a:pt x="1755947" y="529121"/>
                  <a:pt x="1753090" y="529996"/>
                  <a:pt x="1750234" y="530404"/>
                </a:cubicBezTo>
                <a:cubicBezTo>
                  <a:pt x="1749513" y="530520"/>
                  <a:pt x="1748878" y="531307"/>
                  <a:pt x="1748300" y="531861"/>
                </a:cubicBezTo>
                <a:cubicBezTo>
                  <a:pt x="1742703" y="537224"/>
                  <a:pt x="1739557" y="543955"/>
                  <a:pt x="1737451" y="551329"/>
                </a:cubicBezTo>
                <a:cubicBezTo>
                  <a:pt x="1736209" y="555730"/>
                  <a:pt x="1734738" y="560102"/>
                  <a:pt x="1733007" y="564327"/>
                </a:cubicBezTo>
                <a:cubicBezTo>
                  <a:pt x="1732747" y="564968"/>
                  <a:pt x="1732430" y="565609"/>
                  <a:pt x="1732084" y="566222"/>
                </a:cubicBezTo>
                <a:lnTo>
                  <a:pt x="1732112" y="566250"/>
                </a:lnTo>
                <a:cubicBezTo>
                  <a:pt x="1733758" y="567650"/>
                  <a:pt x="1735316" y="569195"/>
                  <a:pt x="1736844" y="570885"/>
                </a:cubicBezTo>
                <a:cubicBezTo>
                  <a:pt x="1737999" y="572225"/>
                  <a:pt x="1739961" y="573565"/>
                  <a:pt x="1741808" y="574236"/>
                </a:cubicBezTo>
                <a:cubicBezTo>
                  <a:pt x="1742270" y="572487"/>
                  <a:pt x="1742761" y="570768"/>
                  <a:pt x="1743424" y="569078"/>
                </a:cubicBezTo>
                <a:cubicBezTo>
                  <a:pt x="1748502" y="555875"/>
                  <a:pt x="1756697" y="544859"/>
                  <a:pt x="1766998" y="535358"/>
                </a:cubicBezTo>
                <a:cubicBezTo>
                  <a:pt x="1767518" y="534862"/>
                  <a:pt x="1768095" y="534397"/>
                  <a:pt x="1768702" y="533871"/>
                </a:cubicBezTo>
                <a:cubicBezTo>
                  <a:pt x="1765324" y="532619"/>
                  <a:pt x="1762064" y="531511"/>
                  <a:pt x="1758862" y="530257"/>
                </a:cubicBezTo>
                <a:close/>
                <a:moveTo>
                  <a:pt x="1980038" y="523292"/>
                </a:moveTo>
                <a:cubicBezTo>
                  <a:pt x="1975595" y="524517"/>
                  <a:pt x="1971035" y="524924"/>
                  <a:pt x="1966505" y="524341"/>
                </a:cubicBezTo>
                <a:cubicBezTo>
                  <a:pt x="1966245" y="524895"/>
                  <a:pt x="1966101" y="525128"/>
                  <a:pt x="1966043" y="525391"/>
                </a:cubicBezTo>
                <a:cubicBezTo>
                  <a:pt x="1965841" y="526178"/>
                  <a:pt x="1965669" y="526994"/>
                  <a:pt x="1965524" y="527810"/>
                </a:cubicBezTo>
                <a:cubicBezTo>
                  <a:pt x="1963735" y="537194"/>
                  <a:pt x="1960705" y="546054"/>
                  <a:pt x="1954934" y="553806"/>
                </a:cubicBezTo>
                <a:cubicBezTo>
                  <a:pt x="1954415" y="554477"/>
                  <a:pt x="1954127" y="555438"/>
                  <a:pt x="1954069" y="556284"/>
                </a:cubicBezTo>
                <a:cubicBezTo>
                  <a:pt x="1954040" y="556603"/>
                  <a:pt x="1954040" y="556896"/>
                  <a:pt x="1954040" y="557187"/>
                </a:cubicBezTo>
                <a:lnTo>
                  <a:pt x="1952569" y="557187"/>
                </a:lnTo>
                <a:cubicBezTo>
                  <a:pt x="1946682" y="565522"/>
                  <a:pt x="1945268" y="574673"/>
                  <a:pt x="1945672" y="584058"/>
                </a:cubicBezTo>
                <a:cubicBezTo>
                  <a:pt x="1954675" y="593996"/>
                  <a:pt x="1964168" y="598425"/>
                  <a:pt x="1976662" y="595919"/>
                </a:cubicBezTo>
                <a:lnTo>
                  <a:pt x="1976692" y="595919"/>
                </a:lnTo>
                <a:cubicBezTo>
                  <a:pt x="1991494" y="592946"/>
                  <a:pt x="2005807" y="589421"/>
                  <a:pt x="2018907" y="581056"/>
                </a:cubicBezTo>
                <a:cubicBezTo>
                  <a:pt x="2019483" y="580706"/>
                  <a:pt x="2020062" y="580328"/>
                  <a:pt x="2020638" y="579978"/>
                </a:cubicBezTo>
                <a:cubicBezTo>
                  <a:pt x="2019195" y="579307"/>
                  <a:pt x="2017723" y="578666"/>
                  <a:pt x="2016310" y="577938"/>
                </a:cubicBezTo>
                <a:cubicBezTo>
                  <a:pt x="2013280" y="576423"/>
                  <a:pt x="2010423" y="576568"/>
                  <a:pt x="2007681" y="578055"/>
                </a:cubicBezTo>
                <a:cubicBezTo>
                  <a:pt x="2004970" y="579540"/>
                  <a:pt x="2002459" y="581376"/>
                  <a:pt x="1999891" y="583125"/>
                </a:cubicBezTo>
                <a:cubicBezTo>
                  <a:pt x="1997987" y="584379"/>
                  <a:pt x="1996227" y="585865"/>
                  <a:pt x="1994265" y="587030"/>
                </a:cubicBezTo>
                <a:cubicBezTo>
                  <a:pt x="1992879" y="587846"/>
                  <a:pt x="1991292" y="588371"/>
                  <a:pt x="1989734" y="588808"/>
                </a:cubicBezTo>
                <a:cubicBezTo>
                  <a:pt x="1988666" y="589128"/>
                  <a:pt x="1987713" y="588895"/>
                  <a:pt x="1986934" y="587730"/>
                </a:cubicBezTo>
                <a:cubicBezTo>
                  <a:pt x="1983357" y="582397"/>
                  <a:pt x="1978278" y="578841"/>
                  <a:pt x="1972593" y="576306"/>
                </a:cubicBezTo>
                <a:cubicBezTo>
                  <a:pt x="1967400" y="573974"/>
                  <a:pt x="1961918" y="572283"/>
                  <a:pt x="1956175" y="570156"/>
                </a:cubicBezTo>
                <a:lnTo>
                  <a:pt x="1954588" y="561821"/>
                </a:lnTo>
                <a:cubicBezTo>
                  <a:pt x="1954790" y="561325"/>
                  <a:pt x="1954992" y="560830"/>
                  <a:pt x="1955166" y="560334"/>
                </a:cubicBezTo>
                <a:cubicBezTo>
                  <a:pt x="1957993" y="551737"/>
                  <a:pt x="1962350" y="544072"/>
                  <a:pt x="1968640" y="537602"/>
                </a:cubicBezTo>
                <a:cubicBezTo>
                  <a:pt x="1973921" y="532152"/>
                  <a:pt x="1980010" y="528451"/>
                  <a:pt x="1987945" y="529063"/>
                </a:cubicBezTo>
                <a:cubicBezTo>
                  <a:pt x="1987974" y="529063"/>
                  <a:pt x="1988031" y="528946"/>
                  <a:pt x="1988118" y="528859"/>
                </a:cubicBezTo>
                <a:cubicBezTo>
                  <a:pt x="1985434" y="526994"/>
                  <a:pt x="1982751" y="525158"/>
                  <a:pt x="1980038" y="523292"/>
                </a:cubicBezTo>
                <a:close/>
                <a:moveTo>
                  <a:pt x="2019628" y="522972"/>
                </a:moveTo>
                <a:cubicBezTo>
                  <a:pt x="2016021" y="523759"/>
                  <a:pt x="2012587" y="525362"/>
                  <a:pt x="2009009" y="526645"/>
                </a:cubicBezTo>
                <a:cubicBezTo>
                  <a:pt x="2017839" y="534192"/>
                  <a:pt x="2024909" y="543140"/>
                  <a:pt x="2030449" y="553311"/>
                </a:cubicBezTo>
                <a:cubicBezTo>
                  <a:pt x="2033508" y="558907"/>
                  <a:pt x="2035787" y="564794"/>
                  <a:pt x="2036710" y="571118"/>
                </a:cubicBezTo>
                <a:cubicBezTo>
                  <a:pt x="2040462" y="569544"/>
                  <a:pt x="2044271" y="568408"/>
                  <a:pt x="2048080" y="568028"/>
                </a:cubicBezTo>
                <a:cubicBezTo>
                  <a:pt x="2049840" y="567854"/>
                  <a:pt x="2051542" y="567591"/>
                  <a:pt x="2053216" y="567241"/>
                </a:cubicBezTo>
                <a:cubicBezTo>
                  <a:pt x="2052206" y="566717"/>
                  <a:pt x="2051225" y="566018"/>
                  <a:pt x="2050272" y="565202"/>
                </a:cubicBezTo>
                <a:cubicBezTo>
                  <a:pt x="2047531" y="562782"/>
                  <a:pt x="2045598" y="559752"/>
                  <a:pt x="2044299" y="556401"/>
                </a:cubicBezTo>
                <a:cubicBezTo>
                  <a:pt x="2042799" y="552553"/>
                  <a:pt x="2041500" y="548619"/>
                  <a:pt x="2040375" y="544655"/>
                </a:cubicBezTo>
                <a:cubicBezTo>
                  <a:pt x="2038414" y="537777"/>
                  <a:pt x="2035556" y="531452"/>
                  <a:pt x="2030767" y="526003"/>
                </a:cubicBezTo>
                <a:cubicBezTo>
                  <a:pt x="2027563" y="522360"/>
                  <a:pt x="2023668" y="522068"/>
                  <a:pt x="2019628" y="522972"/>
                </a:cubicBezTo>
                <a:close/>
                <a:moveTo>
                  <a:pt x="1804193" y="521748"/>
                </a:moveTo>
                <a:cubicBezTo>
                  <a:pt x="1800846" y="528364"/>
                  <a:pt x="1795508" y="532560"/>
                  <a:pt x="1789505" y="536174"/>
                </a:cubicBezTo>
                <a:cubicBezTo>
                  <a:pt x="1794123" y="535766"/>
                  <a:pt x="1798336" y="536815"/>
                  <a:pt x="1802144" y="539176"/>
                </a:cubicBezTo>
                <a:cubicBezTo>
                  <a:pt x="1804078" y="540371"/>
                  <a:pt x="1805953" y="541712"/>
                  <a:pt x="1807599" y="543285"/>
                </a:cubicBezTo>
                <a:cubicBezTo>
                  <a:pt x="1815130" y="550455"/>
                  <a:pt x="1820150" y="559169"/>
                  <a:pt x="1823093" y="569136"/>
                </a:cubicBezTo>
                <a:cubicBezTo>
                  <a:pt x="1823354" y="570068"/>
                  <a:pt x="1823556" y="571001"/>
                  <a:pt x="1823930" y="572575"/>
                </a:cubicBezTo>
                <a:cubicBezTo>
                  <a:pt x="1822632" y="575343"/>
                  <a:pt x="1817755" y="579044"/>
                  <a:pt x="1817755" y="579044"/>
                </a:cubicBezTo>
                <a:cubicBezTo>
                  <a:pt x="1811205" y="581202"/>
                  <a:pt x="1804425" y="582775"/>
                  <a:pt x="1798826" y="587118"/>
                </a:cubicBezTo>
                <a:cubicBezTo>
                  <a:pt x="1797787" y="587904"/>
                  <a:pt x="1796980" y="589071"/>
                  <a:pt x="1796171" y="590149"/>
                </a:cubicBezTo>
                <a:cubicBezTo>
                  <a:pt x="1795450" y="591140"/>
                  <a:pt x="1794815" y="592218"/>
                  <a:pt x="1794094" y="593209"/>
                </a:cubicBezTo>
                <a:cubicBezTo>
                  <a:pt x="1795162" y="593150"/>
                  <a:pt x="1796229" y="593092"/>
                  <a:pt x="1797354" y="592918"/>
                </a:cubicBezTo>
                <a:lnTo>
                  <a:pt x="1797383" y="592918"/>
                </a:lnTo>
                <a:cubicBezTo>
                  <a:pt x="1801105" y="592422"/>
                  <a:pt x="1805001" y="592335"/>
                  <a:pt x="1808666" y="592976"/>
                </a:cubicBezTo>
                <a:cubicBezTo>
                  <a:pt x="1817755" y="594550"/>
                  <a:pt x="1823354" y="589275"/>
                  <a:pt x="1826758" y="582426"/>
                </a:cubicBezTo>
                <a:lnTo>
                  <a:pt x="1826788" y="582426"/>
                </a:lnTo>
                <a:cubicBezTo>
                  <a:pt x="1831924" y="571992"/>
                  <a:pt x="1833943" y="561208"/>
                  <a:pt x="1826239" y="550338"/>
                </a:cubicBezTo>
                <a:cubicBezTo>
                  <a:pt x="1821882" y="544246"/>
                  <a:pt x="1817727" y="537311"/>
                  <a:pt x="1816169" y="530200"/>
                </a:cubicBezTo>
                <a:cubicBezTo>
                  <a:pt x="1815880" y="528859"/>
                  <a:pt x="1815504" y="527693"/>
                  <a:pt x="1815100" y="526556"/>
                </a:cubicBezTo>
                <a:cubicBezTo>
                  <a:pt x="1814581" y="526702"/>
                  <a:pt x="1814062" y="526877"/>
                  <a:pt x="1813542" y="527023"/>
                </a:cubicBezTo>
                <a:cubicBezTo>
                  <a:pt x="1810398" y="527984"/>
                  <a:pt x="1808031" y="526877"/>
                  <a:pt x="1806127" y="524371"/>
                </a:cubicBezTo>
                <a:cubicBezTo>
                  <a:pt x="1805550" y="523583"/>
                  <a:pt x="1804972" y="522797"/>
                  <a:pt x="1804193" y="521748"/>
                </a:cubicBezTo>
                <a:close/>
                <a:moveTo>
                  <a:pt x="1747781" y="512684"/>
                </a:moveTo>
                <a:cubicBezTo>
                  <a:pt x="1745444" y="512510"/>
                  <a:pt x="1743308" y="513267"/>
                  <a:pt x="1741317" y="514490"/>
                </a:cubicBezTo>
                <a:cubicBezTo>
                  <a:pt x="1736411" y="517522"/>
                  <a:pt x="1736354" y="521281"/>
                  <a:pt x="1741403" y="523992"/>
                </a:cubicBezTo>
                <a:cubicBezTo>
                  <a:pt x="1744174" y="525508"/>
                  <a:pt x="1747232" y="526440"/>
                  <a:pt x="1749974" y="527547"/>
                </a:cubicBezTo>
                <a:lnTo>
                  <a:pt x="1750003" y="527547"/>
                </a:lnTo>
                <a:cubicBezTo>
                  <a:pt x="1752110" y="526265"/>
                  <a:pt x="1753580" y="525158"/>
                  <a:pt x="1755226" y="524400"/>
                </a:cubicBezTo>
                <a:cubicBezTo>
                  <a:pt x="1756755" y="523672"/>
                  <a:pt x="1758428" y="523031"/>
                  <a:pt x="1760102" y="522797"/>
                </a:cubicBezTo>
                <a:cubicBezTo>
                  <a:pt x="1761776" y="522564"/>
                  <a:pt x="1763536" y="522885"/>
                  <a:pt x="1765527" y="522972"/>
                </a:cubicBezTo>
                <a:cubicBezTo>
                  <a:pt x="1761113" y="516444"/>
                  <a:pt x="1755168" y="513238"/>
                  <a:pt x="1747781" y="512684"/>
                </a:cubicBezTo>
                <a:close/>
                <a:moveTo>
                  <a:pt x="236648" y="507712"/>
                </a:moveTo>
                <a:cubicBezTo>
                  <a:pt x="225641" y="513446"/>
                  <a:pt x="228433" y="521840"/>
                  <a:pt x="228213" y="528649"/>
                </a:cubicBezTo>
                <a:cubicBezTo>
                  <a:pt x="225235" y="627981"/>
                  <a:pt x="222505" y="727344"/>
                  <a:pt x="219683" y="826737"/>
                </a:cubicBezTo>
                <a:cubicBezTo>
                  <a:pt x="216265" y="945105"/>
                  <a:pt x="212690" y="1063409"/>
                  <a:pt x="209428" y="1181776"/>
                </a:cubicBezTo>
                <a:cubicBezTo>
                  <a:pt x="206542" y="1285193"/>
                  <a:pt x="204065" y="1388642"/>
                  <a:pt x="201462" y="1492060"/>
                </a:cubicBezTo>
                <a:cubicBezTo>
                  <a:pt x="201337" y="1498141"/>
                  <a:pt x="201462" y="1504159"/>
                  <a:pt x="201462" y="1511032"/>
                </a:cubicBezTo>
                <a:lnTo>
                  <a:pt x="297803" y="1511032"/>
                </a:lnTo>
                <a:cubicBezTo>
                  <a:pt x="296485" y="1494244"/>
                  <a:pt x="295075" y="1480022"/>
                  <a:pt x="294228" y="1465770"/>
                </a:cubicBezTo>
                <a:cubicBezTo>
                  <a:pt x="289367" y="1383733"/>
                  <a:pt x="284788" y="1301696"/>
                  <a:pt x="279927" y="1219659"/>
                </a:cubicBezTo>
                <a:cubicBezTo>
                  <a:pt x="274658" y="1130749"/>
                  <a:pt x="268950" y="1041839"/>
                  <a:pt x="263901" y="952929"/>
                </a:cubicBezTo>
                <a:cubicBezTo>
                  <a:pt x="258476" y="857715"/>
                  <a:pt x="253709" y="762438"/>
                  <a:pt x="248441" y="667163"/>
                </a:cubicBezTo>
                <a:lnTo>
                  <a:pt x="248470" y="667163"/>
                </a:lnTo>
                <a:lnTo>
                  <a:pt x="248472" y="667194"/>
                </a:lnTo>
                <a:lnTo>
                  <a:pt x="248472" y="667163"/>
                </a:lnTo>
                <a:lnTo>
                  <a:pt x="248470" y="667163"/>
                </a:lnTo>
                <a:lnTo>
                  <a:pt x="239692" y="522601"/>
                </a:lnTo>
                <a:cubicBezTo>
                  <a:pt x="239378" y="517911"/>
                  <a:pt x="237841" y="513383"/>
                  <a:pt x="236648" y="507712"/>
                </a:cubicBezTo>
                <a:close/>
                <a:moveTo>
                  <a:pt x="247499" y="506351"/>
                </a:moveTo>
                <a:cubicBezTo>
                  <a:pt x="276666" y="842955"/>
                  <a:pt x="305550" y="1175916"/>
                  <a:pt x="334432" y="1508878"/>
                </a:cubicBezTo>
                <a:cubicBezTo>
                  <a:pt x="335341" y="1508435"/>
                  <a:pt x="336251" y="1508023"/>
                  <a:pt x="337130" y="1507580"/>
                </a:cubicBezTo>
                <a:cubicBezTo>
                  <a:pt x="342052" y="1512457"/>
                  <a:pt x="346851" y="1517399"/>
                  <a:pt x="351869" y="1522118"/>
                </a:cubicBezTo>
                <a:cubicBezTo>
                  <a:pt x="353814" y="1523955"/>
                  <a:pt x="356072" y="1525761"/>
                  <a:pt x="358487" y="1526679"/>
                </a:cubicBezTo>
                <a:cubicBezTo>
                  <a:pt x="370591" y="1531335"/>
                  <a:pt x="382759" y="1535928"/>
                  <a:pt x="395022" y="1540141"/>
                </a:cubicBezTo>
                <a:cubicBezTo>
                  <a:pt x="405182" y="1543624"/>
                  <a:pt x="408726" y="1550086"/>
                  <a:pt x="408099" y="1561014"/>
                </a:cubicBezTo>
                <a:cubicBezTo>
                  <a:pt x="406123" y="1596014"/>
                  <a:pt x="405026" y="1631078"/>
                  <a:pt x="403615" y="1666110"/>
                </a:cubicBezTo>
                <a:cubicBezTo>
                  <a:pt x="403394" y="1671273"/>
                  <a:pt x="402549" y="1676657"/>
                  <a:pt x="403615" y="1681599"/>
                </a:cubicBezTo>
                <a:cubicBezTo>
                  <a:pt x="413838" y="1728700"/>
                  <a:pt x="402579" y="1775482"/>
                  <a:pt x="402265" y="1822423"/>
                </a:cubicBezTo>
                <a:cubicBezTo>
                  <a:pt x="402235" y="1832812"/>
                  <a:pt x="397406" y="1836455"/>
                  <a:pt x="387432" y="1836233"/>
                </a:cubicBezTo>
                <a:cubicBezTo>
                  <a:pt x="366358" y="1835789"/>
                  <a:pt x="345283" y="1836106"/>
                  <a:pt x="324209" y="1836106"/>
                </a:cubicBezTo>
                <a:lnTo>
                  <a:pt x="162494" y="1836211"/>
                </a:lnTo>
                <a:lnTo>
                  <a:pt x="173445" y="1848351"/>
                </a:lnTo>
                <a:cubicBezTo>
                  <a:pt x="174495" y="1852233"/>
                  <a:pt x="172990" y="1856550"/>
                  <a:pt x="169615" y="1863711"/>
                </a:cubicBezTo>
                <a:cubicBezTo>
                  <a:pt x="168950" y="1865136"/>
                  <a:pt x="167492" y="1866721"/>
                  <a:pt x="167777" y="1867924"/>
                </a:cubicBezTo>
                <a:cubicBezTo>
                  <a:pt x="170724" y="1881518"/>
                  <a:pt x="162897" y="1893304"/>
                  <a:pt x="161535" y="1906136"/>
                </a:cubicBezTo>
                <a:cubicBezTo>
                  <a:pt x="173575" y="1907911"/>
                  <a:pt x="187992" y="1901226"/>
                  <a:pt x="191795" y="1890674"/>
                </a:cubicBezTo>
                <a:cubicBezTo>
                  <a:pt x="193758" y="1885224"/>
                  <a:pt x="196927" y="1883069"/>
                  <a:pt x="201743" y="1882087"/>
                </a:cubicBezTo>
                <a:cubicBezTo>
                  <a:pt x="210995" y="1880186"/>
                  <a:pt x="220247" y="1877398"/>
                  <a:pt x="229594" y="1876954"/>
                </a:cubicBezTo>
                <a:cubicBezTo>
                  <a:pt x="243029" y="1876321"/>
                  <a:pt x="250696" y="1884686"/>
                  <a:pt x="254149" y="1896883"/>
                </a:cubicBezTo>
                <a:lnTo>
                  <a:pt x="266107" y="1896485"/>
                </a:lnTo>
                <a:lnTo>
                  <a:pt x="324102" y="1975192"/>
                </a:lnTo>
                <a:lnTo>
                  <a:pt x="336046" y="1974490"/>
                </a:lnTo>
                <a:lnTo>
                  <a:pt x="336340" y="1974638"/>
                </a:lnTo>
                <a:cubicBezTo>
                  <a:pt x="366154" y="1969980"/>
                  <a:pt x="391947" y="1982813"/>
                  <a:pt x="417928" y="1993966"/>
                </a:cubicBezTo>
                <a:cubicBezTo>
                  <a:pt x="425753" y="1997324"/>
                  <a:pt x="432344" y="1997324"/>
                  <a:pt x="440359" y="1995391"/>
                </a:cubicBezTo>
                <a:cubicBezTo>
                  <a:pt x="463299" y="1989815"/>
                  <a:pt x="486493" y="1985158"/>
                  <a:pt x="509623" y="1980500"/>
                </a:cubicBezTo>
                <a:lnTo>
                  <a:pt x="526147" y="1975557"/>
                </a:lnTo>
                <a:lnTo>
                  <a:pt x="526147" y="1973021"/>
                </a:lnTo>
                <a:lnTo>
                  <a:pt x="529767" y="1974656"/>
                </a:lnTo>
                <a:lnTo>
                  <a:pt x="565485" y="1912744"/>
                </a:lnTo>
                <a:lnTo>
                  <a:pt x="568817" y="1910472"/>
                </a:lnTo>
                <a:lnTo>
                  <a:pt x="568817" y="1915420"/>
                </a:lnTo>
                <a:lnTo>
                  <a:pt x="589493" y="1915420"/>
                </a:lnTo>
                <a:lnTo>
                  <a:pt x="673384" y="1896515"/>
                </a:lnTo>
                <a:lnTo>
                  <a:pt x="675502" y="1897221"/>
                </a:lnTo>
                <a:lnTo>
                  <a:pt x="682475" y="1885040"/>
                </a:lnTo>
                <a:cubicBezTo>
                  <a:pt x="683691" y="1876619"/>
                  <a:pt x="682476" y="1867528"/>
                  <a:pt x="680751" y="1858564"/>
                </a:cubicBezTo>
                <a:cubicBezTo>
                  <a:pt x="671562" y="1810577"/>
                  <a:pt x="650362" y="1767373"/>
                  <a:pt x="628315" y="1724485"/>
                </a:cubicBezTo>
                <a:cubicBezTo>
                  <a:pt x="613105" y="1694901"/>
                  <a:pt x="597206" y="1665508"/>
                  <a:pt x="584535" y="1634847"/>
                </a:cubicBezTo>
                <a:cubicBezTo>
                  <a:pt x="571207" y="1602571"/>
                  <a:pt x="561485" y="1568775"/>
                  <a:pt x="549912" y="1535738"/>
                </a:cubicBezTo>
                <a:cubicBezTo>
                  <a:pt x="543703" y="1518001"/>
                  <a:pt x="538466" y="1500072"/>
                  <a:pt x="527427" y="1484077"/>
                </a:cubicBezTo>
                <a:cubicBezTo>
                  <a:pt x="514663" y="1465548"/>
                  <a:pt x="515039" y="1443502"/>
                  <a:pt x="525796" y="1424910"/>
                </a:cubicBezTo>
                <a:cubicBezTo>
                  <a:pt x="550227" y="1382624"/>
                  <a:pt x="546964" y="1336347"/>
                  <a:pt x="548157" y="1290705"/>
                </a:cubicBezTo>
                <a:cubicBezTo>
                  <a:pt x="548722" y="1268343"/>
                  <a:pt x="545616" y="1245885"/>
                  <a:pt x="546401" y="1223523"/>
                </a:cubicBezTo>
                <a:cubicBezTo>
                  <a:pt x="546901" y="1210062"/>
                  <a:pt x="550321" y="1196315"/>
                  <a:pt x="554648" y="1183519"/>
                </a:cubicBezTo>
                <a:cubicBezTo>
                  <a:pt x="564182" y="1155328"/>
                  <a:pt x="575002" y="1127518"/>
                  <a:pt x="585664" y="1099708"/>
                </a:cubicBezTo>
                <a:cubicBezTo>
                  <a:pt x="588768" y="1091567"/>
                  <a:pt x="588550" y="1083966"/>
                  <a:pt x="584629" y="1076490"/>
                </a:cubicBezTo>
                <a:cubicBezTo>
                  <a:pt x="579203" y="1066164"/>
                  <a:pt x="580051" y="1055776"/>
                  <a:pt x="582559" y="1044721"/>
                </a:cubicBezTo>
                <a:cubicBezTo>
                  <a:pt x="591999" y="1003259"/>
                  <a:pt x="601250" y="961766"/>
                  <a:pt x="609623" y="920115"/>
                </a:cubicBezTo>
                <a:cubicBezTo>
                  <a:pt x="611474" y="910960"/>
                  <a:pt x="609655" y="900983"/>
                  <a:pt x="609185" y="891384"/>
                </a:cubicBezTo>
                <a:cubicBezTo>
                  <a:pt x="608370" y="874820"/>
                  <a:pt x="606205" y="858222"/>
                  <a:pt x="606551" y="841689"/>
                </a:cubicBezTo>
                <a:cubicBezTo>
                  <a:pt x="607617" y="787651"/>
                  <a:pt x="609561" y="733646"/>
                  <a:pt x="611098" y="679642"/>
                </a:cubicBezTo>
                <a:cubicBezTo>
                  <a:pt x="611192" y="676252"/>
                  <a:pt x="610784" y="672832"/>
                  <a:pt x="610502" y="667732"/>
                </a:cubicBezTo>
                <a:cubicBezTo>
                  <a:pt x="593850" y="664122"/>
                  <a:pt x="577291" y="661049"/>
                  <a:pt x="560952" y="656836"/>
                </a:cubicBezTo>
                <a:cubicBezTo>
                  <a:pt x="548313" y="653605"/>
                  <a:pt x="534734" y="651167"/>
                  <a:pt x="523852" y="644515"/>
                </a:cubicBezTo>
                <a:cubicBezTo>
                  <a:pt x="499297" y="629534"/>
                  <a:pt x="475745" y="636344"/>
                  <a:pt x="451628" y="643565"/>
                </a:cubicBezTo>
                <a:cubicBezTo>
                  <a:pt x="450029" y="644072"/>
                  <a:pt x="448617" y="645180"/>
                  <a:pt x="447018" y="645781"/>
                </a:cubicBezTo>
                <a:cubicBezTo>
                  <a:pt x="445983" y="646162"/>
                  <a:pt x="444822" y="646130"/>
                  <a:pt x="441311" y="646606"/>
                </a:cubicBezTo>
                <a:cubicBezTo>
                  <a:pt x="438519" y="641758"/>
                  <a:pt x="434160" y="636438"/>
                  <a:pt x="432152" y="630325"/>
                </a:cubicBezTo>
                <a:cubicBezTo>
                  <a:pt x="426225" y="612366"/>
                  <a:pt x="420643" y="594312"/>
                  <a:pt x="416190" y="575939"/>
                </a:cubicBezTo>
                <a:cubicBezTo>
                  <a:pt x="414025" y="566817"/>
                  <a:pt x="410702" y="563048"/>
                  <a:pt x="401169" y="564822"/>
                </a:cubicBezTo>
                <a:cubicBezTo>
                  <a:pt x="392261" y="566469"/>
                  <a:pt x="383135" y="567198"/>
                  <a:pt x="374041" y="567578"/>
                </a:cubicBezTo>
                <a:cubicBezTo>
                  <a:pt x="351837" y="568560"/>
                  <a:pt x="331391" y="564061"/>
                  <a:pt x="313138" y="549809"/>
                </a:cubicBezTo>
                <a:cubicBezTo>
                  <a:pt x="297395" y="537487"/>
                  <a:pt x="280335" y="526940"/>
                  <a:pt x="263807" y="515758"/>
                </a:cubicBezTo>
                <a:cubicBezTo>
                  <a:pt x="259731" y="513002"/>
                  <a:pt x="255278" y="510849"/>
                  <a:pt x="247499" y="506351"/>
                </a:cubicBezTo>
                <a:close/>
                <a:moveTo>
                  <a:pt x="2028775" y="505543"/>
                </a:moveTo>
                <a:lnTo>
                  <a:pt x="2028826" y="505560"/>
                </a:lnTo>
                <a:lnTo>
                  <a:pt x="2028743" y="505563"/>
                </a:lnTo>
                <a:close/>
                <a:moveTo>
                  <a:pt x="1765498" y="501842"/>
                </a:moveTo>
                <a:cubicBezTo>
                  <a:pt x="1760362" y="506477"/>
                  <a:pt x="1761978" y="516298"/>
                  <a:pt x="1768066" y="519445"/>
                </a:cubicBezTo>
                <a:cubicBezTo>
                  <a:pt x="1768124" y="513501"/>
                  <a:pt x="1768442" y="507613"/>
                  <a:pt x="1765498" y="501842"/>
                </a:cubicBezTo>
                <a:close/>
                <a:moveTo>
                  <a:pt x="2011838" y="495022"/>
                </a:moveTo>
                <a:cubicBezTo>
                  <a:pt x="2009038" y="501464"/>
                  <a:pt x="2009673" y="508283"/>
                  <a:pt x="2010192" y="515190"/>
                </a:cubicBezTo>
                <a:cubicBezTo>
                  <a:pt x="2010741" y="514229"/>
                  <a:pt x="2011318" y="513267"/>
                  <a:pt x="2011866" y="512306"/>
                </a:cubicBezTo>
                <a:cubicBezTo>
                  <a:pt x="2011462" y="512072"/>
                  <a:pt x="2011260" y="511926"/>
                  <a:pt x="2011001" y="511780"/>
                </a:cubicBezTo>
                <a:cubicBezTo>
                  <a:pt x="2011548" y="511169"/>
                  <a:pt x="2012126" y="510615"/>
                  <a:pt x="2012617" y="509974"/>
                </a:cubicBezTo>
                <a:lnTo>
                  <a:pt x="2012587" y="509974"/>
                </a:lnTo>
                <a:cubicBezTo>
                  <a:pt x="2015531" y="506097"/>
                  <a:pt x="2016050" y="501813"/>
                  <a:pt x="2014377" y="497267"/>
                </a:cubicBezTo>
                <a:cubicBezTo>
                  <a:pt x="2014030" y="496247"/>
                  <a:pt x="2013655" y="495139"/>
                  <a:pt x="2011838" y="495022"/>
                </a:cubicBezTo>
                <a:close/>
                <a:moveTo>
                  <a:pt x="2118314" y="309697"/>
                </a:moveTo>
                <a:cubicBezTo>
                  <a:pt x="2117016" y="312027"/>
                  <a:pt x="2115659" y="313806"/>
                  <a:pt x="2114938" y="315787"/>
                </a:cubicBezTo>
                <a:cubicBezTo>
                  <a:pt x="2106800" y="338199"/>
                  <a:pt x="2098318" y="360494"/>
                  <a:pt x="2091017" y="383168"/>
                </a:cubicBezTo>
                <a:cubicBezTo>
                  <a:pt x="2087785" y="393223"/>
                  <a:pt x="2082245" y="397041"/>
                  <a:pt x="2072145" y="396749"/>
                </a:cubicBezTo>
                <a:cubicBezTo>
                  <a:pt x="2059766" y="396370"/>
                  <a:pt x="2047359" y="396924"/>
                  <a:pt x="2034980" y="397098"/>
                </a:cubicBezTo>
                <a:cubicBezTo>
                  <a:pt x="2025947" y="397215"/>
                  <a:pt x="2016944" y="397361"/>
                  <a:pt x="2009443" y="397478"/>
                </a:cubicBezTo>
                <a:lnTo>
                  <a:pt x="1993600" y="397624"/>
                </a:lnTo>
                <a:cubicBezTo>
                  <a:pt x="1992216" y="407940"/>
                  <a:pt x="1993370" y="418083"/>
                  <a:pt x="1995188" y="428254"/>
                </a:cubicBezTo>
                <a:cubicBezTo>
                  <a:pt x="1996025" y="432946"/>
                  <a:pt x="1996111" y="437755"/>
                  <a:pt x="1996630" y="442506"/>
                </a:cubicBezTo>
                <a:cubicBezTo>
                  <a:pt x="1996774" y="443642"/>
                  <a:pt x="1997006" y="444866"/>
                  <a:pt x="1997496" y="445886"/>
                </a:cubicBezTo>
                <a:cubicBezTo>
                  <a:pt x="2001536" y="454454"/>
                  <a:pt x="2002835" y="463227"/>
                  <a:pt x="1999978" y="472407"/>
                </a:cubicBezTo>
                <a:cubicBezTo>
                  <a:pt x="1999603" y="473631"/>
                  <a:pt x="1999257" y="474943"/>
                  <a:pt x="1998534" y="475963"/>
                </a:cubicBezTo>
                <a:cubicBezTo>
                  <a:pt x="1996630" y="478673"/>
                  <a:pt x="1996630" y="481791"/>
                  <a:pt x="1996313" y="485027"/>
                </a:cubicBezTo>
                <a:cubicBezTo>
                  <a:pt x="1997583" y="485434"/>
                  <a:pt x="1998794" y="485725"/>
                  <a:pt x="1999978" y="486164"/>
                </a:cubicBezTo>
                <a:cubicBezTo>
                  <a:pt x="2005028" y="487970"/>
                  <a:pt x="2007423" y="491321"/>
                  <a:pt x="2007595" y="496743"/>
                </a:cubicBezTo>
                <a:cubicBezTo>
                  <a:pt x="2007653" y="499219"/>
                  <a:pt x="2007595" y="501696"/>
                  <a:pt x="2007797" y="504174"/>
                </a:cubicBezTo>
                <a:cubicBezTo>
                  <a:pt x="2008086" y="501172"/>
                  <a:pt x="2008230" y="498171"/>
                  <a:pt x="2008721" y="495227"/>
                </a:cubicBezTo>
                <a:cubicBezTo>
                  <a:pt x="2009067" y="493070"/>
                  <a:pt x="2009731" y="490913"/>
                  <a:pt x="2010539" y="488902"/>
                </a:cubicBezTo>
                <a:cubicBezTo>
                  <a:pt x="2011260" y="487125"/>
                  <a:pt x="2012761" y="486075"/>
                  <a:pt x="2014809" y="485959"/>
                </a:cubicBezTo>
                <a:cubicBezTo>
                  <a:pt x="2017897" y="485814"/>
                  <a:pt x="2019801" y="487125"/>
                  <a:pt x="2020118" y="490214"/>
                </a:cubicBezTo>
                <a:cubicBezTo>
                  <a:pt x="2020350" y="492284"/>
                  <a:pt x="2020320" y="494470"/>
                  <a:pt x="2019916" y="496509"/>
                </a:cubicBezTo>
                <a:cubicBezTo>
                  <a:pt x="2019369" y="499395"/>
                  <a:pt x="2018388" y="502163"/>
                  <a:pt x="2017579" y="504990"/>
                </a:cubicBezTo>
                <a:cubicBezTo>
                  <a:pt x="2017349" y="505747"/>
                  <a:pt x="2017089" y="506505"/>
                  <a:pt x="2016656" y="507788"/>
                </a:cubicBezTo>
                <a:cubicBezTo>
                  <a:pt x="2017811" y="506942"/>
                  <a:pt x="2018502" y="506418"/>
                  <a:pt x="2019225" y="505952"/>
                </a:cubicBezTo>
                <a:lnTo>
                  <a:pt x="2028743" y="505563"/>
                </a:lnTo>
                <a:lnTo>
                  <a:pt x="2011722" y="516444"/>
                </a:lnTo>
                <a:cubicBezTo>
                  <a:pt x="2016714" y="514403"/>
                  <a:pt x="2020783" y="515744"/>
                  <a:pt x="2024331" y="518309"/>
                </a:cubicBezTo>
                <a:cubicBezTo>
                  <a:pt x="2026756" y="520058"/>
                  <a:pt x="2028862" y="520145"/>
                  <a:pt x="2031343" y="519037"/>
                </a:cubicBezTo>
                <a:cubicBezTo>
                  <a:pt x="2031748" y="518863"/>
                  <a:pt x="2032209" y="518775"/>
                  <a:pt x="2032613" y="518571"/>
                </a:cubicBezTo>
                <a:cubicBezTo>
                  <a:pt x="2034373" y="517639"/>
                  <a:pt x="2036278" y="516881"/>
                  <a:pt x="2037865" y="515715"/>
                </a:cubicBezTo>
                <a:cubicBezTo>
                  <a:pt x="2040721" y="513616"/>
                  <a:pt x="2040721" y="510906"/>
                  <a:pt x="2038096" y="508575"/>
                </a:cubicBezTo>
                <a:lnTo>
                  <a:pt x="2028826" y="505560"/>
                </a:lnTo>
                <a:lnTo>
                  <a:pt x="2042771" y="504990"/>
                </a:lnTo>
                <a:cubicBezTo>
                  <a:pt x="2044617" y="505981"/>
                  <a:pt x="2046319" y="507613"/>
                  <a:pt x="2047589" y="509333"/>
                </a:cubicBezTo>
                <a:cubicBezTo>
                  <a:pt x="2051167" y="514170"/>
                  <a:pt x="2049119" y="520582"/>
                  <a:pt x="2043406" y="522477"/>
                </a:cubicBezTo>
                <a:cubicBezTo>
                  <a:pt x="2041356" y="523146"/>
                  <a:pt x="2039135" y="523350"/>
                  <a:pt x="2036970" y="523555"/>
                </a:cubicBezTo>
                <a:cubicBezTo>
                  <a:pt x="2035182" y="523730"/>
                  <a:pt x="2033334" y="523583"/>
                  <a:pt x="2031199" y="523583"/>
                </a:cubicBezTo>
                <a:cubicBezTo>
                  <a:pt x="2032007" y="524517"/>
                  <a:pt x="2032585" y="525187"/>
                  <a:pt x="2033162" y="525857"/>
                </a:cubicBezTo>
                <a:cubicBezTo>
                  <a:pt x="2036335" y="529471"/>
                  <a:pt x="2038615" y="533580"/>
                  <a:pt x="2040606" y="537981"/>
                </a:cubicBezTo>
                <a:cubicBezTo>
                  <a:pt x="2042972" y="543227"/>
                  <a:pt x="2045887" y="548269"/>
                  <a:pt x="2049956" y="552465"/>
                </a:cubicBezTo>
                <a:cubicBezTo>
                  <a:pt x="2052235" y="554826"/>
                  <a:pt x="2055150" y="556196"/>
                  <a:pt x="2058150" y="557303"/>
                </a:cubicBezTo>
                <a:cubicBezTo>
                  <a:pt x="2059449" y="557770"/>
                  <a:pt x="2060747" y="558178"/>
                  <a:pt x="2061988" y="558761"/>
                </a:cubicBezTo>
                <a:cubicBezTo>
                  <a:pt x="2064383" y="559898"/>
                  <a:pt x="2065364" y="561325"/>
                  <a:pt x="2065104" y="563307"/>
                </a:cubicBezTo>
                <a:cubicBezTo>
                  <a:pt x="2071424" y="560539"/>
                  <a:pt x="2077339" y="557012"/>
                  <a:pt x="2083486" y="553689"/>
                </a:cubicBezTo>
                <a:cubicBezTo>
                  <a:pt x="2094363" y="547832"/>
                  <a:pt x="2105126" y="541653"/>
                  <a:pt x="2115891" y="535503"/>
                </a:cubicBezTo>
                <a:lnTo>
                  <a:pt x="2115947" y="535503"/>
                </a:lnTo>
                <a:cubicBezTo>
                  <a:pt x="2135512" y="524341"/>
                  <a:pt x="2155046" y="513092"/>
                  <a:pt x="2175044" y="501638"/>
                </a:cubicBezTo>
                <a:cubicBezTo>
                  <a:pt x="2173398" y="441602"/>
                  <a:pt x="2161395" y="383780"/>
                  <a:pt x="2150545" y="326657"/>
                </a:cubicBezTo>
                <a:cubicBezTo>
                  <a:pt x="2139638" y="320917"/>
                  <a:pt x="2129712" y="315671"/>
                  <a:pt x="2118314" y="309697"/>
                </a:cubicBezTo>
                <a:close/>
                <a:moveTo>
                  <a:pt x="1624309" y="292035"/>
                </a:moveTo>
                <a:cubicBezTo>
                  <a:pt x="1622144" y="294862"/>
                  <a:pt x="1620875" y="296027"/>
                  <a:pt x="1620268" y="297455"/>
                </a:cubicBezTo>
                <a:cubicBezTo>
                  <a:pt x="1605841" y="331321"/>
                  <a:pt x="1599349" y="366906"/>
                  <a:pt x="1599521" y="403657"/>
                </a:cubicBezTo>
                <a:cubicBezTo>
                  <a:pt x="1599637" y="427525"/>
                  <a:pt x="1601051" y="451423"/>
                  <a:pt x="1601570" y="475292"/>
                </a:cubicBezTo>
                <a:cubicBezTo>
                  <a:pt x="1601686" y="481354"/>
                  <a:pt x="1604283" y="485114"/>
                  <a:pt x="1608812" y="488844"/>
                </a:cubicBezTo>
                <a:cubicBezTo>
                  <a:pt x="1625462" y="502542"/>
                  <a:pt x="1641679" y="516822"/>
                  <a:pt x="1658329" y="530578"/>
                </a:cubicBezTo>
                <a:cubicBezTo>
                  <a:pt x="1661936" y="533521"/>
                  <a:pt x="1666437" y="536640"/>
                  <a:pt x="1670766" y="537078"/>
                </a:cubicBezTo>
                <a:cubicBezTo>
                  <a:pt x="1684731" y="538448"/>
                  <a:pt x="1695062" y="544889"/>
                  <a:pt x="1702016" y="557303"/>
                </a:cubicBezTo>
                <a:lnTo>
                  <a:pt x="1702074" y="557391"/>
                </a:lnTo>
                <a:cubicBezTo>
                  <a:pt x="1711048" y="556138"/>
                  <a:pt x="1718724" y="557740"/>
                  <a:pt x="1725504" y="561588"/>
                </a:cubicBezTo>
                <a:cubicBezTo>
                  <a:pt x="1727957" y="559810"/>
                  <a:pt x="1730064" y="557594"/>
                  <a:pt x="1731737" y="554797"/>
                </a:cubicBezTo>
                <a:cubicBezTo>
                  <a:pt x="1734074" y="550863"/>
                  <a:pt x="1736700" y="547103"/>
                  <a:pt x="1738287" y="542731"/>
                </a:cubicBezTo>
                <a:cubicBezTo>
                  <a:pt x="1739585" y="539147"/>
                  <a:pt x="1741952" y="536203"/>
                  <a:pt x="1744433" y="533347"/>
                </a:cubicBezTo>
                <a:cubicBezTo>
                  <a:pt x="1745040" y="532677"/>
                  <a:pt x="1745616" y="532006"/>
                  <a:pt x="1746569" y="530928"/>
                </a:cubicBezTo>
                <a:cubicBezTo>
                  <a:pt x="1744521" y="530928"/>
                  <a:pt x="1742933" y="531045"/>
                  <a:pt x="1741375" y="530900"/>
                </a:cubicBezTo>
                <a:cubicBezTo>
                  <a:pt x="1739038" y="530666"/>
                  <a:pt x="1736614" y="530520"/>
                  <a:pt x="1734392" y="529820"/>
                </a:cubicBezTo>
                <a:cubicBezTo>
                  <a:pt x="1728534" y="527955"/>
                  <a:pt x="1726543" y="521486"/>
                  <a:pt x="1730208" y="516472"/>
                </a:cubicBezTo>
                <a:cubicBezTo>
                  <a:pt x="1732891" y="512830"/>
                  <a:pt x="1736643" y="510848"/>
                  <a:pt x="1740971" y="509944"/>
                </a:cubicBezTo>
                <a:cubicBezTo>
                  <a:pt x="1748329" y="508429"/>
                  <a:pt x="1753638" y="509798"/>
                  <a:pt x="1761083" y="515103"/>
                </a:cubicBezTo>
                <a:cubicBezTo>
                  <a:pt x="1760737" y="514053"/>
                  <a:pt x="1760478" y="513354"/>
                  <a:pt x="1760304" y="512655"/>
                </a:cubicBezTo>
                <a:cubicBezTo>
                  <a:pt x="1759352" y="509012"/>
                  <a:pt x="1758255" y="505398"/>
                  <a:pt x="1757534" y="501726"/>
                </a:cubicBezTo>
                <a:cubicBezTo>
                  <a:pt x="1757216" y="500181"/>
                  <a:pt x="1757419" y="498404"/>
                  <a:pt x="1757793" y="496830"/>
                </a:cubicBezTo>
                <a:cubicBezTo>
                  <a:pt x="1758660" y="493070"/>
                  <a:pt x="1763247" y="491817"/>
                  <a:pt x="1765960" y="494615"/>
                </a:cubicBezTo>
                <a:cubicBezTo>
                  <a:pt x="1766884" y="495548"/>
                  <a:pt x="1767605" y="496830"/>
                  <a:pt x="1768009" y="498112"/>
                </a:cubicBezTo>
                <a:cubicBezTo>
                  <a:pt x="1768586" y="500006"/>
                  <a:pt x="1768961" y="502018"/>
                  <a:pt x="1769191" y="504028"/>
                </a:cubicBezTo>
                <a:cubicBezTo>
                  <a:pt x="1769567" y="507409"/>
                  <a:pt x="1769797" y="510789"/>
                  <a:pt x="1770086" y="514199"/>
                </a:cubicBezTo>
                <a:cubicBezTo>
                  <a:pt x="1770086" y="511869"/>
                  <a:pt x="1770086" y="509566"/>
                  <a:pt x="1770086" y="507264"/>
                </a:cubicBezTo>
                <a:cubicBezTo>
                  <a:pt x="1770086" y="505864"/>
                  <a:pt x="1770028" y="504495"/>
                  <a:pt x="1770115" y="503124"/>
                </a:cubicBezTo>
                <a:cubicBezTo>
                  <a:pt x="1770462" y="497879"/>
                  <a:pt x="1773318" y="494673"/>
                  <a:pt x="1778223" y="493275"/>
                </a:cubicBezTo>
                <a:cubicBezTo>
                  <a:pt x="1779781" y="492838"/>
                  <a:pt x="1781427" y="492488"/>
                  <a:pt x="1783100" y="492167"/>
                </a:cubicBezTo>
                <a:cubicBezTo>
                  <a:pt x="1782783" y="491001"/>
                  <a:pt x="1782465" y="489865"/>
                  <a:pt x="1782206" y="488640"/>
                </a:cubicBezTo>
                <a:cubicBezTo>
                  <a:pt x="1782176" y="488494"/>
                  <a:pt x="1782148" y="488320"/>
                  <a:pt x="1782118" y="488174"/>
                </a:cubicBezTo>
                <a:cubicBezTo>
                  <a:pt x="1778830" y="484152"/>
                  <a:pt x="1776982" y="479431"/>
                  <a:pt x="1776377" y="474155"/>
                </a:cubicBezTo>
                <a:cubicBezTo>
                  <a:pt x="1775915" y="469813"/>
                  <a:pt x="1776089" y="465500"/>
                  <a:pt x="1777242" y="461274"/>
                </a:cubicBezTo>
                <a:cubicBezTo>
                  <a:pt x="1777589" y="459992"/>
                  <a:pt x="1777617" y="458826"/>
                  <a:pt x="1777214" y="457514"/>
                </a:cubicBezTo>
                <a:cubicBezTo>
                  <a:pt x="1776203" y="454337"/>
                  <a:pt x="1776636" y="453609"/>
                  <a:pt x="1779349" y="451569"/>
                </a:cubicBezTo>
                <a:cubicBezTo>
                  <a:pt x="1780272" y="450870"/>
                  <a:pt x="1781137" y="449908"/>
                  <a:pt x="1781571" y="448858"/>
                </a:cubicBezTo>
                <a:cubicBezTo>
                  <a:pt x="1783388" y="444603"/>
                  <a:pt x="1783937" y="440057"/>
                  <a:pt x="1784543" y="434958"/>
                </a:cubicBezTo>
                <a:cubicBezTo>
                  <a:pt x="1776059" y="441573"/>
                  <a:pt x="1768355" y="438833"/>
                  <a:pt x="1760131" y="433995"/>
                </a:cubicBezTo>
                <a:cubicBezTo>
                  <a:pt x="1761632" y="433150"/>
                  <a:pt x="1762641" y="432509"/>
                  <a:pt x="1763738" y="432013"/>
                </a:cubicBezTo>
                <a:cubicBezTo>
                  <a:pt x="1767777" y="430207"/>
                  <a:pt x="1771500" y="427962"/>
                  <a:pt x="1774559" y="424698"/>
                </a:cubicBezTo>
                <a:cubicBezTo>
                  <a:pt x="1776347" y="422775"/>
                  <a:pt x="1777589" y="420706"/>
                  <a:pt x="1778166" y="418053"/>
                </a:cubicBezTo>
                <a:cubicBezTo>
                  <a:pt x="1779233" y="413158"/>
                  <a:pt x="1780446" y="408262"/>
                  <a:pt x="1781686" y="403307"/>
                </a:cubicBezTo>
                <a:cubicBezTo>
                  <a:pt x="1781542" y="401849"/>
                  <a:pt x="1781369" y="400393"/>
                  <a:pt x="1781225" y="398935"/>
                </a:cubicBezTo>
                <a:cubicBezTo>
                  <a:pt x="1781167" y="398935"/>
                  <a:pt x="1781109" y="398935"/>
                  <a:pt x="1781051" y="398935"/>
                </a:cubicBezTo>
                <a:cubicBezTo>
                  <a:pt x="1777819" y="398643"/>
                  <a:pt x="1775107" y="396662"/>
                  <a:pt x="1773722" y="393893"/>
                </a:cubicBezTo>
                <a:cubicBezTo>
                  <a:pt x="1742558" y="390570"/>
                  <a:pt x="1711423" y="386840"/>
                  <a:pt x="1680202" y="384626"/>
                </a:cubicBezTo>
                <a:cubicBezTo>
                  <a:pt x="1669381" y="383867"/>
                  <a:pt x="1663984" y="379992"/>
                  <a:pt x="1659801" y="370287"/>
                </a:cubicBezTo>
                <a:cubicBezTo>
                  <a:pt x="1648720" y="344523"/>
                  <a:pt x="1636716" y="319226"/>
                  <a:pt x="1624309" y="292035"/>
                </a:cubicBezTo>
                <a:close/>
                <a:moveTo>
                  <a:pt x="1774703" y="12"/>
                </a:moveTo>
                <a:cubicBezTo>
                  <a:pt x="1784860" y="-309"/>
                  <a:pt x="1794296" y="5345"/>
                  <a:pt x="1799779" y="15400"/>
                </a:cubicBezTo>
                <a:cubicBezTo>
                  <a:pt x="1804944" y="24842"/>
                  <a:pt x="1810570" y="34023"/>
                  <a:pt x="1816399" y="43961"/>
                </a:cubicBezTo>
                <a:cubicBezTo>
                  <a:pt x="1819862" y="42736"/>
                  <a:pt x="1822978" y="42067"/>
                  <a:pt x="1825633" y="40610"/>
                </a:cubicBezTo>
                <a:cubicBezTo>
                  <a:pt x="1831808" y="37170"/>
                  <a:pt x="1837464" y="37112"/>
                  <a:pt x="1844043" y="40202"/>
                </a:cubicBezTo>
                <a:cubicBezTo>
                  <a:pt x="1852180" y="44048"/>
                  <a:pt x="1860952" y="46642"/>
                  <a:pt x="1869435" y="49732"/>
                </a:cubicBezTo>
                <a:cubicBezTo>
                  <a:pt x="1876852" y="40230"/>
                  <a:pt x="1883518" y="31167"/>
                  <a:pt x="1890731" y="22540"/>
                </a:cubicBezTo>
                <a:cubicBezTo>
                  <a:pt x="1897627" y="14292"/>
                  <a:pt x="1907352" y="13564"/>
                  <a:pt x="1915893" y="20063"/>
                </a:cubicBezTo>
                <a:cubicBezTo>
                  <a:pt x="1928300" y="29505"/>
                  <a:pt x="1937679" y="30817"/>
                  <a:pt x="1949769" y="21957"/>
                </a:cubicBezTo>
                <a:cubicBezTo>
                  <a:pt x="1959465" y="14846"/>
                  <a:pt x="1968814" y="12980"/>
                  <a:pt x="1979923" y="17003"/>
                </a:cubicBezTo>
                <a:cubicBezTo>
                  <a:pt x="1988984" y="20325"/>
                  <a:pt x="1998275" y="22919"/>
                  <a:pt x="2008202" y="26096"/>
                </a:cubicBezTo>
                <a:cubicBezTo>
                  <a:pt x="2012905" y="15166"/>
                  <a:pt x="2021244" y="10591"/>
                  <a:pt x="2033508" y="10124"/>
                </a:cubicBezTo>
                <a:cubicBezTo>
                  <a:pt x="2041702" y="9833"/>
                  <a:pt x="2050070" y="6103"/>
                  <a:pt x="2057891" y="2781"/>
                </a:cubicBezTo>
                <a:cubicBezTo>
                  <a:pt x="2071540" y="-3019"/>
                  <a:pt x="2085044" y="2023"/>
                  <a:pt x="2090208" y="16390"/>
                </a:cubicBezTo>
                <a:cubicBezTo>
                  <a:pt x="2095923" y="32157"/>
                  <a:pt x="2093440" y="48595"/>
                  <a:pt x="2092459" y="64799"/>
                </a:cubicBezTo>
                <a:cubicBezTo>
                  <a:pt x="2092257" y="68558"/>
                  <a:pt x="2091305" y="72289"/>
                  <a:pt x="2090757" y="76049"/>
                </a:cubicBezTo>
                <a:cubicBezTo>
                  <a:pt x="2089920" y="81789"/>
                  <a:pt x="2091103" y="86686"/>
                  <a:pt x="2096124" y="90358"/>
                </a:cubicBezTo>
                <a:cubicBezTo>
                  <a:pt x="2098318" y="91932"/>
                  <a:pt x="2099818" y="94351"/>
                  <a:pt x="2101895" y="96070"/>
                </a:cubicBezTo>
                <a:cubicBezTo>
                  <a:pt x="2113755" y="106125"/>
                  <a:pt x="2118286" y="118658"/>
                  <a:pt x="2114361" y="134920"/>
                </a:cubicBezTo>
                <a:cubicBezTo>
                  <a:pt x="2125094" y="136172"/>
                  <a:pt x="2135627" y="137689"/>
                  <a:pt x="2146217" y="138591"/>
                </a:cubicBezTo>
                <a:cubicBezTo>
                  <a:pt x="2161914" y="139932"/>
                  <a:pt x="2163069" y="141301"/>
                  <a:pt x="2159347" y="156194"/>
                </a:cubicBezTo>
                <a:cubicBezTo>
                  <a:pt x="2157269" y="164588"/>
                  <a:pt x="2155134" y="172981"/>
                  <a:pt x="2152651" y="182862"/>
                </a:cubicBezTo>
                <a:cubicBezTo>
                  <a:pt x="2168118" y="191401"/>
                  <a:pt x="2168406" y="206410"/>
                  <a:pt x="2169215" y="222702"/>
                </a:cubicBezTo>
                <a:cubicBezTo>
                  <a:pt x="2170022" y="239284"/>
                  <a:pt x="2174467" y="255868"/>
                  <a:pt x="2179025" y="271984"/>
                </a:cubicBezTo>
                <a:cubicBezTo>
                  <a:pt x="2186558" y="298563"/>
                  <a:pt x="2195242" y="324792"/>
                  <a:pt x="2203755" y="351051"/>
                </a:cubicBezTo>
                <a:cubicBezTo>
                  <a:pt x="2215643" y="387656"/>
                  <a:pt x="2227734" y="424203"/>
                  <a:pt x="2239766" y="460720"/>
                </a:cubicBezTo>
                <a:cubicBezTo>
                  <a:pt x="2241296" y="465355"/>
                  <a:pt x="2243402" y="469813"/>
                  <a:pt x="2244730" y="474476"/>
                </a:cubicBezTo>
                <a:lnTo>
                  <a:pt x="2244730" y="474593"/>
                </a:lnTo>
                <a:lnTo>
                  <a:pt x="2244730" y="474651"/>
                </a:lnTo>
                <a:cubicBezTo>
                  <a:pt x="2250875" y="495955"/>
                  <a:pt x="2248308" y="516240"/>
                  <a:pt x="2233188" y="532502"/>
                </a:cubicBezTo>
                <a:cubicBezTo>
                  <a:pt x="2214836" y="552261"/>
                  <a:pt x="2194810" y="570477"/>
                  <a:pt x="2175390" y="589217"/>
                </a:cubicBezTo>
                <a:cubicBezTo>
                  <a:pt x="2172273" y="592189"/>
                  <a:pt x="2169041" y="595365"/>
                  <a:pt x="2165290" y="597289"/>
                </a:cubicBezTo>
                <a:cubicBezTo>
                  <a:pt x="2152681" y="603788"/>
                  <a:pt x="2150286" y="614309"/>
                  <a:pt x="2152161" y="627279"/>
                </a:cubicBezTo>
                <a:cubicBezTo>
                  <a:pt x="2152767" y="631358"/>
                  <a:pt x="2153085" y="635496"/>
                  <a:pt x="2153374" y="639606"/>
                </a:cubicBezTo>
                <a:cubicBezTo>
                  <a:pt x="2138945" y="647155"/>
                  <a:pt x="2122671" y="653916"/>
                  <a:pt x="2108214" y="665049"/>
                </a:cubicBezTo>
                <a:cubicBezTo>
                  <a:pt x="2086255" y="681953"/>
                  <a:pt x="2063690" y="699876"/>
                  <a:pt x="2053216" y="740183"/>
                </a:cubicBezTo>
                <a:lnTo>
                  <a:pt x="2053360" y="740183"/>
                </a:lnTo>
                <a:cubicBezTo>
                  <a:pt x="2049811" y="752831"/>
                  <a:pt x="2046580" y="765595"/>
                  <a:pt x="2043520" y="778419"/>
                </a:cubicBezTo>
                <a:cubicBezTo>
                  <a:pt x="2036596" y="807447"/>
                  <a:pt x="2033883" y="836590"/>
                  <a:pt x="2038154" y="866318"/>
                </a:cubicBezTo>
                <a:cubicBezTo>
                  <a:pt x="2039249" y="873953"/>
                  <a:pt x="2038586" y="881822"/>
                  <a:pt x="2038730" y="889604"/>
                </a:cubicBezTo>
                <a:cubicBezTo>
                  <a:pt x="2039683" y="944394"/>
                  <a:pt x="2040375" y="999214"/>
                  <a:pt x="2041645" y="1054034"/>
                </a:cubicBezTo>
                <a:cubicBezTo>
                  <a:pt x="2042280" y="1080671"/>
                  <a:pt x="2043318" y="1107339"/>
                  <a:pt x="2045627" y="1133859"/>
                </a:cubicBezTo>
                <a:cubicBezTo>
                  <a:pt x="2046435" y="1143156"/>
                  <a:pt x="2051225" y="1152190"/>
                  <a:pt x="2054774" y="1161109"/>
                </a:cubicBezTo>
                <a:cubicBezTo>
                  <a:pt x="2067990" y="1194421"/>
                  <a:pt x="2079359" y="1228286"/>
                  <a:pt x="2088852" y="1262938"/>
                </a:cubicBezTo>
                <a:cubicBezTo>
                  <a:pt x="2099471" y="1301729"/>
                  <a:pt x="2106714" y="1341190"/>
                  <a:pt x="2114447" y="1380592"/>
                </a:cubicBezTo>
                <a:cubicBezTo>
                  <a:pt x="2119209" y="1404810"/>
                  <a:pt x="2124604" y="1428913"/>
                  <a:pt x="2129683" y="1453073"/>
                </a:cubicBezTo>
                <a:cubicBezTo>
                  <a:pt x="2132972" y="1468694"/>
                  <a:pt x="2136262" y="1484316"/>
                  <a:pt x="2139321" y="1499965"/>
                </a:cubicBezTo>
                <a:cubicBezTo>
                  <a:pt x="2139926" y="1503084"/>
                  <a:pt x="2139407" y="1506465"/>
                  <a:pt x="2139407" y="1511770"/>
                </a:cubicBezTo>
                <a:cubicBezTo>
                  <a:pt x="2132222" y="1511186"/>
                  <a:pt x="2126912" y="1511244"/>
                  <a:pt x="2121806" y="1510283"/>
                </a:cubicBezTo>
                <a:cubicBezTo>
                  <a:pt x="2102617" y="1506639"/>
                  <a:pt x="2084668" y="1510779"/>
                  <a:pt x="2067269" y="1518648"/>
                </a:cubicBezTo>
                <a:cubicBezTo>
                  <a:pt x="2060459" y="1521708"/>
                  <a:pt x="2056159" y="1526807"/>
                  <a:pt x="2052927" y="1533977"/>
                </a:cubicBezTo>
                <a:cubicBezTo>
                  <a:pt x="2039365" y="1564025"/>
                  <a:pt x="2016714" y="1583435"/>
                  <a:pt x="1984453" y="1590750"/>
                </a:cubicBezTo>
                <a:cubicBezTo>
                  <a:pt x="1975162" y="1592847"/>
                  <a:pt x="1965929" y="1595151"/>
                  <a:pt x="1955108" y="1597715"/>
                </a:cubicBezTo>
                <a:cubicBezTo>
                  <a:pt x="1955108" y="1603457"/>
                  <a:pt x="1954906" y="1609635"/>
                  <a:pt x="1955108" y="1615814"/>
                </a:cubicBezTo>
                <a:cubicBezTo>
                  <a:pt x="1956752" y="1664659"/>
                  <a:pt x="1950490" y="1712630"/>
                  <a:pt x="1937477" y="1759552"/>
                </a:cubicBezTo>
                <a:cubicBezTo>
                  <a:pt x="1931676" y="1780448"/>
                  <a:pt x="1923684" y="1800790"/>
                  <a:pt x="1916009" y="1821103"/>
                </a:cubicBezTo>
                <a:cubicBezTo>
                  <a:pt x="1910757" y="1835035"/>
                  <a:pt x="1910497" y="1849607"/>
                  <a:pt x="1909313" y="1863974"/>
                </a:cubicBezTo>
                <a:cubicBezTo>
                  <a:pt x="1907958" y="1880470"/>
                  <a:pt x="1908946" y="1896587"/>
                  <a:pt x="1911828" y="1912401"/>
                </a:cubicBezTo>
                <a:lnTo>
                  <a:pt x="1924453" y="1954811"/>
                </a:lnTo>
                <a:lnTo>
                  <a:pt x="1968042" y="1941319"/>
                </a:lnTo>
                <a:lnTo>
                  <a:pt x="2082342" y="1962750"/>
                </a:lnTo>
                <a:lnTo>
                  <a:pt x="2090637" y="1960488"/>
                </a:lnTo>
                <a:lnTo>
                  <a:pt x="2092890" y="1972986"/>
                </a:lnTo>
                <a:cubicBezTo>
                  <a:pt x="2094891" y="1974867"/>
                  <a:pt x="2098685" y="1974891"/>
                  <a:pt x="2105956" y="1974606"/>
                </a:cubicBezTo>
                <a:cubicBezTo>
                  <a:pt x="2108554" y="1974511"/>
                  <a:pt x="2111153" y="1974321"/>
                  <a:pt x="2114321" y="1974163"/>
                </a:cubicBezTo>
                <a:cubicBezTo>
                  <a:pt x="2119137" y="1968365"/>
                  <a:pt x="2121323" y="1963580"/>
                  <a:pt x="2117743" y="1957433"/>
                </a:cubicBezTo>
                <a:cubicBezTo>
                  <a:pt x="2109789" y="1943682"/>
                  <a:pt x="2098574" y="1933576"/>
                  <a:pt x="2083302" y="1924609"/>
                </a:cubicBezTo>
                <a:lnTo>
                  <a:pt x="2089271" y="1942764"/>
                </a:lnTo>
                <a:lnTo>
                  <a:pt x="2032874" y="1905166"/>
                </a:lnTo>
                <a:lnTo>
                  <a:pt x="2038563" y="1906136"/>
                </a:lnTo>
                <a:lnTo>
                  <a:pt x="2036474" y="1897834"/>
                </a:lnTo>
                <a:lnTo>
                  <a:pt x="2082779" y="1859581"/>
                </a:lnTo>
                <a:lnTo>
                  <a:pt x="2082795" y="1859877"/>
                </a:lnTo>
                <a:lnTo>
                  <a:pt x="2084073" y="1858513"/>
                </a:lnTo>
                <a:lnTo>
                  <a:pt x="2084723" y="1857975"/>
                </a:lnTo>
                <a:lnTo>
                  <a:pt x="2106154" y="1898456"/>
                </a:lnTo>
                <a:lnTo>
                  <a:pt x="2134697" y="1872508"/>
                </a:lnTo>
                <a:lnTo>
                  <a:pt x="2137669" y="1873901"/>
                </a:lnTo>
                <a:cubicBezTo>
                  <a:pt x="2151052" y="1880076"/>
                  <a:pt x="2164589" y="1885510"/>
                  <a:pt x="2179116" y="1888456"/>
                </a:cubicBezTo>
                <a:cubicBezTo>
                  <a:pt x="2180716" y="1881042"/>
                  <a:pt x="2184922" y="1876511"/>
                  <a:pt x="2190079" y="1872831"/>
                </a:cubicBezTo>
                <a:lnTo>
                  <a:pt x="2197957" y="1867861"/>
                </a:lnTo>
                <a:lnTo>
                  <a:pt x="2199552" y="1872767"/>
                </a:lnTo>
                <a:cubicBezTo>
                  <a:pt x="2206812" y="1879809"/>
                  <a:pt x="2204598" y="1887687"/>
                  <a:pt x="2196793" y="1889683"/>
                </a:cubicBezTo>
                <a:cubicBezTo>
                  <a:pt x="2171963" y="1896000"/>
                  <a:pt x="2169966" y="1919850"/>
                  <a:pt x="2158640" y="1936403"/>
                </a:cubicBezTo>
                <a:cubicBezTo>
                  <a:pt x="2148076" y="1951904"/>
                  <a:pt x="2148875" y="1973757"/>
                  <a:pt x="2131269" y="1985701"/>
                </a:cubicBezTo>
                <a:cubicBezTo>
                  <a:pt x="2129853" y="1986681"/>
                  <a:pt x="2131777" y="1992526"/>
                  <a:pt x="2132103" y="1996083"/>
                </a:cubicBezTo>
                <a:cubicBezTo>
                  <a:pt x="2132358" y="1998878"/>
                  <a:pt x="2132539" y="2001674"/>
                  <a:pt x="2132721" y="2004469"/>
                </a:cubicBezTo>
                <a:cubicBezTo>
                  <a:pt x="2129417" y="2004614"/>
                  <a:pt x="2125533" y="2005885"/>
                  <a:pt x="2122919" y="2004614"/>
                </a:cubicBezTo>
                <a:cubicBezTo>
                  <a:pt x="2118127" y="2002327"/>
                  <a:pt x="2114279" y="1998189"/>
                  <a:pt x="2109705" y="1995394"/>
                </a:cubicBezTo>
                <a:cubicBezTo>
                  <a:pt x="2106402" y="1993397"/>
                  <a:pt x="2102590" y="1992308"/>
                  <a:pt x="2098996" y="1990819"/>
                </a:cubicBezTo>
                <a:cubicBezTo>
                  <a:pt x="2097726" y="1995103"/>
                  <a:pt x="2095911" y="1999314"/>
                  <a:pt x="2095330" y="2003706"/>
                </a:cubicBezTo>
                <a:cubicBezTo>
                  <a:pt x="2093769" y="2015287"/>
                  <a:pt x="2093007" y="2027012"/>
                  <a:pt x="2091373" y="2038593"/>
                </a:cubicBezTo>
                <a:cubicBezTo>
                  <a:pt x="2090066" y="2048103"/>
                  <a:pt x="2085528" y="2052387"/>
                  <a:pt x="2075001" y="2048648"/>
                </a:cubicBezTo>
                <a:cubicBezTo>
                  <a:pt x="2072569" y="2047776"/>
                  <a:pt x="2064800" y="2053948"/>
                  <a:pt x="2065055" y="2054601"/>
                </a:cubicBezTo>
                <a:cubicBezTo>
                  <a:pt x="2076017" y="2081719"/>
                  <a:pt x="2063929" y="2097111"/>
                  <a:pt x="2039498" y="2106585"/>
                </a:cubicBezTo>
                <a:cubicBezTo>
                  <a:pt x="2038373" y="2107021"/>
                  <a:pt x="2037284" y="2107529"/>
                  <a:pt x="2036195" y="2108001"/>
                </a:cubicBezTo>
                <a:cubicBezTo>
                  <a:pt x="2019314" y="2120634"/>
                  <a:pt x="2002289" y="2133049"/>
                  <a:pt x="1985627" y="2145936"/>
                </a:cubicBezTo>
                <a:cubicBezTo>
                  <a:pt x="1977059" y="2152579"/>
                  <a:pt x="1978403" y="2159767"/>
                  <a:pt x="1986316" y="2166301"/>
                </a:cubicBezTo>
                <a:cubicBezTo>
                  <a:pt x="1985118" y="2178789"/>
                  <a:pt x="1983993" y="2191240"/>
                  <a:pt x="1982686" y="2203692"/>
                </a:cubicBezTo>
                <a:cubicBezTo>
                  <a:pt x="1982287" y="2207503"/>
                  <a:pt x="1981851" y="2211461"/>
                  <a:pt x="1980436" y="2214945"/>
                </a:cubicBezTo>
                <a:cubicBezTo>
                  <a:pt x="1979020" y="2218430"/>
                  <a:pt x="1976987" y="2223041"/>
                  <a:pt x="1974046" y="2224238"/>
                </a:cubicBezTo>
                <a:cubicBezTo>
                  <a:pt x="1959127" y="2230265"/>
                  <a:pt x="1956259" y="2240357"/>
                  <a:pt x="1965370" y="2254224"/>
                </a:cubicBezTo>
                <a:cubicBezTo>
                  <a:pt x="1970453" y="2262029"/>
                  <a:pt x="1974119" y="2270777"/>
                  <a:pt x="1978403" y="2279091"/>
                </a:cubicBezTo>
                <a:cubicBezTo>
                  <a:pt x="1980762" y="2281559"/>
                  <a:pt x="1983122" y="2284027"/>
                  <a:pt x="1985481" y="2286496"/>
                </a:cubicBezTo>
                <a:cubicBezTo>
                  <a:pt x="1989838" y="2290017"/>
                  <a:pt x="1990672" y="2301851"/>
                  <a:pt x="2000764" y="2292304"/>
                </a:cubicBezTo>
                <a:cubicBezTo>
                  <a:pt x="2002470" y="2290707"/>
                  <a:pt x="2008714" y="2293865"/>
                  <a:pt x="2012889" y="2294845"/>
                </a:cubicBezTo>
                <a:cubicBezTo>
                  <a:pt x="2011038" y="2298004"/>
                  <a:pt x="2009876" y="2301997"/>
                  <a:pt x="2007226" y="2304138"/>
                </a:cubicBezTo>
                <a:cubicBezTo>
                  <a:pt x="1995428" y="2313758"/>
                  <a:pt x="1993577" y="2334559"/>
                  <a:pt x="2006536" y="2343490"/>
                </a:cubicBezTo>
                <a:cubicBezTo>
                  <a:pt x="2023126" y="2354924"/>
                  <a:pt x="2008097" y="2362947"/>
                  <a:pt x="2004177" y="2369663"/>
                </a:cubicBezTo>
                <a:cubicBezTo>
                  <a:pt x="1998768" y="2378956"/>
                  <a:pt x="1991870" y="2370861"/>
                  <a:pt x="1987042" y="2365815"/>
                </a:cubicBezTo>
                <a:cubicBezTo>
                  <a:pt x="1977422" y="2355796"/>
                  <a:pt x="1970852" y="2358337"/>
                  <a:pt x="1965298" y="2369989"/>
                </a:cubicBezTo>
                <a:lnTo>
                  <a:pt x="1956999" y="2381369"/>
                </a:lnTo>
                <a:lnTo>
                  <a:pt x="1956704" y="2381115"/>
                </a:lnTo>
                <a:lnTo>
                  <a:pt x="1955714" y="2380154"/>
                </a:lnTo>
                <a:lnTo>
                  <a:pt x="1955714" y="2380155"/>
                </a:lnTo>
                <a:lnTo>
                  <a:pt x="1956695" y="2381107"/>
                </a:lnTo>
                <a:lnTo>
                  <a:pt x="1956704" y="2381115"/>
                </a:lnTo>
                <a:lnTo>
                  <a:pt x="1956705" y="2381116"/>
                </a:lnTo>
                <a:lnTo>
                  <a:pt x="1956999" y="2381369"/>
                </a:lnTo>
                <a:lnTo>
                  <a:pt x="1957021" y="2381388"/>
                </a:lnTo>
                <a:cubicBezTo>
                  <a:pt x="1959308" y="2388213"/>
                  <a:pt x="1960833" y="2395473"/>
                  <a:pt x="1964100" y="2401790"/>
                </a:cubicBezTo>
                <a:cubicBezTo>
                  <a:pt x="1968129" y="2409522"/>
                  <a:pt x="1969690" y="2414278"/>
                  <a:pt x="1958981" y="2417762"/>
                </a:cubicBezTo>
                <a:cubicBezTo>
                  <a:pt x="1952520" y="2419868"/>
                  <a:pt x="1946203" y="2422300"/>
                  <a:pt x="1939887" y="2424841"/>
                </a:cubicBezTo>
                <a:cubicBezTo>
                  <a:pt x="1936111" y="2427346"/>
                  <a:pt x="1931574" y="2428762"/>
                  <a:pt x="1927000" y="2430105"/>
                </a:cubicBezTo>
                <a:cubicBezTo>
                  <a:pt x="1922535" y="2431956"/>
                  <a:pt x="1918069" y="2433808"/>
                  <a:pt x="1913568" y="2435623"/>
                </a:cubicBezTo>
                <a:cubicBezTo>
                  <a:pt x="1912188" y="2436821"/>
                  <a:pt x="1910809" y="2437982"/>
                  <a:pt x="1909430" y="2439180"/>
                </a:cubicBezTo>
                <a:cubicBezTo>
                  <a:pt x="1905037" y="2446005"/>
                  <a:pt x="1898212" y="2452285"/>
                  <a:pt x="1906780" y="2461143"/>
                </a:cubicBezTo>
                <a:cubicBezTo>
                  <a:pt x="1908086" y="2462450"/>
                  <a:pt x="1905364" y="2467641"/>
                  <a:pt x="1904493" y="2471053"/>
                </a:cubicBezTo>
                <a:cubicBezTo>
                  <a:pt x="1901298" y="2469238"/>
                  <a:pt x="1897958" y="2467713"/>
                  <a:pt x="1894982" y="2465608"/>
                </a:cubicBezTo>
                <a:cubicBezTo>
                  <a:pt x="1889827" y="2461978"/>
                  <a:pt x="1884890" y="2458021"/>
                  <a:pt x="1879880" y="2454209"/>
                </a:cubicBezTo>
                <a:cubicBezTo>
                  <a:pt x="1875742" y="2459981"/>
                  <a:pt x="1871930" y="2466007"/>
                  <a:pt x="1867429" y="2471489"/>
                </a:cubicBezTo>
                <a:cubicBezTo>
                  <a:pt x="1866122" y="2473086"/>
                  <a:pt x="1864815" y="2474683"/>
                  <a:pt x="1863508" y="2476281"/>
                </a:cubicBezTo>
                <a:cubicBezTo>
                  <a:pt x="1864125" y="2479584"/>
                  <a:pt x="1860676" y="2482779"/>
                  <a:pt x="1857664" y="2483976"/>
                </a:cubicBezTo>
                <a:cubicBezTo>
                  <a:pt x="1857119" y="2484194"/>
                  <a:pt x="1856611" y="2484485"/>
                  <a:pt x="1856103" y="2484702"/>
                </a:cubicBezTo>
                <a:cubicBezTo>
                  <a:pt x="1854142" y="2486735"/>
                  <a:pt x="1852109" y="2488696"/>
                  <a:pt x="1849895" y="2490438"/>
                </a:cubicBezTo>
                <a:cubicBezTo>
                  <a:pt x="1843978" y="2495085"/>
                  <a:pt x="1836318" y="2497444"/>
                  <a:pt x="1829421" y="2500784"/>
                </a:cubicBezTo>
                <a:cubicBezTo>
                  <a:pt x="1819184" y="2500784"/>
                  <a:pt x="1808947" y="2500711"/>
                  <a:pt x="1798710" y="2500784"/>
                </a:cubicBezTo>
                <a:cubicBezTo>
                  <a:pt x="1787456" y="2500857"/>
                  <a:pt x="1774315" y="2498098"/>
                  <a:pt x="1774896" y="2516503"/>
                </a:cubicBezTo>
                <a:cubicBezTo>
                  <a:pt x="1774968" y="2518173"/>
                  <a:pt x="1772173" y="2521476"/>
                  <a:pt x="1770685" y="2521476"/>
                </a:cubicBezTo>
                <a:cubicBezTo>
                  <a:pt x="1752208" y="2521730"/>
                  <a:pt x="1737905" y="2537993"/>
                  <a:pt x="1717685" y="2533818"/>
                </a:cubicBezTo>
                <a:cubicBezTo>
                  <a:pt x="1707121" y="2531640"/>
                  <a:pt x="1695286" y="2535380"/>
                  <a:pt x="1684033" y="2536468"/>
                </a:cubicBezTo>
                <a:cubicBezTo>
                  <a:pt x="1675647" y="2534073"/>
                  <a:pt x="1667044" y="2532294"/>
                  <a:pt x="1658912" y="2529208"/>
                </a:cubicBezTo>
                <a:cubicBezTo>
                  <a:pt x="1639455" y="2521839"/>
                  <a:pt x="1620251" y="2513780"/>
                  <a:pt x="1600866" y="2506229"/>
                </a:cubicBezTo>
                <a:cubicBezTo>
                  <a:pt x="1598252" y="2505213"/>
                  <a:pt x="1594332" y="2503979"/>
                  <a:pt x="1592481" y="2505140"/>
                </a:cubicBezTo>
                <a:cubicBezTo>
                  <a:pt x="1588488" y="2507663"/>
                  <a:pt x="1584887" y="2508589"/>
                  <a:pt x="1581548" y="2508486"/>
                </a:cubicBezTo>
                <a:lnTo>
                  <a:pt x="1577603" y="2507294"/>
                </a:lnTo>
                <a:lnTo>
                  <a:pt x="1574720" y="2493787"/>
                </a:lnTo>
                <a:cubicBezTo>
                  <a:pt x="1573777" y="2490556"/>
                  <a:pt x="1570401" y="2487979"/>
                  <a:pt x="1568114" y="2485111"/>
                </a:cubicBezTo>
                <a:cubicBezTo>
                  <a:pt x="1565681" y="2488487"/>
                  <a:pt x="1561143" y="2491899"/>
                  <a:pt x="1561253" y="2495203"/>
                </a:cubicBezTo>
                <a:lnTo>
                  <a:pt x="1561484" y="2499076"/>
                </a:lnTo>
                <a:lnTo>
                  <a:pt x="1555053" y="2495121"/>
                </a:lnTo>
                <a:cubicBezTo>
                  <a:pt x="1550262" y="2493234"/>
                  <a:pt x="1548955" y="2482343"/>
                  <a:pt x="1546087" y="2475555"/>
                </a:cubicBezTo>
                <a:cubicBezTo>
                  <a:pt x="1543873" y="2474175"/>
                  <a:pt x="1541658" y="2472759"/>
                  <a:pt x="1539444" y="2471380"/>
                </a:cubicBezTo>
                <a:cubicBezTo>
                  <a:pt x="1525359" y="2463684"/>
                  <a:pt x="1514287" y="2454246"/>
                  <a:pt x="1513016" y="2436312"/>
                </a:cubicBezTo>
                <a:cubicBezTo>
                  <a:pt x="1512726" y="2432138"/>
                  <a:pt x="1507027" y="2426765"/>
                  <a:pt x="1502562" y="2424769"/>
                </a:cubicBezTo>
                <a:cubicBezTo>
                  <a:pt x="1493268" y="2420630"/>
                  <a:pt x="1487061" y="2397833"/>
                  <a:pt x="1495374" y="2391516"/>
                </a:cubicBezTo>
                <a:cubicBezTo>
                  <a:pt x="1497733" y="2389701"/>
                  <a:pt x="1508733" y="2394130"/>
                  <a:pt x="1508660" y="2394965"/>
                </a:cubicBezTo>
                <a:cubicBezTo>
                  <a:pt x="1507136" y="2409304"/>
                  <a:pt x="1518135" y="2412353"/>
                  <a:pt x="1527065" y="2418307"/>
                </a:cubicBezTo>
                <a:cubicBezTo>
                  <a:pt x="1532474" y="2421901"/>
                  <a:pt x="1535414" y="2429125"/>
                  <a:pt x="1539952" y="2434280"/>
                </a:cubicBezTo>
                <a:cubicBezTo>
                  <a:pt x="1541586" y="2436131"/>
                  <a:pt x="1545071" y="2437982"/>
                  <a:pt x="1546995" y="2437438"/>
                </a:cubicBezTo>
                <a:cubicBezTo>
                  <a:pt x="1549173" y="2436821"/>
                  <a:pt x="1552549" y="2432755"/>
                  <a:pt x="1552041" y="2431448"/>
                </a:cubicBezTo>
                <a:cubicBezTo>
                  <a:pt x="1548846" y="2422881"/>
                  <a:pt x="1545978" y="2413733"/>
                  <a:pt x="1540606" y="2406545"/>
                </a:cubicBezTo>
                <a:cubicBezTo>
                  <a:pt x="1532438" y="2395655"/>
                  <a:pt x="1533127" y="2391480"/>
                  <a:pt x="1546341" y="2386325"/>
                </a:cubicBezTo>
                <a:cubicBezTo>
                  <a:pt x="1551315" y="2384365"/>
                  <a:pt x="1555634" y="2380844"/>
                  <a:pt x="1560245" y="2378049"/>
                </a:cubicBezTo>
                <a:cubicBezTo>
                  <a:pt x="1555525" y="2375253"/>
                  <a:pt x="1550625" y="2372785"/>
                  <a:pt x="1546196" y="2369590"/>
                </a:cubicBezTo>
                <a:cubicBezTo>
                  <a:pt x="1537701" y="2363455"/>
                  <a:pt x="1529497" y="2356921"/>
                  <a:pt x="1521148" y="2350568"/>
                </a:cubicBezTo>
                <a:cubicBezTo>
                  <a:pt x="1518788" y="2348753"/>
                  <a:pt x="1516429" y="2346974"/>
                  <a:pt x="1514105" y="2345087"/>
                </a:cubicBezTo>
                <a:cubicBezTo>
                  <a:pt x="1509132" y="2341057"/>
                  <a:pt x="1504159" y="2336991"/>
                  <a:pt x="1498205" y="2332091"/>
                </a:cubicBezTo>
                <a:cubicBezTo>
                  <a:pt x="1496644" y="2334487"/>
                  <a:pt x="1478239" y="2335794"/>
                  <a:pt x="1498205" y="2346902"/>
                </a:cubicBezTo>
                <a:cubicBezTo>
                  <a:pt x="1507571" y="2352129"/>
                  <a:pt x="1505175" y="2367230"/>
                  <a:pt x="1491199" y="2383276"/>
                </a:cubicBezTo>
                <a:cubicBezTo>
                  <a:pt x="1487351" y="2387705"/>
                  <a:pt x="1473847" y="2389229"/>
                  <a:pt x="1469091" y="2385926"/>
                </a:cubicBezTo>
                <a:cubicBezTo>
                  <a:pt x="1463465" y="2382005"/>
                  <a:pt x="1451558" y="2375290"/>
                  <a:pt x="1463320" y="2362221"/>
                </a:cubicBezTo>
                <a:cubicBezTo>
                  <a:pt x="1470144" y="2354670"/>
                  <a:pt x="1470580" y="2341275"/>
                  <a:pt x="1473629" y="2330421"/>
                </a:cubicBezTo>
                <a:cubicBezTo>
                  <a:pt x="1474537" y="2327117"/>
                  <a:pt x="1475263" y="2323669"/>
                  <a:pt x="1475916" y="2320184"/>
                </a:cubicBezTo>
                <a:cubicBezTo>
                  <a:pt x="1476207" y="2316590"/>
                  <a:pt x="1476860" y="2313105"/>
                  <a:pt x="1477913" y="2309838"/>
                </a:cubicBezTo>
                <a:cubicBezTo>
                  <a:pt x="1479365" y="2303086"/>
                  <a:pt x="1481253" y="2296660"/>
                  <a:pt x="1484955" y="2291469"/>
                </a:cubicBezTo>
                <a:cubicBezTo>
                  <a:pt x="1501727" y="2267946"/>
                  <a:pt x="1494902" y="2243116"/>
                  <a:pt x="1493849" y="2218503"/>
                </a:cubicBezTo>
                <a:cubicBezTo>
                  <a:pt x="1493450" y="2209065"/>
                  <a:pt x="1490473" y="2199626"/>
                  <a:pt x="1487859" y="2190442"/>
                </a:cubicBezTo>
                <a:cubicBezTo>
                  <a:pt x="1486916" y="2187211"/>
                  <a:pt x="1483540" y="2184634"/>
                  <a:pt x="1481253" y="2181766"/>
                </a:cubicBezTo>
                <a:cubicBezTo>
                  <a:pt x="1478820" y="2185142"/>
                  <a:pt x="1474282" y="2188554"/>
                  <a:pt x="1474392" y="2191858"/>
                </a:cubicBezTo>
                <a:cubicBezTo>
                  <a:pt x="1474900" y="2209282"/>
                  <a:pt x="1477659" y="2226707"/>
                  <a:pt x="1477513" y="2244096"/>
                </a:cubicBezTo>
                <a:cubicBezTo>
                  <a:pt x="1477405" y="2256039"/>
                  <a:pt x="1482850" y="2269870"/>
                  <a:pt x="1470471" y="2279635"/>
                </a:cubicBezTo>
                <a:cubicBezTo>
                  <a:pt x="1467530" y="2282829"/>
                  <a:pt x="1464590" y="2286024"/>
                  <a:pt x="1461650" y="2289218"/>
                </a:cubicBezTo>
                <a:cubicBezTo>
                  <a:pt x="1455950" y="2283592"/>
                  <a:pt x="1449561" y="2278510"/>
                  <a:pt x="1444878" y="2272193"/>
                </a:cubicBezTo>
                <a:cubicBezTo>
                  <a:pt x="1442301" y="2268672"/>
                  <a:pt x="1443753" y="2262101"/>
                  <a:pt x="1441139" y="2258653"/>
                </a:cubicBezTo>
                <a:cubicBezTo>
                  <a:pt x="1438126" y="2254696"/>
                  <a:pt x="1432608" y="2252627"/>
                  <a:pt x="1428180" y="2249759"/>
                </a:cubicBezTo>
                <a:cubicBezTo>
                  <a:pt x="1425348" y="2254514"/>
                  <a:pt x="1418959" y="2261702"/>
                  <a:pt x="1420266" y="2263590"/>
                </a:cubicBezTo>
                <a:cubicBezTo>
                  <a:pt x="1439034" y="2290743"/>
                  <a:pt x="1415039" y="2303630"/>
                  <a:pt x="1401534" y="2319276"/>
                </a:cubicBezTo>
                <a:cubicBezTo>
                  <a:pt x="1399937" y="2321128"/>
                  <a:pt x="1389773" y="2317207"/>
                  <a:pt x="1384799" y="2314049"/>
                </a:cubicBezTo>
                <a:cubicBezTo>
                  <a:pt x="1381532" y="2311943"/>
                  <a:pt x="1380479" y="2306389"/>
                  <a:pt x="1378446" y="2302360"/>
                </a:cubicBezTo>
                <a:cubicBezTo>
                  <a:pt x="1371803" y="2309076"/>
                  <a:pt x="1360114" y="2315537"/>
                  <a:pt x="1359751" y="2322616"/>
                </a:cubicBezTo>
                <a:cubicBezTo>
                  <a:pt x="1359279" y="2331982"/>
                  <a:pt x="1362437" y="2339387"/>
                  <a:pt x="1350821" y="2343743"/>
                </a:cubicBezTo>
                <a:cubicBezTo>
                  <a:pt x="1349405" y="2344288"/>
                  <a:pt x="1351329" y="2353472"/>
                  <a:pt x="1351583" y="2358663"/>
                </a:cubicBezTo>
                <a:cubicBezTo>
                  <a:pt x="1351692" y="2361350"/>
                  <a:pt x="1352273" y="2364327"/>
                  <a:pt x="1351293" y="2366614"/>
                </a:cubicBezTo>
                <a:cubicBezTo>
                  <a:pt x="1350785" y="2367775"/>
                  <a:pt x="1345957" y="2368719"/>
                  <a:pt x="1345448" y="2368029"/>
                </a:cubicBezTo>
                <a:cubicBezTo>
                  <a:pt x="1332888" y="2350604"/>
                  <a:pt x="1338152" y="2375870"/>
                  <a:pt x="1332126" y="2373547"/>
                </a:cubicBezTo>
                <a:cubicBezTo>
                  <a:pt x="1328495" y="2378339"/>
                  <a:pt x="1324865" y="2383167"/>
                  <a:pt x="1321235" y="2387959"/>
                </a:cubicBezTo>
                <a:cubicBezTo>
                  <a:pt x="1321235" y="2387959"/>
                  <a:pt x="1321162" y="2388032"/>
                  <a:pt x="1321162" y="2388032"/>
                </a:cubicBezTo>
                <a:cubicBezTo>
                  <a:pt x="1311869" y="2396018"/>
                  <a:pt x="1304827" y="2390318"/>
                  <a:pt x="1301523" y="2382477"/>
                </a:cubicBezTo>
                <a:cubicBezTo>
                  <a:pt x="1300071" y="2379028"/>
                  <a:pt x="1305589" y="2372422"/>
                  <a:pt x="1308275" y="2367412"/>
                </a:cubicBezTo>
                <a:cubicBezTo>
                  <a:pt x="1309836" y="2364508"/>
                  <a:pt x="1312051" y="2361931"/>
                  <a:pt x="1313975" y="2359208"/>
                </a:cubicBezTo>
                <a:cubicBezTo>
                  <a:pt x="1307404" y="2357466"/>
                  <a:pt x="1297566" y="2352274"/>
                  <a:pt x="1294953" y="2354743"/>
                </a:cubicBezTo>
                <a:cubicBezTo>
                  <a:pt x="1286604" y="2362584"/>
                  <a:pt x="1279016" y="2372531"/>
                  <a:pt x="1274660" y="2383131"/>
                </a:cubicBezTo>
                <a:cubicBezTo>
                  <a:pt x="1268598" y="2397906"/>
                  <a:pt x="1256292" y="2408433"/>
                  <a:pt x="1241299" y="2405347"/>
                </a:cubicBezTo>
                <a:cubicBezTo>
                  <a:pt x="1232369" y="2403496"/>
                  <a:pt x="1223983" y="2399031"/>
                  <a:pt x="1215380" y="2395728"/>
                </a:cubicBezTo>
                <a:cubicBezTo>
                  <a:pt x="1214508" y="2394166"/>
                  <a:pt x="1212657" y="2392497"/>
                  <a:pt x="1212875" y="2391117"/>
                </a:cubicBezTo>
                <a:cubicBezTo>
                  <a:pt x="1213165" y="2389266"/>
                  <a:pt x="1213456" y="2387451"/>
                  <a:pt x="1213746" y="2385599"/>
                </a:cubicBezTo>
                <a:cubicBezTo>
                  <a:pt x="1213528" y="2383965"/>
                  <a:pt x="1213819" y="2382150"/>
                  <a:pt x="1214581" y="2380263"/>
                </a:cubicBezTo>
                <a:cubicBezTo>
                  <a:pt x="1216433" y="2368610"/>
                  <a:pt x="1218429" y="2356957"/>
                  <a:pt x="1220208" y="2345305"/>
                </a:cubicBezTo>
                <a:cubicBezTo>
                  <a:pt x="1219845" y="2343598"/>
                  <a:pt x="1219990" y="2341819"/>
                  <a:pt x="1220898" y="2340476"/>
                </a:cubicBezTo>
                <a:cubicBezTo>
                  <a:pt x="1221369" y="2337354"/>
                  <a:pt x="1221841" y="2334196"/>
                  <a:pt x="1222241" y="2331074"/>
                </a:cubicBezTo>
                <a:cubicBezTo>
                  <a:pt x="1223511" y="2321309"/>
                  <a:pt x="1222422" y="2311254"/>
                  <a:pt x="1223148" y="2301379"/>
                </a:cubicBezTo>
                <a:cubicBezTo>
                  <a:pt x="1223802" y="2292631"/>
                  <a:pt x="1225508" y="2283955"/>
                  <a:pt x="1226742" y="2275242"/>
                </a:cubicBezTo>
                <a:cubicBezTo>
                  <a:pt x="1227759" y="2273972"/>
                  <a:pt x="1228739" y="2272738"/>
                  <a:pt x="1229755" y="2271467"/>
                </a:cubicBezTo>
                <a:cubicBezTo>
                  <a:pt x="1239811" y="2268563"/>
                  <a:pt x="1242388" y="2261593"/>
                  <a:pt x="1241735" y="2251719"/>
                </a:cubicBezTo>
                <a:cubicBezTo>
                  <a:pt x="1241481" y="2247690"/>
                  <a:pt x="1242606" y="2243587"/>
                  <a:pt x="1243622" y="2239449"/>
                </a:cubicBezTo>
                <a:cubicBezTo>
                  <a:pt x="1243877" y="2237960"/>
                  <a:pt x="1244167" y="2236472"/>
                  <a:pt x="1244639" y="2235020"/>
                </a:cubicBezTo>
                <a:cubicBezTo>
                  <a:pt x="1248196" y="2223803"/>
                  <a:pt x="1251681" y="2212549"/>
                  <a:pt x="1255420" y="2201369"/>
                </a:cubicBezTo>
                <a:cubicBezTo>
                  <a:pt x="1256146" y="2199154"/>
                  <a:pt x="1258905" y="2197158"/>
                  <a:pt x="1258796" y="2195197"/>
                </a:cubicBezTo>
                <a:cubicBezTo>
                  <a:pt x="1258433" y="2189244"/>
                  <a:pt x="1258070" y="2183291"/>
                  <a:pt x="1257671" y="2177337"/>
                </a:cubicBezTo>
                <a:cubicBezTo>
                  <a:pt x="1256727" y="2173235"/>
                  <a:pt x="1256437" y="2169097"/>
                  <a:pt x="1256727" y="2164885"/>
                </a:cubicBezTo>
                <a:cubicBezTo>
                  <a:pt x="1256146" y="2158061"/>
                  <a:pt x="1255493" y="2151272"/>
                  <a:pt x="1254658" y="2144484"/>
                </a:cubicBezTo>
                <a:cubicBezTo>
                  <a:pt x="1254331" y="2141907"/>
                  <a:pt x="1248160" y="2137986"/>
                  <a:pt x="1245183" y="2138386"/>
                </a:cubicBezTo>
                <a:cubicBezTo>
                  <a:pt x="1241372" y="2138894"/>
                  <a:pt x="1236580" y="2142379"/>
                  <a:pt x="1234728" y="2145900"/>
                </a:cubicBezTo>
                <a:cubicBezTo>
                  <a:pt x="1217050" y="2179914"/>
                  <a:pt x="1211604" y="2217704"/>
                  <a:pt x="1202093" y="2254260"/>
                </a:cubicBezTo>
                <a:cubicBezTo>
                  <a:pt x="1201186" y="2257673"/>
                  <a:pt x="1200169" y="2262391"/>
                  <a:pt x="1201767" y="2264896"/>
                </a:cubicBezTo>
                <a:cubicBezTo>
                  <a:pt x="1217739" y="2289981"/>
                  <a:pt x="1197447" y="2307950"/>
                  <a:pt x="1189424" y="2328025"/>
                </a:cubicBezTo>
                <a:cubicBezTo>
                  <a:pt x="1184451" y="2340513"/>
                  <a:pt x="1175484" y="2350786"/>
                  <a:pt x="1181111" y="2366614"/>
                </a:cubicBezTo>
                <a:cubicBezTo>
                  <a:pt x="1182890" y="2371587"/>
                  <a:pt x="1174359" y="2382622"/>
                  <a:pt x="1168006" y="2387632"/>
                </a:cubicBezTo>
                <a:cubicBezTo>
                  <a:pt x="1155736" y="2397325"/>
                  <a:pt x="1138420" y="2400519"/>
                  <a:pt x="1132322" y="2418125"/>
                </a:cubicBezTo>
                <a:cubicBezTo>
                  <a:pt x="1131197" y="2421393"/>
                  <a:pt x="1124553" y="2424587"/>
                  <a:pt x="1120451" y="2424587"/>
                </a:cubicBezTo>
                <a:cubicBezTo>
                  <a:pt x="1108944" y="2424514"/>
                  <a:pt x="1101066" y="2427709"/>
                  <a:pt x="1096746" y="2439434"/>
                </a:cubicBezTo>
                <a:cubicBezTo>
                  <a:pt x="1095548" y="2442702"/>
                  <a:pt x="1089196" y="2445570"/>
                  <a:pt x="1085021" y="2445860"/>
                </a:cubicBezTo>
                <a:cubicBezTo>
                  <a:pt x="1080955" y="2446150"/>
                  <a:pt x="1076671" y="2442883"/>
                  <a:pt x="1072461" y="2441177"/>
                </a:cubicBezTo>
                <a:cubicBezTo>
                  <a:pt x="1075909" y="2436530"/>
                  <a:pt x="1079321" y="2431884"/>
                  <a:pt x="1083460" y="2426330"/>
                </a:cubicBezTo>
                <a:cubicBezTo>
                  <a:pt x="1076599" y="2422445"/>
                  <a:pt x="1059428" y="2428835"/>
                  <a:pt x="1064402" y="2410466"/>
                </a:cubicBezTo>
                <a:cubicBezTo>
                  <a:pt x="1064547" y="2409921"/>
                  <a:pt x="1060336" y="2406981"/>
                  <a:pt x="1058847" y="2407417"/>
                </a:cubicBezTo>
                <a:cubicBezTo>
                  <a:pt x="1055725" y="2408324"/>
                  <a:pt x="1050934" y="2410466"/>
                  <a:pt x="1050607" y="2412680"/>
                </a:cubicBezTo>
                <a:cubicBezTo>
                  <a:pt x="1049772" y="2418343"/>
                  <a:pt x="1048683" y="2426910"/>
                  <a:pt x="1051805" y="2429669"/>
                </a:cubicBezTo>
                <a:cubicBezTo>
                  <a:pt x="1068249" y="2444154"/>
                  <a:pt x="1053330" y="2448510"/>
                  <a:pt x="1044291" y="2451450"/>
                </a:cubicBezTo>
                <a:cubicBezTo>
                  <a:pt x="1032855" y="2455190"/>
                  <a:pt x="1020331" y="2455843"/>
                  <a:pt x="1008170" y="2456641"/>
                </a:cubicBezTo>
                <a:cubicBezTo>
                  <a:pt x="1005194" y="2456859"/>
                  <a:pt x="1000003" y="2452903"/>
                  <a:pt x="999095" y="2449889"/>
                </a:cubicBezTo>
                <a:cubicBezTo>
                  <a:pt x="993359" y="2430541"/>
                  <a:pt x="987116" y="2442084"/>
                  <a:pt x="980654" y="2449091"/>
                </a:cubicBezTo>
                <a:cubicBezTo>
                  <a:pt x="975172" y="2455008"/>
                  <a:pt x="970344" y="2462086"/>
                  <a:pt x="963737" y="2466261"/>
                </a:cubicBezTo>
                <a:cubicBezTo>
                  <a:pt x="958582" y="2469528"/>
                  <a:pt x="950814" y="2470726"/>
                  <a:pt x="944788" y="2469601"/>
                </a:cubicBezTo>
                <a:cubicBezTo>
                  <a:pt x="942464" y="2469166"/>
                  <a:pt x="942029" y="2459727"/>
                  <a:pt x="940359" y="2454500"/>
                </a:cubicBezTo>
                <a:cubicBezTo>
                  <a:pt x="939306" y="2451269"/>
                  <a:pt x="937527" y="2448256"/>
                  <a:pt x="936076" y="2445134"/>
                </a:cubicBezTo>
                <a:cubicBezTo>
                  <a:pt x="933498" y="2447276"/>
                  <a:pt x="930812" y="2449272"/>
                  <a:pt x="928452" y="2451595"/>
                </a:cubicBezTo>
                <a:cubicBezTo>
                  <a:pt x="925475" y="2454572"/>
                  <a:pt x="923297" y="2458674"/>
                  <a:pt x="919849" y="2460816"/>
                </a:cubicBezTo>
                <a:cubicBezTo>
                  <a:pt x="908123" y="2468076"/>
                  <a:pt x="908632" y="2491418"/>
                  <a:pt x="887794" y="2486082"/>
                </a:cubicBezTo>
                <a:cubicBezTo>
                  <a:pt x="873455" y="2482416"/>
                  <a:pt x="859661" y="2476571"/>
                  <a:pt x="845322" y="2472796"/>
                </a:cubicBezTo>
                <a:cubicBezTo>
                  <a:pt x="837734" y="2470763"/>
                  <a:pt x="829022" y="2472614"/>
                  <a:pt x="821689" y="2470109"/>
                </a:cubicBezTo>
                <a:cubicBezTo>
                  <a:pt x="800525" y="2462885"/>
                  <a:pt x="779761" y="2454318"/>
                  <a:pt x="758851" y="2446295"/>
                </a:cubicBezTo>
                <a:cubicBezTo>
                  <a:pt x="758234" y="2445642"/>
                  <a:pt x="757907" y="2445025"/>
                  <a:pt x="757798" y="2444444"/>
                </a:cubicBezTo>
                <a:cubicBezTo>
                  <a:pt x="754241" y="2438454"/>
                  <a:pt x="749667" y="2432682"/>
                  <a:pt x="748179" y="2426184"/>
                </a:cubicBezTo>
                <a:cubicBezTo>
                  <a:pt x="744839" y="2411628"/>
                  <a:pt x="736163" y="2411446"/>
                  <a:pt x="724401" y="2413660"/>
                </a:cubicBezTo>
                <a:cubicBezTo>
                  <a:pt x="720226" y="2414422"/>
                  <a:pt x="714926" y="2412244"/>
                  <a:pt x="710933" y="2409994"/>
                </a:cubicBezTo>
                <a:cubicBezTo>
                  <a:pt x="698373" y="2402879"/>
                  <a:pt x="686212" y="2395038"/>
                  <a:pt x="673869" y="2387560"/>
                </a:cubicBezTo>
                <a:cubicBezTo>
                  <a:pt x="661091" y="2379827"/>
                  <a:pt x="648277" y="2372167"/>
                  <a:pt x="635498" y="2364436"/>
                </a:cubicBezTo>
                <a:cubicBezTo>
                  <a:pt x="633937" y="2363492"/>
                  <a:pt x="632413" y="2360914"/>
                  <a:pt x="631324" y="2361168"/>
                </a:cubicBezTo>
                <a:cubicBezTo>
                  <a:pt x="602355" y="2367848"/>
                  <a:pt x="610523" y="2339387"/>
                  <a:pt x="598834" y="2327880"/>
                </a:cubicBezTo>
                <a:cubicBezTo>
                  <a:pt x="596692" y="2329186"/>
                  <a:pt x="593824" y="2330965"/>
                  <a:pt x="590920" y="2332744"/>
                </a:cubicBezTo>
                <a:cubicBezTo>
                  <a:pt x="573350" y="2343490"/>
                  <a:pt x="559882" y="2333869"/>
                  <a:pt x="555635" y="2306208"/>
                </a:cubicBezTo>
                <a:cubicBezTo>
                  <a:pt x="553784" y="2294228"/>
                  <a:pt x="553638" y="2283156"/>
                  <a:pt x="538174" y="2296225"/>
                </a:cubicBezTo>
                <a:cubicBezTo>
                  <a:pt x="537085" y="2297132"/>
                  <a:pt x="532366" y="2296079"/>
                  <a:pt x="532039" y="2295063"/>
                </a:cubicBezTo>
                <a:cubicBezTo>
                  <a:pt x="531240" y="2292558"/>
                  <a:pt x="531930" y="2289545"/>
                  <a:pt x="532184" y="2286750"/>
                </a:cubicBezTo>
                <a:cubicBezTo>
                  <a:pt x="532511" y="2283338"/>
                  <a:pt x="532983" y="2279925"/>
                  <a:pt x="533382" y="2276513"/>
                </a:cubicBezTo>
                <a:cubicBezTo>
                  <a:pt x="530006" y="2278437"/>
                  <a:pt x="526194" y="2279889"/>
                  <a:pt x="523399" y="2282466"/>
                </a:cubicBezTo>
                <a:cubicBezTo>
                  <a:pt x="519479" y="2286060"/>
                  <a:pt x="517010" y="2292413"/>
                  <a:pt x="512581" y="2294119"/>
                </a:cubicBezTo>
                <a:cubicBezTo>
                  <a:pt x="507136" y="2296188"/>
                  <a:pt x="495120" y="2295898"/>
                  <a:pt x="494830" y="2294627"/>
                </a:cubicBezTo>
                <a:cubicBezTo>
                  <a:pt x="489820" y="2272084"/>
                  <a:pt x="467749" y="2278401"/>
                  <a:pt x="454789" y="2269906"/>
                </a:cubicBezTo>
                <a:cubicBezTo>
                  <a:pt x="452938" y="2268708"/>
                  <a:pt x="451885" y="2266312"/>
                  <a:pt x="450469" y="2264461"/>
                </a:cubicBezTo>
                <a:lnTo>
                  <a:pt x="450578" y="2264388"/>
                </a:lnTo>
                <a:cubicBezTo>
                  <a:pt x="437727" y="2263081"/>
                  <a:pt x="426547" y="2260322"/>
                  <a:pt x="427708" y="2243225"/>
                </a:cubicBezTo>
                <a:cubicBezTo>
                  <a:pt x="427817" y="2241845"/>
                  <a:pt x="417798" y="2237162"/>
                  <a:pt x="415475" y="2238650"/>
                </a:cubicBezTo>
                <a:cubicBezTo>
                  <a:pt x="402079" y="2247327"/>
                  <a:pt x="395400" y="2245475"/>
                  <a:pt x="391552" y="2229030"/>
                </a:cubicBezTo>
                <a:cubicBezTo>
                  <a:pt x="390426" y="2224275"/>
                  <a:pt x="388466" y="2219737"/>
                  <a:pt x="386215" y="2215272"/>
                </a:cubicBezTo>
                <a:cubicBezTo>
                  <a:pt x="382839" y="2210734"/>
                  <a:pt x="380080" y="2205362"/>
                  <a:pt x="377866" y="2199227"/>
                </a:cubicBezTo>
                <a:cubicBezTo>
                  <a:pt x="374200" y="2187175"/>
                  <a:pt x="368682" y="2181366"/>
                  <a:pt x="353689" y="2184053"/>
                </a:cubicBezTo>
                <a:cubicBezTo>
                  <a:pt x="338261" y="2186812"/>
                  <a:pt x="323377" y="2170040"/>
                  <a:pt x="323523" y="2153305"/>
                </a:cubicBezTo>
                <a:cubicBezTo>
                  <a:pt x="323595" y="2144702"/>
                  <a:pt x="321345" y="2140564"/>
                  <a:pt x="313358" y="2135227"/>
                </a:cubicBezTo>
                <a:cubicBezTo>
                  <a:pt x="289617" y="2119327"/>
                  <a:pt x="284244" y="2094388"/>
                  <a:pt x="285442" y="2067162"/>
                </a:cubicBezTo>
                <a:cubicBezTo>
                  <a:pt x="285733" y="2060845"/>
                  <a:pt x="282611" y="2054384"/>
                  <a:pt x="281086" y="2047994"/>
                </a:cubicBezTo>
                <a:cubicBezTo>
                  <a:pt x="277020" y="2052423"/>
                  <a:pt x="272918" y="2056852"/>
                  <a:pt x="268853" y="2061281"/>
                </a:cubicBezTo>
                <a:cubicBezTo>
                  <a:pt x="255893" y="2068723"/>
                  <a:pt x="246854" y="2066073"/>
                  <a:pt x="236726" y="2054057"/>
                </a:cubicBezTo>
                <a:cubicBezTo>
                  <a:pt x="228558" y="2044328"/>
                  <a:pt x="215308" y="2038846"/>
                  <a:pt x="204199" y="2031622"/>
                </a:cubicBezTo>
                <a:cubicBezTo>
                  <a:pt x="184996" y="2019099"/>
                  <a:pt x="160746" y="2011584"/>
                  <a:pt x="159258" y="1982397"/>
                </a:cubicBezTo>
                <a:cubicBezTo>
                  <a:pt x="159040" y="1977497"/>
                  <a:pt x="154539" y="1970019"/>
                  <a:pt x="150328" y="1968567"/>
                </a:cubicBezTo>
                <a:cubicBezTo>
                  <a:pt x="138421" y="1964428"/>
                  <a:pt x="140381" y="1955643"/>
                  <a:pt x="142160" y="1947947"/>
                </a:cubicBezTo>
                <a:cubicBezTo>
                  <a:pt x="146044" y="1931139"/>
                  <a:pt x="151381" y="1914659"/>
                  <a:pt x="156100" y="1898069"/>
                </a:cubicBezTo>
                <a:cubicBezTo>
                  <a:pt x="158895" y="1876542"/>
                  <a:pt x="143503" y="1879954"/>
                  <a:pt x="130834" y="1879628"/>
                </a:cubicBezTo>
                <a:cubicBezTo>
                  <a:pt x="127385" y="1881044"/>
                  <a:pt x="123937" y="1882496"/>
                  <a:pt x="120452" y="1883911"/>
                </a:cubicBezTo>
                <a:cubicBezTo>
                  <a:pt x="105423" y="1899594"/>
                  <a:pt x="78741" y="1897379"/>
                  <a:pt x="65927" y="1879337"/>
                </a:cubicBezTo>
                <a:lnTo>
                  <a:pt x="58311" y="1875348"/>
                </a:lnTo>
                <a:lnTo>
                  <a:pt x="62430" y="1873902"/>
                </a:lnTo>
                <a:cubicBezTo>
                  <a:pt x="75813" y="1867727"/>
                  <a:pt x="89041" y="1860812"/>
                  <a:pt x="102951" y="1854902"/>
                </a:cubicBezTo>
                <a:cubicBezTo>
                  <a:pt x="80422" y="1846917"/>
                  <a:pt x="58624" y="1837349"/>
                  <a:pt x="34321" y="1834022"/>
                </a:cubicBezTo>
                <a:cubicBezTo>
                  <a:pt x="34512" y="1822646"/>
                  <a:pt x="39549" y="1814440"/>
                  <a:pt x="46551" y="1806013"/>
                </a:cubicBezTo>
                <a:cubicBezTo>
                  <a:pt x="49941" y="1806836"/>
                  <a:pt x="53648" y="1807153"/>
                  <a:pt x="56817" y="1808611"/>
                </a:cubicBezTo>
                <a:cubicBezTo>
                  <a:pt x="72153" y="1815613"/>
                  <a:pt x="87583" y="1822457"/>
                  <a:pt x="99846" y="1834656"/>
                </a:cubicBezTo>
                <a:cubicBezTo>
                  <a:pt x="105137" y="1839915"/>
                  <a:pt x="110523" y="1844509"/>
                  <a:pt x="110807" y="1852938"/>
                </a:cubicBezTo>
                <a:cubicBezTo>
                  <a:pt x="110903" y="1855473"/>
                  <a:pt x="114198" y="1857912"/>
                  <a:pt x="117303" y="1859877"/>
                </a:cubicBezTo>
                <a:lnTo>
                  <a:pt x="118691" y="1834515"/>
                </a:lnTo>
                <a:lnTo>
                  <a:pt x="100982" y="1831138"/>
                </a:lnTo>
                <a:cubicBezTo>
                  <a:pt x="92617" y="1827975"/>
                  <a:pt x="84675" y="1823628"/>
                  <a:pt x="76803" y="1818940"/>
                </a:cubicBezTo>
                <a:cubicBezTo>
                  <a:pt x="70186" y="1815011"/>
                  <a:pt x="67488" y="1809438"/>
                  <a:pt x="68304" y="1801677"/>
                </a:cubicBezTo>
                <a:cubicBezTo>
                  <a:pt x="70531" y="1780582"/>
                  <a:pt x="73196" y="1759550"/>
                  <a:pt x="74388" y="1738391"/>
                </a:cubicBezTo>
                <a:cubicBezTo>
                  <a:pt x="75391" y="1720432"/>
                  <a:pt x="74608" y="1702377"/>
                  <a:pt x="74608" y="1682580"/>
                </a:cubicBezTo>
                <a:cubicBezTo>
                  <a:pt x="63631" y="1682580"/>
                  <a:pt x="55227" y="1683120"/>
                  <a:pt x="46885" y="1682454"/>
                </a:cubicBezTo>
                <a:cubicBezTo>
                  <a:pt x="33744" y="1681440"/>
                  <a:pt x="30922" y="1678464"/>
                  <a:pt x="30860" y="1665381"/>
                </a:cubicBezTo>
                <a:cubicBezTo>
                  <a:pt x="30703" y="1623983"/>
                  <a:pt x="31016" y="1582553"/>
                  <a:pt x="30733" y="1541154"/>
                </a:cubicBezTo>
                <a:cubicBezTo>
                  <a:pt x="30670" y="1530860"/>
                  <a:pt x="34497" y="1526267"/>
                  <a:pt x="44814" y="1526901"/>
                </a:cubicBezTo>
                <a:cubicBezTo>
                  <a:pt x="51620" y="1527376"/>
                  <a:pt x="58645" y="1527820"/>
                  <a:pt x="65293" y="1526774"/>
                </a:cubicBezTo>
                <a:cubicBezTo>
                  <a:pt x="72349" y="1525666"/>
                  <a:pt x="80033" y="1524208"/>
                  <a:pt x="85741" y="1520344"/>
                </a:cubicBezTo>
                <a:cubicBezTo>
                  <a:pt x="94240" y="1514580"/>
                  <a:pt x="102676" y="1511760"/>
                  <a:pt x="112837" y="1512109"/>
                </a:cubicBezTo>
                <a:cubicBezTo>
                  <a:pt x="126509" y="1512584"/>
                  <a:pt x="140183" y="1512393"/>
                  <a:pt x="153857" y="1512141"/>
                </a:cubicBezTo>
                <a:cubicBezTo>
                  <a:pt x="168188" y="1511919"/>
                  <a:pt x="168910" y="1511191"/>
                  <a:pt x="169600" y="1496208"/>
                </a:cubicBezTo>
                <a:cubicBezTo>
                  <a:pt x="171324" y="1458294"/>
                  <a:pt x="172641" y="1420379"/>
                  <a:pt x="174430" y="1382497"/>
                </a:cubicBezTo>
                <a:cubicBezTo>
                  <a:pt x="179509" y="1274519"/>
                  <a:pt x="184841" y="1166605"/>
                  <a:pt x="189827" y="1058657"/>
                </a:cubicBezTo>
                <a:cubicBezTo>
                  <a:pt x="192838" y="993789"/>
                  <a:pt x="195190" y="928888"/>
                  <a:pt x="198076" y="863987"/>
                </a:cubicBezTo>
                <a:cubicBezTo>
                  <a:pt x="201337" y="791072"/>
                  <a:pt x="204755" y="718158"/>
                  <a:pt x="208205" y="645243"/>
                </a:cubicBezTo>
                <a:cubicBezTo>
                  <a:pt x="210118" y="605049"/>
                  <a:pt x="212314" y="564885"/>
                  <a:pt x="214225" y="524721"/>
                </a:cubicBezTo>
                <a:cubicBezTo>
                  <a:pt x="214383" y="520953"/>
                  <a:pt x="213568" y="517152"/>
                  <a:pt x="213191" y="513129"/>
                </a:cubicBezTo>
                <a:cubicBezTo>
                  <a:pt x="205288" y="515853"/>
                  <a:pt x="196037" y="527224"/>
                  <a:pt x="185468" y="547180"/>
                </a:cubicBezTo>
                <a:cubicBezTo>
                  <a:pt x="188479" y="551170"/>
                  <a:pt x="191740" y="555510"/>
                  <a:pt x="195410" y="560388"/>
                </a:cubicBezTo>
                <a:cubicBezTo>
                  <a:pt x="180670" y="574926"/>
                  <a:pt x="165335" y="565773"/>
                  <a:pt x="150188" y="564156"/>
                </a:cubicBezTo>
                <a:cubicBezTo>
                  <a:pt x="131497" y="562130"/>
                  <a:pt x="128391" y="543917"/>
                  <a:pt x="116944" y="533907"/>
                </a:cubicBezTo>
                <a:cubicBezTo>
                  <a:pt x="86776" y="539007"/>
                  <a:pt x="56481" y="543917"/>
                  <a:pt x="26312" y="549429"/>
                </a:cubicBezTo>
                <a:cubicBezTo>
                  <a:pt x="16966" y="551138"/>
                  <a:pt x="8342" y="550665"/>
                  <a:pt x="0" y="546071"/>
                </a:cubicBezTo>
                <a:lnTo>
                  <a:pt x="0" y="532261"/>
                </a:lnTo>
                <a:cubicBezTo>
                  <a:pt x="6868" y="529727"/>
                  <a:pt x="13485" y="526085"/>
                  <a:pt x="20572" y="524785"/>
                </a:cubicBezTo>
                <a:cubicBezTo>
                  <a:pt x="47386" y="519781"/>
                  <a:pt x="74388" y="515569"/>
                  <a:pt x="101296" y="510912"/>
                </a:cubicBezTo>
                <a:cubicBezTo>
                  <a:pt x="104965" y="510310"/>
                  <a:pt x="108445" y="508759"/>
                  <a:pt x="112743" y="507364"/>
                </a:cubicBezTo>
                <a:cubicBezTo>
                  <a:pt x="111362" y="500680"/>
                  <a:pt x="110861" y="494948"/>
                  <a:pt x="108948" y="489691"/>
                </a:cubicBezTo>
                <a:cubicBezTo>
                  <a:pt x="104557" y="477655"/>
                  <a:pt x="107599" y="469514"/>
                  <a:pt x="118168" y="462039"/>
                </a:cubicBezTo>
                <a:cubicBezTo>
                  <a:pt x="134444" y="450509"/>
                  <a:pt x="150657" y="438536"/>
                  <a:pt x="165052" y="424757"/>
                </a:cubicBezTo>
                <a:cubicBezTo>
                  <a:pt x="181360" y="409206"/>
                  <a:pt x="199549" y="407210"/>
                  <a:pt x="218805" y="413894"/>
                </a:cubicBezTo>
                <a:cubicBezTo>
                  <a:pt x="258539" y="427703"/>
                  <a:pt x="298023" y="442273"/>
                  <a:pt x="337098" y="457921"/>
                </a:cubicBezTo>
                <a:cubicBezTo>
                  <a:pt x="350771" y="463368"/>
                  <a:pt x="363629" y="466061"/>
                  <a:pt x="378306" y="464889"/>
                </a:cubicBezTo>
                <a:cubicBezTo>
                  <a:pt x="453196" y="458997"/>
                  <a:pt x="528085" y="453866"/>
                  <a:pt x="603007" y="448228"/>
                </a:cubicBezTo>
                <a:cubicBezTo>
                  <a:pt x="616837" y="447183"/>
                  <a:pt x="630604" y="445252"/>
                  <a:pt x="644622" y="443699"/>
                </a:cubicBezTo>
                <a:cubicBezTo>
                  <a:pt x="640295" y="430554"/>
                  <a:pt x="634305" y="419911"/>
                  <a:pt x="633552" y="408857"/>
                </a:cubicBezTo>
                <a:cubicBezTo>
                  <a:pt x="631513" y="378005"/>
                  <a:pt x="617589" y="351115"/>
                  <a:pt x="608714" y="322544"/>
                </a:cubicBezTo>
                <a:cubicBezTo>
                  <a:pt x="605233" y="311300"/>
                  <a:pt x="603069" y="298693"/>
                  <a:pt x="604198" y="287101"/>
                </a:cubicBezTo>
                <a:cubicBezTo>
                  <a:pt x="608307" y="244626"/>
                  <a:pt x="629914" y="212697"/>
                  <a:pt x="666889" y="192394"/>
                </a:cubicBezTo>
                <a:cubicBezTo>
                  <a:pt x="683260" y="183430"/>
                  <a:pt x="701323" y="177508"/>
                  <a:pt x="718509" y="170031"/>
                </a:cubicBezTo>
                <a:cubicBezTo>
                  <a:pt x="722993" y="168068"/>
                  <a:pt x="727133" y="165376"/>
                  <a:pt x="731429" y="163032"/>
                </a:cubicBezTo>
                <a:lnTo>
                  <a:pt x="755357" y="163032"/>
                </a:lnTo>
                <a:cubicBezTo>
                  <a:pt x="759591" y="166358"/>
                  <a:pt x="763637" y="169906"/>
                  <a:pt x="768059" y="172915"/>
                </a:cubicBezTo>
                <a:cubicBezTo>
                  <a:pt x="787346" y="186027"/>
                  <a:pt x="808200" y="197272"/>
                  <a:pt x="825794" y="212350"/>
                </a:cubicBezTo>
                <a:cubicBezTo>
                  <a:pt x="855712" y="238005"/>
                  <a:pt x="866815" y="271898"/>
                  <a:pt x="861327" y="311489"/>
                </a:cubicBezTo>
                <a:cubicBezTo>
                  <a:pt x="859162" y="326821"/>
                  <a:pt x="858440" y="342341"/>
                  <a:pt x="857311" y="357798"/>
                </a:cubicBezTo>
                <a:cubicBezTo>
                  <a:pt x="855618" y="380889"/>
                  <a:pt x="849754" y="401730"/>
                  <a:pt x="830812" y="417188"/>
                </a:cubicBezTo>
                <a:cubicBezTo>
                  <a:pt x="820682" y="425486"/>
                  <a:pt x="821875" y="431663"/>
                  <a:pt x="834168" y="437206"/>
                </a:cubicBezTo>
                <a:cubicBezTo>
                  <a:pt x="852419" y="445473"/>
                  <a:pt x="871236" y="450857"/>
                  <a:pt x="891527" y="452537"/>
                </a:cubicBezTo>
                <a:cubicBezTo>
                  <a:pt x="977738" y="459758"/>
                  <a:pt x="1063979" y="467202"/>
                  <a:pt x="1150066" y="476133"/>
                </a:cubicBezTo>
                <a:cubicBezTo>
                  <a:pt x="1242360" y="485731"/>
                  <a:pt x="1334374" y="497894"/>
                  <a:pt x="1425446" y="516296"/>
                </a:cubicBezTo>
                <a:cubicBezTo>
                  <a:pt x="1444889" y="520225"/>
                  <a:pt x="1464050" y="525704"/>
                  <a:pt x="1483212" y="530898"/>
                </a:cubicBezTo>
                <a:cubicBezTo>
                  <a:pt x="1486473" y="531754"/>
                  <a:pt x="1489139" y="534890"/>
                  <a:pt x="1494878" y="538943"/>
                </a:cubicBezTo>
                <a:cubicBezTo>
                  <a:pt x="1476814" y="543029"/>
                  <a:pt x="1460193" y="543474"/>
                  <a:pt x="1443823" y="541668"/>
                </a:cubicBezTo>
                <a:lnTo>
                  <a:pt x="1445986" y="614456"/>
                </a:lnTo>
                <a:lnTo>
                  <a:pt x="1445579" y="613948"/>
                </a:lnTo>
                <a:cubicBezTo>
                  <a:pt x="1445672" y="615945"/>
                  <a:pt x="1445767" y="617971"/>
                  <a:pt x="1445767" y="619968"/>
                </a:cubicBezTo>
                <a:cubicBezTo>
                  <a:pt x="1445798" y="917866"/>
                  <a:pt x="1445767" y="1215763"/>
                  <a:pt x="1445798" y="1513661"/>
                </a:cubicBezTo>
                <a:cubicBezTo>
                  <a:pt x="1445798" y="1548629"/>
                  <a:pt x="1442757" y="1541693"/>
                  <a:pt x="1474494" y="1545303"/>
                </a:cubicBezTo>
                <a:cubicBezTo>
                  <a:pt x="1481770" y="1546127"/>
                  <a:pt x="1489139" y="1546159"/>
                  <a:pt x="1498171" y="1546634"/>
                </a:cubicBezTo>
                <a:cubicBezTo>
                  <a:pt x="1498830" y="1552209"/>
                  <a:pt x="1499958" y="1557087"/>
                  <a:pt x="1499958" y="1561965"/>
                </a:cubicBezTo>
                <a:lnTo>
                  <a:pt x="1499958" y="1561870"/>
                </a:lnTo>
                <a:lnTo>
                  <a:pt x="1499990" y="1561807"/>
                </a:lnTo>
                <a:cubicBezTo>
                  <a:pt x="1500115" y="1600354"/>
                  <a:pt x="1500115" y="1638870"/>
                  <a:pt x="1500021" y="1677417"/>
                </a:cubicBezTo>
                <a:cubicBezTo>
                  <a:pt x="1499990" y="1683530"/>
                  <a:pt x="1500679" y="1689138"/>
                  <a:pt x="1493530" y="1693667"/>
                </a:cubicBezTo>
                <a:cubicBezTo>
                  <a:pt x="1489892" y="1695979"/>
                  <a:pt x="1489044" y="1704689"/>
                  <a:pt x="1489014" y="1710517"/>
                </a:cubicBezTo>
                <a:cubicBezTo>
                  <a:pt x="1488668" y="1751314"/>
                  <a:pt x="1488857" y="1792174"/>
                  <a:pt x="1488794" y="1833002"/>
                </a:cubicBezTo>
                <a:cubicBezTo>
                  <a:pt x="1488794" y="1839813"/>
                  <a:pt x="1488167" y="1846559"/>
                  <a:pt x="1487759" y="1854985"/>
                </a:cubicBezTo>
                <a:cubicBezTo>
                  <a:pt x="1481267" y="1855588"/>
                  <a:pt x="1475811" y="1856506"/>
                  <a:pt x="1470384" y="1856506"/>
                </a:cubicBezTo>
                <a:cubicBezTo>
                  <a:pt x="1404872" y="1856600"/>
                  <a:pt x="1339359" y="1857424"/>
                  <a:pt x="1273877" y="1856126"/>
                </a:cubicBezTo>
                <a:cubicBezTo>
                  <a:pt x="1253085" y="1855713"/>
                  <a:pt x="1232262" y="1850234"/>
                  <a:pt x="1211689" y="1846021"/>
                </a:cubicBezTo>
                <a:cubicBezTo>
                  <a:pt x="1184876" y="1840573"/>
                  <a:pt x="1158345" y="1833763"/>
                  <a:pt x="1130653" y="1836106"/>
                </a:cubicBezTo>
                <a:cubicBezTo>
                  <a:pt x="1121275" y="1836866"/>
                  <a:pt x="1115193" y="1832749"/>
                  <a:pt x="1112777" y="1823754"/>
                </a:cubicBezTo>
                <a:cubicBezTo>
                  <a:pt x="1110268" y="1814473"/>
                  <a:pt x="1107132" y="1805128"/>
                  <a:pt x="1106474" y="1795658"/>
                </a:cubicBezTo>
                <a:cubicBezTo>
                  <a:pt x="1105408" y="1780201"/>
                  <a:pt x="1107038" y="1764553"/>
                  <a:pt x="1106004" y="1749098"/>
                </a:cubicBezTo>
                <a:cubicBezTo>
                  <a:pt x="1104593" y="1727369"/>
                  <a:pt x="1109672" y="1707033"/>
                  <a:pt x="1115788" y="1686571"/>
                </a:cubicBezTo>
                <a:cubicBezTo>
                  <a:pt x="1118861" y="1676277"/>
                  <a:pt x="1123597" y="1671462"/>
                  <a:pt x="1134886" y="1671527"/>
                </a:cubicBezTo>
                <a:cubicBezTo>
                  <a:pt x="1153077" y="1671653"/>
                  <a:pt x="1152763" y="1670861"/>
                  <a:pt x="1154613" y="1651856"/>
                </a:cubicBezTo>
                <a:cubicBezTo>
                  <a:pt x="1158156" y="1615780"/>
                  <a:pt x="1161982" y="1579797"/>
                  <a:pt x="1165935" y="1543816"/>
                </a:cubicBezTo>
                <a:cubicBezTo>
                  <a:pt x="1167534" y="1529181"/>
                  <a:pt x="1169070" y="1528200"/>
                  <a:pt x="1184595" y="1528707"/>
                </a:cubicBezTo>
                <a:cubicBezTo>
                  <a:pt x="1193124" y="1528991"/>
                  <a:pt x="1201717" y="1528960"/>
                  <a:pt x="1210184" y="1529910"/>
                </a:cubicBezTo>
                <a:cubicBezTo>
                  <a:pt x="1220220" y="1531051"/>
                  <a:pt x="1224641" y="1527091"/>
                  <a:pt x="1226116" y="1517083"/>
                </a:cubicBezTo>
                <a:cubicBezTo>
                  <a:pt x="1230694" y="1485851"/>
                  <a:pt x="1235743" y="1454715"/>
                  <a:pt x="1240918" y="1423547"/>
                </a:cubicBezTo>
                <a:cubicBezTo>
                  <a:pt x="1249165" y="1373723"/>
                  <a:pt x="1257728" y="1323931"/>
                  <a:pt x="1265975" y="1274108"/>
                </a:cubicBezTo>
                <a:cubicBezTo>
                  <a:pt x="1271588" y="1240152"/>
                  <a:pt x="1276637" y="1206070"/>
                  <a:pt x="1282252" y="1172116"/>
                </a:cubicBezTo>
                <a:cubicBezTo>
                  <a:pt x="1290405" y="1122831"/>
                  <a:pt x="1298998" y="1073671"/>
                  <a:pt x="1307089" y="1024386"/>
                </a:cubicBezTo>
                <a:cubicBezTo>
                  <a:pt x="1316122" y="969463"/>
                  <a:pt x="1324652" y="914444"/>
                  <a:pt x="1333684" y="859521"/>
                </a:cubicBezTo>
                <a:cubicBezTo>
                  <a:pt x="1341680" y="810805"/>
                  <a:pt x="1350179" y="762185"/>
                  <a:pt x="1358270" y="713502"/>
                </a:cubicBezTo>
                <a:cubicBezTo>
                  <a:pt x="1360716" y="698804"/>
                  <a:pt x="1362472" y="683949"/>
                  <a:pt x="1364919" y="669221"/>
                </a:cubicBezTo>
                <a:cubicBezTo>
                  <a:pt x="1365200" y="667510"/>
                  <a:pt x="1365546" y="665832"/>
                  <a:pt x="1365891" y="664122"/>
                </a:cubicBezTo>
                <a:lnTo>
                  <a:pt x="1365232" y="661492"/>
                </a:lnTo>
                <a:lnTo>
                  <a:pt x="1379063" y="530835"/>
                </a:lnTo>
                <a:cubicBezTo>
                  <a:pt x="1308972" y="516107"/>
                  <a:pt x="973504" y="475975"/>
                  <a:pt x="939445" y="478857"/>
                </a:cubicBezTo>
                <a:cubicBezTo>
                  <a:pt x="950454" y="489215"/>
                  <a:pt x="961743" y="498655"/>
                  <a:pt x="971717" y="509360"/>
                </a:cubicBezTo>
                <a:cubicBezTo>
                  <a:pt x="1004864" y="544868"/>
                  <a:pt x="1028605" y="586772"/>
                  <a:pt x="1050557" y="629786"/>
                </a:cubicBezTo>
                <a:cubicBezTo>
                  <a:pt x="1068778" y="665578"/>
                  <a:pt x="1087281" y="701180"/>
                  <a:pt x="1104623" y="737385"/>
                </a:cubicBezTo>
                <a:cubicBezTo>
                  <a:pt x="1109359" y="747266"/>
                  <a:pt x="1110048" y="759018"/>
                  <a:pt x="1113155" y="769786"/>
                </a:cubicBezTo>
                <a:cubicBezTo>
                  <a:pt x="1114847" y="775678"/>
                  <a:pt x="1116980" y="781697"/>
                  <a:pt x="1120116" y="786859"/>
                </a:cubicBezTo>
                <a:cubicBezTo>
                  <a:pt x="1133224" y="808335"/>
                  <a:pt x="1147808" y="828987"/>
                  <a:pt x="1159944" y="851001"/>
                </a:cubicBezTo>
                <a:cubicBezTo>
                  <a:pt x="1187949" y="901806"/>
                  <a:pt x="1210779" y="955019"/>
                  <a:pt x="1229033" y="1010228"/>
                </a:cubicBezTo>
                <a:cubicBezTo>
                  <a:pt x="1240447" y="1044753"/>
                  <a:pt x="1254999" y="1077726"/>
                  <a:pt x="1278017" y="1106232"/>
                </a:cubicBezTo>
                <a:cubicBezTo>
                  <a:pt x="1286015" y="1116179"/>
                  <a:pt x="1286862" y="1127772"/>
                  <a:pt x="1282816" y="1138890"/>
                </a:cubicBezTo>
                <a:cubicBezTo>
                  <a:pt x="1277955" y="1152287"/>
                  <a:pt x="1271401" y="1165115"/>
                  <a:pt x="1265003" y="1177912"/>
                </a:cubicBezTo>
                <a:cubicBezTo>
                  <a:pt x="1260550" y="1186812"/>
                  <a:pt x="1253055" y="1191405"/>
                  <a:pt x="1242768" y="1190930"/>
                </a:cubicBezTo>
                <a:cubicBezTo>
                  <a:pt x="1231980" y="1190424"/>
                  <a:pt x="1221035" y="1191184"/>
                  <a:pt x="1210403" y="1189663"/>
                </a:cubicBezTo>
                <a:cubicBezTo>
                  <a:pt x="1205543" y="1188934"/>
                  <a:pt x="1200023" y="1185070"/>
                  <a:pt x="1197044" y="1180952"/>
                </a:cubicBezTo>
                <a:cubicBezTo>
                  <a:pt x="1192246" y="1174301"/>
                  <a:pt x="1189141" y="1166351"/>
                  <a:pt x="1185661" y="1158780"/>
                </a:cubicBezTo>
                <a:cubicBezTo>
                  <a:pt x="1184061" y="1155265"/>
                  <a:pt x="1182900" y="1151401"/>
                  <a:pt x="1182211" y="1147568"/>
                </a:cubicBezTo>
                <a:cubicBezTo>
                  <a:pt x="1181740" y="1144812"/>
                  <a:pt x="1181991" y="1141771"/>
                  <a:pt x="1182587" y="1138985"/>
                </a:cubicBezTo>
                <a:cubicBezTo>
                  <a:pt x="1191399" y="1096667"/>
                  <a:pt x="1179513" y="1057581"/>
                  <a:pt x="1161167" y="1020902"/>
                </a:cubicBezTo>
                <a:cubicBezTo>
                  <a:pt x="1129147" y="956824"/>
                  <a:pt x="1094777" y="893951"/>
                  <a:pt x="1061408" y="830571"/>
                </a:cubicBezTo>
                <a:cubicBezTo>
                  <a:pt x="1057205" y="822619"/>
                  <a:pt x="1053223" y="814575"/>
                  <a:pt x="1048769" y="805929"/>
                </a:cubicBezTo>
                <a:cubicBezTo>
                  <a:pt x="1041337" y="809285"/>
                  <a:pt x="1034845" y="812167"/>
                  <a:pt x="1026410" y="816000"/>
                </a:cubicBezTo>
                <a:cubicBezTo>
                  <a:pt x="1026944" y="821892"/>
                  <a:pt x="1026535" y="828829"/>
                  <a:pt x="1028386" y="835037"/>
                </a:cubicBezTo>
                <a:cubicBezTo>
                  <a:pt x="1035912" y="860566"/>
                  <a:pt x="1039644" y="886191"/>
                  <a:pt x="1037229" y="913051"/>
                </a:cubicBezTo>
                <a:cubicBezTo>
                  <a:pt x="1036351" y="922838"/>
                  <a:pt x="1041996" y="933132"/>
                  <a:pt x="1041745" y="943140"/>
                </a:cubicBezTo>
                <a:cubicBezTo>
                  <a:pt x="1040804" y="982766"/>
                  <a:pt x="1041086" y="1022612"/>
                  <a:pt x="1036539" y="1061888"/>
                </a:cubicBezTo>
                <a:cubicBezTo>
                  <a:pt x="1030926" y="1110319"/>
                  <a:pt x="1031960" y="1158242"/>
                  <a:pt x="1037794" y="1206261"/>
                </a:cubicBezTo>
                <a:cubicBezTo>
                  <a:pt x="1038954" y="1215700"/>
                  <a:pt x="1040020" y="1224156"/>
                  <a:pt x="1031709" y="1231506"/>
                </a:cubicBezTo>
                <a:cubicBezTo>
                  <a:pt x="1028919" y="1234039"/>
                  <a:pt x="1027977" y="1239836"/>
                  <a:pt x="1027883" y="1244143"/>
                </a:cubicBezTo>
                <a:cubicBezTo>
                  <a:pt x="1026974" y="1286207"/>
                  <a:pt x="1028543" y="1328176"/>
                  <a:pt x="1038860" y="1369162"/>
                </a:cubicBezTo>
                <a:cubicBezTo>
                  <a:pt x="1042467" y="1383447"/>
                  <a:pt x="1048206" y="1397131"/>
                  <a:pt x="1053568" y="1412904"/>
                </a:cubicBezTo>
                <a:cubicBezTo>
                  <a:pt x="1047046" y="1415788"/>
                  <a:pt x="1040585" y="1418985"/>
                  <a:pt x="1033874" y="1421551"/>
                </a:cubicBezTo>
                <a:cubicBezTo>
                  <a:pt x="1013645" y="1429217"/>
                  <a:pt x="993355" y="1436819"/>
                  <a:pt x="973002" y="1444103"/>
                </a:cubicBezTo>
                <a:cubicBezTo>
                  <a:pt x="964503" y="1447144"/>
                  <a:pt x="960396" y="1451737"/>
                  <a:pt x="960553" y="1461684"/>
                </a:cubicBezTo>
                <a:cubicBezTo>
                  <a:pt x="961053" y="1489273"/>
                  <a:pt x="959329" y="1516924"/>
                  <a:pt x="960553" y="1544448"/>
                </a:cubicBezTo>
                <a:cubicBezTo>
                  <a:pt x="961367" y="1562661"/>
                  <a:pt x="963719" y="1581349"/>
                  <a:pt x="969207" y="1598612"/>
                </a:cubicBezTo>
                <a:cubicBezTo>
                  <a:pt x="976828" y="1622526"/>
                  <a:pt x="980340" y="1646631"/>
                  <a:pt x="981188" y="1671400"/>
                </a:cubicBezTo>
                <a:cubicBezTo>
                  <a:pt x="983069" y="1725690"/>
                  <a:pt x="976200" y="1779156"/>
                  <a:pt x="968674" y="1832749"/>
                </a:cubicBezTo>
                <a:cubicBezTo>
                  <a:pt x="964472" y="1862539"/>
                  <a:pt x="964080" y="1892068"/>
                  <a:pt x="967173" y="1921256"/>
                </a:cubicBezTo>
                <a:lnTo>
                  <a:pt x="978887" y="1973439"/>
                </a:lnTo>
                <a:lnTo>
                  <a:pt x="1006738" y="1983186"/>
                </a:lnTo>
                <a:lnTo>
                  <a:pt x="1010660" y="1981748"/>
                </a:lnTo>
                <a:lnTo>
                  <a:pt x="1010779" y="1981800"/>
                </a:lnTo>
                <a:lnTo>
                  <a:pt x="1013647" y="1980653"/>
                </a:lnTo>
                <a:lnTo>
                  <a:pt x="1073409" y="1958741"/>
                </a:lnTo>
                <a:lnTo>
                  <a:pt x="1071986" y="1957318"/>
                </a:lnTo>
                <a:lnTo>
                  <a:pt x="1077322" y="1955183"/>
                </a:lnTo>
                <a:lnTo>
                  <a:pt x="1077537" y="1955184"/>
                </a:lnTo>
                <a:lnTo>
                  <a:pt x="1077571" y="1955084"/>
                </a:lnTo>
                <a:lnTo>
                  <a:pt x="1082217" y="1953225"/>
                </a:lnTo>
                <a:lnTo>
                  <a:pt x="1148892" y="1981800"/>
                </a:lnTo>
                <a:lnTo>
                  <a:pt x="1198898" y="1938938"/>
                </a:lnTo>
                <a:lnTo>
                  <a:pt x="1289385" y="1965131"/>
                </a:lnTo>
                <a:lnTo>
                  <a:pt x="1408448" y="1974656"/>
                </a:lnTo>
                <a:lnTo>
                  <a:pt x="1410012" y="1973817"/>
                </a:lnTo>
                <a:lnTo>
                  <a:pt x="1426226" y="1977712"/>
                </a:lnTo>
                <a:lnTo>
                  <a:pt x="1482592" y="1977441"/>
                </a:lnTo>
                <a:lnTo>
                  <a:pt x="1493594" y="1982055"/>
                </a:lnTo>
                <a:lnTo>
                  <a:pt x="1553125" y="1951098"/>
                </a:lnTo>
                <a:lnTo>
                  <a:pt x="1584081" y="1939192"/>
                </a:lnTo>
                <a:lnTo>
                  <a:pt x="1629325" y="1951098"/>
                </a:lnTo>
                <a:lnTo>
                  <a:pt x="1665044" y="1974911"/>
                </a:lnTo>
                <a:lnTo>
                  <a:pt x="1699963" y="1979466"/>
                </a:lnTo>
                <a:lnTo>
                  <a:pt x="1681918" y="1957862"/>
                </a:lnTo>
                <a:cubicBezTo>
                  <a:pt x="1678665" y="1949206"/>
                  <a:pt x="1678384" y="1939458"/>
                  <a:pt x="1681385" y="1929315"/>
                </a:cubicBezTo>
                <a:cubicBezTo>
                  <a:pt x="1682452" y="1925759"/>
                  <a:pt x="1684963" y="1922495"/>
                  <a:pt x="1687358" y="1919552"/>
                </a:cubicBezTo>
                <a:cubicBezTo>
                  <a:pt x="1707124" y="1895158"/>
                  <a:pt x="1726659" y="1870561"/>
                  <a:pt x="1747030" y="1846721"/>
                </a:cubicBezTo>
                <a:cubicBezTo>
                  <a:pt x="1761632" y="1829643"/>
                  <a:pt x="1767056" y="1810612"/>
                  <a:pt x="1762555" y="1788812"/>
                </a:cubicBezTo>
                <a:cubicBezTo>
                  <a:pt x="1760334" y="1778000"/>
                  <a:pt x="1757072" y="1767362"/>
                  <a:pt x="1753754" y="1756812"/>
                </a:cubicBezTo>
                <a:cubicBezTo>
                  <a:pt x="1744058" y="1725890"/>
                  <a:pt x="1733584" y="1695202"/>
                  <a:pt x="1724408" y="1664105"/>
                </a:cubicBezTo>
                <a:cubicBezTo>
                  <a:pt x="1717569" y="1640935"/>
                  <a:pt x="1712404" y="1617270"/>
                  <a:pt x="1706201" y="1593897"/>
                </a:cubicBezTo>
                <a:cubicBezTo>
                  <a:pt x="1705276" y="1590429"/>
                  <a:pt x="1702767" y="1587398"/>
                  <a:pt x="1700486" y="1583289"/>
                </a:cubicBezTo>
                <a:cubicBezTo>
                  <a:pt x="1665745" y="1591361"/>
                  <a:pt x="1633542" y="1583289"/>
                  <a:pt x="1600012" y="1572797"/>
                </a:cubicBezTo>
                <a:cubicBezTo>
                  <a:pt x="1603388" y="1549015"/>
                  <a:pt x="1606043" y="1526546"/>
                  <a:pt x="1609851" y="1504250"/>
                </a:cubicBezTo>
                <a:cubicBezTo>
                  <a:pt x="1616950" y="1462749"/>
                  <a:pt x="1624453" y="1421307"/>
                  <a:pt x="1632302" y="1379951"/>
                </a:cubicBezTo>
                <a:cubicBezTo>
                  <a:pt x="1635908" y="1360949"/>
                  <a:pt x="1640612" y="1342122"/>
                  <a:pt x="1645084" y="1323296"/>
                </a:cubicBezTo>
                <a:cubicBezTo>
                  <a:pt x="1651692" y="1295521"/>
                  <a:pt x="1658011" y="1267659"/>
                  <a:pt x="1665312" y="1240060"/>
                </a:cubicBezTo>
                <a:cubicBezTo>
                  <a:pt x="1675468" y="1201706"/>
                  <a:pt x="1686607" y="1163644"/>
                  <a:pt x="1697024" y="1125379"/>
                </a:cubicBezTo>
                <a:cubicBezTo>
                  <a:pt x="1702535" y="1105181"/>
                  <a:pt x="1703748" y="1084344"/>
                  <a:pt x="1704411" y="1063505"/>
                </a:cubicBezTo>
                <a:cubicBezTo>
                  <a:pt x="1705420" y="1031506"/>
                  <a:pt x="1705162" y="999447"/>
                  <a:pt x="1707354" y="967534"/>
                </a:cubicBezTo>
                <a:cubicBezTo>
                  <a:pt x="1709663" y="933756"/>
                  <a:pt x="1714395" y="900153"/>
                  <a:pt x="1717713" y="866433"/>
                </a:cubicBezTo>
                <a:cubicBezTo>
                  <a:pt x="1721696" y="826011"/>
                  <a:pt x="1730670" y="785967"/>
                  <a:pt x="1727120" y="744932"/>
                </a:cubicBezTo>
                <a:cubicBezTo>
                  <a:pt x="1727062" y="744321"/>
                  <a:pt x="1727004" y="743708"/>
                  <a:pt x="1726948" y="743097"/>
                </a:cubicBezTo>
                <a:cubicBezTo>
                  <a:pt x="1721667" y="710775"/>
                  <a:pt x="1709663" y="688918"/>
                  <a:pt x="1709663" y="688918"/>
                </a:cubicBezTo>
                <a:lnTo>
                  <a:pt x="1644132" y="640627"/>
                </a:lnTo>
                <a:cubicBezTo>
                  <a:pt x="1644046" y="635613"/>
                  <a:pt x="1644016" y="630600"/>
                  <a:pt x="1644132" y="625588"/>
                </a:cubicBezTo>
                <a:cubicBezTo>
                  <a:pt x="1644449" y="613231"/>
                  <a:pt x="1639948" y="605799"/>
                  <a:pt x="1630945" y="598134"/>
                </a:cubicBezTo>
                <a:cubicBezTo>
                  <a:pt x="1609159" y="579540"/>
                  <a:pt x="1588210" y="559956"/>
                  <a:pt x="1567463" y="540195"/>
                </a:cubicBezTo>
                <a:cubicBezTo>
                  <a:pt x="1560105" y="533173"/>
                  <a:pt x="1554276" y="524458"/>
                  <a:pt x="1547929" y="516385"/>
                </a:cubicBezTo>
                <a:cubicBezTo>
                  <a:pt x="1532981" y="497354"/>
                  <a:pt x="1530961" y="475846"/>
                  <a:pt x="1536241" y="452998"/>
                </a:cubicBezTo>
                <a:cubicBezTo>
                  <a:pt x="1546399" y="409077"/>
                  <a:pt x="1556613" y="365215"/>
                  <a:pt x="1566771" y="321324"/>
                </a:cubicBezTo>
                <a:cubicBezTo>
                  <a:pt x="1572542" y="296464"/>
                  <a:pt x="1578515" y="271692"/>
                  <a:pt x="1583796" y="246745"/>
                </a:cubicBezTo>
                <a:cubicBezTo>
                  <a:pt x="1586133" y="235641"/>
                  <a:pt x="1586739" y="224188"/>
                  <a:pt x="1588556" y="212938"/>
                </a:cubicBezTo>
                <a:cubicBezTo>
                  <a:pt x="1589335" y="208159"/>
                  <a:pt x="1590836" y="203437"/>
                  <a:pt x="1592510" y="198890"/>
                </a:cubicBezTo>
                <a:cubicBezTo>
                  <a:pt x="1596233" y="188778"/>
                  <a:pt x="1600676" y="178957"/>
                  <a:pt x="1604023" y="168727"/>
                </a:cubicBezTo>
                <a:cubicBezTo>
                  <a:pt x="1606043" y="162548"/>
                  <a:pt x="1609679" y="158963"/>
                  <a:pt x="1614901" y="155436"/>
                </a:cubicBezTo>
                <a:cubicBezTo>
                  <a:pt x="1623644" y="149462"/>
                  <a:pt x="1632532" y="143050"/>
                  <a:pt x="1639573" y="135211"/>
                </a:cubicBezTo>
                <a:cubicBezTo>
                  <a:pt x="1647278" y="126642"/>
                  <a:pt x="1654607" y="119590"/>
                  <a:pt x="1667130" y="122359"/>
                </a:cubicBezTo>
                <a:cubicBezTo>
                  <a:pt x="1667130" y="120697"/>
                  <a:pt x="1667447" y="119386"/>
                  <a:pt x="1667072" y="119095"/>
                </a:cubicBezTo>
                <a:cubicBezTo>
                  <a:pt x="1661359" y="114810"/>
                  <a:pt x="1655444" y="110730"/>
                  <a:pt x="1656742" y="102161"/>
                </a:cubicBezTo>
                <a:cubicBezTo>
                  <a:pt x="1658098" y="93098"/>
                  <a:pt x="1658618" y="83743"/>
                  <a:pt x="1666986" y="77477"/>
                </a:cubicBezTo>
                <a:cubicBezTo>
                  <a:pt x="1674633" y="71735"/>
                  <a:pt x="1681760" y="65207"/>
                  <a:pt x="1689493" y="59553"/>
                </a:cubicBezTo>
                <a:cubicBezTo>
                  <a:pt x="1691859" y="57833"/>
                  <a:pt x="1695438" y="57367"/>
                  <a:pt x="1698554" y="57105"/>
                </a:cubicBezTo>
                <a:cubicBezTo>
                  <a:pt x="1703344" y="56725"/>
                  <a:pt x="1708162" y="57018"/>
                  <a:pt x="1714770" y="57018"/>
                </a:cubicBezTo>
                <a:cubicBezTo>
                  <a:pt x="1714770" y="48362"/>
                  <a:pt x="1715550" y="40289"/>
                  <a:pt x="1714569" y="32478"/>
                </a:cubicBezTo>
                <a:cubicBezTo>
                  <a:pt x="1713067" y="20734"/>
                  <a:pt x="1718926" y="15312"/>
                  <a:pt x="1728015" y="9338"/>
                </a:cubicBezTo>
                <a:cubicBezTo>
                  <a:pt x="1742703" y="-338"/>
                  <a:pt x="1758948" y="536"/>
                  <a:pt x="1774703" y="12"/>
                </a:cubicBezTo>
                <a:close/>
              </a:path>
            </a:pathLst>
          </a:custGeom>
          <a:solidFill>
            <a:srgbClr val="0D0D0D"/>
          </a:solidFill>
          <a:ln w="3630" cap="flat">
            <a:noFill/>
            <a:prstDash val="solid"/>
            <a:miter/>
          </a:ln>
        </p:spPr>
        <p:txBody>
          <a:bodyPr wrap="square" rtlCol="0" anchor="ctr">
            <a:noAutofit/>
          </a:bodyPr>
          <a:lstStyle/>
          <a:p>
            <a:endParaRPr lang="en-US" dirty="0">
              <a:latin typeface="Avenir Next LT Pro" panose="020B0504020202020204" pitchFamily="34" charset="0"/>
            </a:endParaRPr>
          </a:p>
        </p:txBody>
      </p:sp>
      <p:sp>
        <p:nvSpPr>
          <p:cNvPr id="2" name="TextBox 1">
            <a:extLst>
              <a:ext uri="{FF2B5EF4-FFF2-40B4-BE49-F238E27FC236}">
                <a16:creationId xmlns:a16="http://schemas.microsoft.com/office/drawing/2014/main" id="{CFCE2314-F249-E515-9B1E-D6515B02E7EA}"/>
              </a:ext>
            </a:extLst>
          </p:cNvPr>
          <p:cNvSpPr txBox="1"/>
          <p:nvPr/>
        </p:nvSpPr>
        <p:spPr>
          <a:xfrm>
            <a:off x="6402959" y="4111277"/>
            <a:ext cx="2936984" cy="646331"/>
          </a:xfrm>
          <a:prstGeom prst="rect">
            <a:avLst/>
          </a:prstGeom>
          <a:noFill/>
        </p:spPr>
        <p:txBody>
          <a:bodyPr wrap="square" rtlCol="0">
            <a:spAutoFit/>
          </a:bodyPr>
          <a:lstStyle/>
          <a:p>
            <a:r>
              <a:rPr lang="en-I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DIFFERENT STATES OF INDIA</a:t>
            </a:r>
          </a:p>
        </p:txBody>
      </p:sp>
    </p:spTree>
    <p:extLst>
      <p:ext uri="{BB962C8B-B14F-4D97-AF65-F5344CB8AC3E}">
        <p14:creationId xmlns:p14="http://schemas.microsoft.com/office/powerpoint/2010/main" val="16546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500"/>
                                        <p:tgtEl>
                                          <p:spTgt spid="4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27" grpId="0" animBg="1"/>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9F0B5-7E77-AC6C-776C-7DF8707DC4CF}"/>
              </a:ext>
            </a:extLst>
          </p:cNvPr>
          <p:cNvPicPr>
            <a:picLocks noChangeAspect="1"/>
          </p:cNvPicPr>
          <p:nvPr/>
        </p:nvPicPr>
        <p:blipFill>
          <a:blip r:embed="rId2"/>
          <a:stretch>
            <a:fillRect/>
          </a:stretch>
        </p:blipFill>
        <p:spPr>
          <a:xfrm>
            <a:off x="85664" y="108351"/>
            <a:ext cx="1337783" cy="1335465"/>
          </a:xfrm>
          <a:prstGeom prst="rect">
            <a:avLst/>
          </a:prstGeom>
        </p:spPr>
      </p:pic>
      <p:graphicFrame>
        <p:nvGraphicFramePr>
          <p:cNvPr id="4" name="Diagram 3">
            <a:extLst>
              <a:ext uri="{FF2B5EF4-FFF2-40B4-BE49-F238E27FC236}">
                <a16:creationId xmlns:a16="http://schemas.microsoft.com/office/drawing/2014/main" id="{8EF9B256-12F8-88ED-D150-0EE5454AED1E}"/>
              </a:ext>
            </a:extLst>
          </p:cNvPr>
          <p:cNvGraphicFramePr/>
          <p:nvPr>
            <p:extLst>
              <p:ext uri="{D42A27DB-BD31-4B8C-83A1-F6EECF244321}">
                <p14:modId xmlns:p14="http://schemas.microsoft.com/office/powerpoint/2010/main" val="2784306508"/>
              </p:ext>
            </p:extLst>
          </p:nvPr>
        </p:nvGraphicFramePr>
        <p:xfrm>
          <a:off x="1593130" y="188536"/>
          <a:ext cx="7503736" cy="584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55EAFF7-1A42-6F22-4EE4-CFA009B0C1E2}"/>
              </a:ext>
            </a:extLst>
          </p:cNvPr>
          <p:cNvSpPr txBox="1"/>
          <p:nvPr/>
        </p:nvSpPr>
        <p:spPr>
          <a:xfrm>
            <a:off x="1593130" y="1037153"/>
            <a:ext cx="10419222" cy="5632311"/>
          </a:xfrm>
          <a:prstGeom prst="rect">
            <a:avLst/>
          </a:prstGeom>
          <a:noFill/>
        </p:spPr>
        <p:txBody>
          <a:bodyPr wrap="square" rtlCol="0">
            <a:spAutoFit/>
          </a:bodyPr>
          <a:lstStyle/>
          <a:p>
            <a:pPr lvl="0">
              <a:tabLst>
                <a:tab pos="5731510" algn="r"/>
              </a:tabLst>
            </a:pP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Mukhyamantri</a:t>
            </a: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 Bal </a:t>
            </a: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Shramik</a:t>
            </a: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Vidhyarthi</a:t>
            </a: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Protsahan</a:t>
            </a: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Under this scheme, financial assistance is provided to rescued child labourers for their education and skill development.</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Chief Minister's Child Labour Elimination Scheme:</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This scheme aims to rehabilitate children who have been rescued from child labour and provide them with education and vocational training.</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Bal Sewa Yojana:</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financial assistance to families below the poverty line to encourage them to send their children to school instead of making them work.</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Kishor </a:t>
            </a: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Swasthya</a:t>
            </a: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This scheme focuses on the health and nutrition of adolescent girls to ensure they are physically fit to attend school.</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Shala </a:t>
            </a: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Praveshotsav</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This initiative encourages children from marginalized communities to </a:t>
            </a:r>
            <a:r>
              <a:rPr lang="en-IN" sz="1800" kern="0" dirty="0" err="1">
                <a:effectLst/>
                <a:latin typeface="Times New Roman" panose="02020603050405020304" pitchFamily="18" charset="0"/>
                <a:ea typeface="Times New Roman" panose="02020603050405020304" pitchFamily="18" charset="0"/>
                <a:cs typeface="Mangal" panose="02040503050203030202" pitchFamily="18" charset="0"/>
              </a:rPr>
              <a:t>enroll</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in school by providing free textbooks, uniforms, and mid-day meals.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Vocational Training </a:t>
            </a:r>
            <a:r>
              <a:rPr lang="en-IN" sz="1800" b="1" i="1" kern="0" dirty="0" err="1">
                <a:effectLst/>
                <a:latin typeface="Times New Roman" panose="02020603050405020304" pitchFamily="18" charset="0"/>
                <a:ea typeface="Times New Roman" panose="02020603050405020304" pitchFamily="18" charset="0"/>
                <a:cs typeface="Mangal" panose="02040503050203030202" pitchFamily="18" charset="0"/>
              </a:rPr>
              <a:t>Centers</a:t>
            </a: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The Gujarat government has set up vocational training </a:t>
            </a:r>
            <a:r>
              <a:rPr lang="en-IN" sz="1800" kern="0" dirty="0" err="1">
                <a:effectLst/>
                <a:latin typeface="Times New Roman" panose="02020603050405020304" pitchFamily="18" charset="0"/>
                <a:ea typeface="Times New Roman" panose="02020603050405020304" pitchFamily="18" charset="0"/>
                <a:cs typeface="Mangal" panose="02040503050203030202" pitchFamily="18" charset="0"/>
              </a:rPr>
              <a:t>centers</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to provide skill development training to children who have dropped out of school.</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0" dirty="0">
                <a:effectLst/>
                <a:latin typeface="Times New Roman" panose="02020603050405020304" pitchFamily="18" charset="0"/>
                <a:ea typeface="Times New Roman" panose="02020603050405020304" pitchFamily="18" charset="0"/>
                <a:cs typeface="Mangal" panose="02040503050203030202" pitchFamily="18" charset="0"/>
              </a:rPr>
              <a:t>Gujarat Child Labour Eradication Project</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This project involves various interventions aimed at preventing and eliminating child labour in the state.</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54331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65D840F-2D14-D48B-709D-F90DEB12091B}"/>
              </a:ext>
            </a:extLst>
          </p:cNvPr>
          <p:cNvSpPr/>
          <p:nvPr/>
        </p:nvSpPr>
        <p:spPr>
          <a:xfrm>
            <a:off x="0" y="4881104"/>
            <a:ext cx="4023360" cy="1976896"/>
          </a:xfrm>
          <a:custGeom>
            <a:avLst/>
            <a:gdLst>
              <a:gd name="connsiteX0" fmla="*/ 3483991 w 9946034"/>
              <a:gd name="connsiteY0" fmla="*/ 5095512 h 6056242"/>
              <a:gd name="connsiteX1" fmla="*/ 3422570 w 9946034"/>
              <a:gd name="connsiteY1" fmla="*/ 5635718 h 6056242"/>
              <a:gd name="connsiteX2" fmla="*/ 3483991 w 9946034"/>
              <a:gd name="connsiteY2" fmla="*/ 5095512 h 6056242"/>
              <a:gd name="connsiteX3" fmla="*/ 4652689 w 9946034"/>
              <a:gd name="connsiteY3" fmla="*/ 1545485 h 6056242"/>
              <a:gd name="connsiteX4" fmla="*/ 4678295 w 9946034"/>
              <a:gd name="connsiteY4" fmla="*/ 1653078 h 6056242"/>
              <a:gd name="connsiteX5" fmla="*/ 4760841 w 9946034"/>
              <a:gd name="connsiteY5" fmla="*/ 1746261 h 6056242"/>
              <a:gd name="connsiteX6" fmla="*/ 4652689 w 9946034"/>
              <a:gd name="connsiteY6" fmla="*/ 1545485 h 6056242"/>
              <a:gd name="connsiteX7" fmla="*/ 1524641 w 9946034"/>
              <a:gd name="connsiteY7" fmla="*/ 0 h 6056242"/>
              <a:gd name="connsiteX8" fmla="*/ 1560459 w 9946034"/>
              <a:gd name="connsiteY8" fmla="*/ 3638 h 6056242"/>
              <a:gd name="connsiteX9" fmla="*/ 2823878 w 9946034"/>
              <a:gd name="connsiteY9" fmla="*/ 383503 h 6056242"/>
              <a:gd name="connsiteX10" fmla="*/ 3557446 w 9946034"/>
              <a:gd name="connsiteY10" fmla="*/ 741403 h 6056242"/>
              <a:gd name="connsiteX11" fmla="*/ 4039028 w 9946034"/>
              <a:gd name="connsiteY11" fmla="*/ 1024866 h 6056242"/>
              <a:gd name="connsiteX12" fmla="*/ 4106607 w 9946034"/>
              <a:gd name="connsiteY12" fmla="*/ 1065581 h 6056242"/>
              <a:gd name="connsiteX13" fmla="*/ 4285976 w 9946034"/>
              <a:gd name="connsiteY13" fmla="*/ 995344 h 6056242"/>
              <a:gd name="connsiteX14" fmla="*/ 4311021 w 9946034"/>
              <a:gd name="connsiteY14" fmla="*/ 986530 h 6056242"/>
              <a:gd name="connsiteX15" fmla="*/ 4405323 w 9946034"/>
              <a:gd name="connsiteY15" fmla="*/ 783095 h 6056242"/>
              <a:gd name="connsiteX16" fmla="*/ 4408820 w 9946034"/>
              <a:gd name="connsiteY16" fmla="*/ 427018 h 6056242"/>
              <a:gd name="connsiteX17" fmla="*/ 4446317 w 9946034"/>
              <a:gd name="connsiteY17" fmla="*/ 324460 h 6056242"/>
              <a:gd name="connsiteX18" fmla="*/ 4666960 w 9946034"/>
              <a:gd name="connsiteY18" fmla="*/ 174613 h 6056242"/>
              <a:gd name="connsiteX19" fmla="*/ 4783089 w 9946034"/>
              <a:gd name="connsiteY19" fmla="*/ 178949 h 6056242"/>
              <a:gd name="connsiteX20" fmla="*/ 4893761 w 9946034"/>
              <a:gd name="connsiteY20" fmla="*/ 143131 h 6056242"/>
              <a:gd name="connsiteX21" fmla="*/ 5108669 w 9946034"/>
              <a:gd name="connsiteY21" fmla="*/ 215047 h 6056242"/>
              <a:gd name="connsiteX22" fmla="*/ 5347920 w 9946034"/>
              <a:gd name="connsiteY22" fmla="*/ 527614 h 6056242"/>
              <a:gd name="connsiteX23" fmla="*/ 5353796 w 9946034"/>
              <a:gd name="connsiteY23" fmla="*/ 720415 h 6056242"/>
              <a:gd name="connsiteX24" fmla="*/ 5309445 w 9946034"/>
              <a:gd name="connsiteY24" fmla="*/ 768826 h 6056242"/>
              <a:gd name="connsiteX25" fmla="*/ 5262572 w 9946034"/>
              <a:gd name="connsiteY25" fmla="*/ 815697 h 6056242"/>
              <a:gd name="connsiteX26" fmla="*/ 5206887 w 9946034"/>
              <a:gd name="connsiteY26" fmla="*/ 920491 h 6056242"/>
              <a:gd name="connsiteX27" fmla="*/ 5164073 w 9946034"/>
              <a:gd name="connsiteY27" fmla="*/ 1099579 h 6056242"/>
              <a:gd name="connsiteX28" fmla="*/ 5099853 w 9946034"/>
              <a:gd name="connsiteY28" fmla="*/ 1180870 h 6056242"/>
              <a:gd name="connsiteX29" fmla="*/ 4933357 w 9946034"/>
              <a:gd name="connsiteY29" fmla="*/ 1386824 h 6056242"/>
              <a:gd name="connsiteX30" fmla="*/ 4793583 w 9946034"/>
              <a:gd name="connsiteY30" fmla="*/ 1386125 h 6056242"/>
              <a:gd name="connsiteX31" fmla="*/ 4702219 w 9946034"/>
              <a:gd name="connsiteY31" fmla="*/ 1310289 h 6056242"/>
              <a:gd name="connsiteX32" fmla="*/ 4656747 w 9946034"/>
              <a:gd name="connsiteY32" fmla="*/ 1272094 h 6056242"/>
              <a:gd name="connsiteX33" fmla="*/ 4661504 w 9946034"/>
              <a:gd name="connsiteY33" fmla="*/ 1320504 h 6056242"/>
              <a:gd name="connsiteX34" fmla="*/ 4860322 w 9946034"/>
              <a:gd name="connsiteY34" fmla="*/ 1546044 h 6056242"/>
              <a:gd name="connsiteX35" fmla="*/ 5040950 w 9946034"/>
              <a:gd name="connsiteY35" fmla="*/ 1802926 h 6056242"/>
              <a:gd name="connsiteX36" fmla="*/ 5123499 w 9946034"/>
              <a:gd name="connsiteY36" fmla="*/ 2088211 h 6056242"/>
              <a:gd name="connsiteX37" fmla="*/ 4999535 w 9946034"/>
              <a:gd name="connsiteY37" fmla="*/ 2252608 h 6056242"/>
              <a:gd name="connsiteX38" fmla="*/ 4778191 w 9946034"/>
              <a:gd name="connsiteY38" fmla="*/ 2247571 h 6056242"/>
              <a:gd name="connsiteX39" fmla="*/ 4713970 w 9946034"/>
              <a:gd name="connsiteY39" fmla="*/ 2233439 h 6056242"/>
              <a:gd name="connsiteX40" fmla="*/ 4650870 w 9946034"/>
              <a:gd name="connsiteY40" fmla="*/ 2370275 h 6056242"/>
              <a:gd name="connsiteX41" fmla="*/ 4504101 w 9946034"/>
              <a:gd name="connsiteY41" fmla="*/ 2287026 h 6056242"/>
              <a:gd name="connsiteX42" fmla="*/ 4509976 w 9946034"/>
              <a:gd name="connsiteY42" fmla="*/ 2437153 h 6056242"/>
              <a:gd name="connsiteX43" fmla="*/ 4517814 w 9946034"/>
              <a:gd name="connsiteY43" fmla="*/ 2562655 h 6056242"/>
              <a:gd name="connsiteX44" fmla="*/ 4593926 w 9946034"/>
              <a:gd name="connsiteY44" fmla="*/ 3312034 h 6056242"/>
              <a:gd name="connsiteX45" fmla="*/ 4580775 w 9946034"/>
              <a:gd name="connsiteY45" fmla="*/ 3589202 h 6056242"/>
              <a:gd name="connsiteX46" fmla="*/ 4521311 w 9946034"/>
              <a:gd name="connsiteY46" fmla="*/ 3704911 h 6056242"/>
              <a:gd name="connsiteX47" fmla="*/ 4572241 w 9946034"/>
              <a:gd name="connsiteY47" fmla="*/ 3785360 h 6056242"/>
              <a:gd name="connsiteX48" fmla="*/ 4548313 w 9946034"/>
              <a:gd name="connsiteY48" fmla="*/ 3818800 h 6056242"/>
              <a:gd name="connsiteX49" fmla="*/ 5897780 w 9946034"/>
              <a:gd name="connsiteY49" fmla="*/ 5683986 h 6056242"/>
              <a:gd name="connsiteX50" fmla="*/ 5976272 w 9946034"/>
              <a:gd name="connsiteY50" fmla="*/ 5647470 h 6056242"/>
              <a:gd name="connsiteX51" fmla="*/ 5972213 w 9946034"/>
              <a:gd name="connsiteY51" fmla="*/ 5691542 h 6056242"/>
              <a:gd name="connsiteX52" fmla="*/ 5888548 w 9946034"/>
              <a:gd name="connsiteY52" fmla="*/ 5720364 h 6056242"/>
              <a:gd name="connsiteX53" fmla="*/ 5847412 w 9946034"/>
              <a:gd name="connsiteY53" fmla="*/ 5668036 h 6056242"/>
              <a:gd name="connsiteX54" fmla="*/ 4568041 w 9946034"/>
              <a:gd name="connsiteY54" fmla="*/ 3901348 h 6056242"/>
              <a:gd name="connsiteX55" fmla="*/ 4489831 w 9946034"/>
              <a:gd name="connsiteY55" fmla="*/ 3834611 h 6056242"/>
              <a:gd name="connsiteX56" fmla="*/ 4440441 w 9946034"/>
              <a:gd name="connsiteY56" fmla="*/ 3770529 h 6056242"/>
              <a:gd name="connsiteX57" fmla="*/ 4350197 w 9946034"/>
              <a:gd name="connsiteY57" fmla="*/ 3704350 h 6056242"/>
              <a:gd name="connsiteX58" fmla="*/ 4258134 w 9946034"/>
              <a:gd name="connsiteY58" fmla="*/ 3563597 h 6056242"/>
              <a:gd name="connsiteX59" fmla="*/ 4231410 w 9946034"/>
              <a:gd name="connsiteY59" fmla="*/ 3463980 h 6056242"/>
              <a:gd name="connsiteX60" fmla="*/ 4207485 w 9946034"/>
              <a:gd name="connsiteY60" fmla="*/ 3424525 h 6056242"/>
              <a:gd name="connsiteX61" fmla="*/ 4273804 w 9946034"/>
              <a:gd name="connsiteY61" fmla="*/ 3354146 h 6056242"/>
              <a:gd name="connsiteX62" fmla="*/ 4329069 w 9946034"/>
              <a:gd name="connsiteY62" fmla="*/ 3413750 h 6056242"/>
              <a:gd name="connsiteX63" fmla="*/ 4362228 w 9946034"/>
              <a:gd name="connsiteY63" fmla="*/ 3309234 h 6056242"/>
              <a:gd name="connsiteX64" fmla="*/ 4250439 w 9946034"/>
              <a:gd name="connsiteY64" fmla="*/ 2769168 h 6056242"/>
              <a:gd name="connsiteX65" fmla="*/ 4233509 w 9946034"/>
              <a:gd name="connsiteY65" fmla="*/ 2744965 h 6056242"/>
              <a:gd name="connsiteX66" fmla="*/ 4213082 w 9946034"/>
              <a:gd name="connsiteY66" fmla="*/ 2915519 h 6056242"/>
              <a:gd name="connsiteX67" fmla="*/ 4175724 w 9946034"/>
              <a:gd name="connsiteY67" fmla="*/ 3002545 h 6056242"/>
              <a:gd name="connsiteX68" fmla="*/ 4128573 w 9946034"/>
              <a:gd name="connsiteY68" fmla="*/ 3100484 h 6056242"/>
              <a:gd name="connsiteX69" fmla="*/ 4066872 w 9946034"/>
              <a:gd name="connsiteY69" fmla="*/ 3277335 h 6056242"/>
              <a:gd name="connsiteX70" fmla="*/ 4045465 w 9946034"/>
              <a:gd name="connsiteY70" fmla="*/ 3349250 h 6056242"/>
              <a:gd name="connsiteX71" fmla="*/ 4002092 w 9946034"/>
              <a:gd name="connsiteY71" fmla="*/ 3864552 h 6056242"/>
              <a:gd name="connsiteX72" fmla="*/ 3989219 w 9946034"/>
              <a:gd name="connsiteY72" fmla="*/ 3940245 h 6056242"/>
              <a:gd name="connsiteX73" fmla="*/ 3944726 w 9946034"/>
              <a:gd name="connsiteY73" fmla="*/ 4370341 h 6056242"/>
              <a:gd name="connsiteX74" fmla="*/ 3936051 w 9946034"/>
              <a:gd name="connsiteY74" fmla="*/ 4467159 h 6056242"/>
              <a:gd name="connsiteX75" fmla="*/ 3828598 w 9946034"/>
              <a:gd name="connsiteY75" fmla="*/ 4492343 h 6056242"/>
              <a:gd name="connsiteX76" fmla="*/ 3828598 w 9946034"/>
              <a:gd name="connsiteY76" fmla="*/ 4660381 h 6056242"/>
              <a:gd name="connsiteX77" fmla="*/ 3772493 w 9946034"/>
              <a:gd name="connsiteY77" fmla="*/ 5131608 h 6056242"/>
              <a:gd name="connsiteX78" fmla="*/ 3722823 w 9946034"/>
              <a:gd name="connsiteY78" fmla="*/ 5505457 h 6056242"/>
              <a:gd name="connsiteX79" fmla="*/ 3732758 w 9946034"/>
              <a:gd name="connsiteY79" fmla="*/ 5664960 h 6056242"/>
              <a:gd name="connsiteX80" fmla="*/ 3770255 w 9946034"/>
              <a:gd name="connsiteY80" fmla="*/ 5718406 h 6056242"/>
              <a:gd name="connsiteX81" fmla="*/ 3892754 w 9946034"/>
              <a:gd name="connsiteY81" fmla="*/ 5781968 h 6056242"/>
              <a:gd name="connsiteX82" fmla="*/ 4134521 w 9946034"/>
              <a:gd name="connsiteY82" fmla="*/ 5851949 h 6056242"/>
              <a:gd name="connsiteX83" fmla="*/ 4537249 w 9946034"/>
              <a:gd name="connsiteY83" fmla="*/ 5884168 h 6056242"/>
              <a:gd name="connsiteX84" fmla="*/ 4542538 w 9946034"/>
              <a:gd name="connsiteY84" fmla="*/ 5881330 h 6056242"/>
              <a:gd name="connsiteX85" fmla="*/ 4597383 w 9946034"/>
              <a:gd name="connsiteY85" fmla="*/ 5894505 h 6056242"/>
              <a:gd name="connsiteX86" fmla="*/ 4788040 w 9946034"/>
              <a:gd name="connsiteY86" fmla="*/ 5893588 h 6056242"/>
              <a:gd name="connsiteX87" fmla="*/ 4825254 w 9946034"/>
              <a:gd name="connsiteY87" fmla="*/ 5909195 h 6056242"/>
              <a:gd name="connsiteX88" fmla="*/ 5026617 w 9946034"/>
              <a:gd name="connsiteY88" fmla="*/ 5804483 h 6056242"/>
              <a:gd name="connsiteX89" fmla="*/ 5131324 w 9946034"/>
              <a:gd name="connsiteY89" fmla="*/ 5764212 h 6056242"/>
              <a:gd name="connsiteX90" fmla="*/ 5284361 w 9946034"/>
              <a:gd name="connsiteY90" fmla="*/ 5804483 h 6056242"/>
              <a:gd name="connsiteX91" fmla="*/ 5405180 w 9946034"/>
              <a:gd name="connsiteY91" fmla="*/ 5885031 h 6056242"/>
              <a:gd name="connsiteX92" fmla="*/ 5500974 w 9946034"/>
              <a:gd name="connsiteY92" fmla="*/ 5897526 h 6056242"/>
              <a:gd name="connsiteX93" fmla="*/ 5519990 w 9946034"/>
              <a:gd name="connsiteY93" fmla="*/ 5911789 h 6056242"/>
              <a:gd name="connsiteX94" fmla="*/ 5845088 w 9946034"/>
              <a:gd name="connsiteY94" fmla="*/ 5970898 h 6056242"/>
              <a:gd name="connsiteX95" fmla="*/ 6007637 w 9946034"/>
              <a:gd name="connsiteY95" fmla="*/ 5749241 h 6056242"/>
              <a:gd name="connsiteX96" fmla="*/ 6229294 w 9946034"/>
              <a:gd name="connsiteY96" fmla="*/ 5837904 h 6056242"/>
              <a:gd name="connsiteX97" fmla="*/ 6320730 w 9946034"/>
              <a:gd name="connsiteY97" fmla="*/ 5805248 h 6056242"/>
              <a:gd name="connsiteX98" fmla="*/ 6430066 w 9946034"/>
              <a:gd name="connsiteY98" fmla="*/ 5771406 h 6056242"/>
              <a:gd name="connsiteX99" fmla="*/ 6816684 w 9946034"/>
              <a:gd name="connsiteY99" fmla="*/ 5843897 h 6056242"/>
              <a:gd name="connsiteX100" fmla="*/ 6816966 w 9946034"/>
              <a:gd name="connsiteY100" fmla="*/ 5843820 h 6056242"/>
              <a:gd name="connsiteX101" fmla="*/ 6846880 w 9946034"/>
              <a:gd name="connsiteY101" fmla="*/ 5859082 h 6056242"/>
              <a:gd name="connsiteX102" fmla="*/ 6848243 w 9946034"/>
              <a:gd name="connsiteY102" fmla="*/ 5858498 h 6056242"/>
              <a:gd name="connsiteX103" fmla="*/ 6849866 w 9946034"/>
              <a:gd name="connsiteY103" fmla="*/ 5866379 h 6056242"/>
              <a:gd name="connsiteX104" fmla="*/ 6852362 w 9946034"/>
              <a:gd name="connsiteY104" fmla="*/ 5878520 h 6056242"/>
              <a:gd name="connsiteX105" fmla="*/ 6848717 w 9946034"/>
              <a:gd name="connsiteY105" fmla="*/ 5858295 h 6056242"/>
              <a:gd name="connsiteX106" fmla="*/ 6940927 w 9946034"/>
              <a:gd name="connsiteY106" fmla="*/ 5818776 h 6056242"/>
              <a:gd name="connsiteX107" fmla="*/ 7034974 w 9946034"/>
              <a:gd name="connsiteY107" fmla="*/ 5845647 h 6056242"/>
              <a:gd name="connsiteX108" fmla="*/ 7045650 w 9946034"/>
              <a:gd name="connsiteY108" fmla="*/ 5834462 h 6056242"/>
              <a:gd name="connsiteX109" fmla="*/ 7367498 w 9946034"/>
              <a:gd name="connsiteY109" fmla="*/ 5738165 h 6056242"/>
              <a:gd name="connsiteX110" fmla="*/ 7558950 w 9946034"/>
              <a:gd name="connsiteY110" fmla="*/ 5909464 h 6056242"/>
              <a:gd name="connsiteX111" fmla="*/ 9946034 w 9946034"/>
              <a:gd name="connsiteY111" fmla="*/ 6056242 h 6056242"/>
              <a:gd name="connsiteX112" fmla="*/ 0 w 9946034"/>
              <a:gd name="connsiteY112" fmla="*/ 6056242 h 6056242"/>
              <a:gd name="connsiteX113" fmla="*/ 0 w 9946034"/>
              <a:gd name="connsiteY113" fmla="*/ 6028846 h 6056242"/>
              <a:gd name="connsiteX114" fmla="*/ 263812 w 9946034"/>
              <a:gd name="connsiteY114" fmla="*/ 5852972 h 6056242"/>
              <a:gd name="connsiteX115" fmla="*/ 259524 w 9946034"/>
              <a:gd name="connsiteY115" fmla="*/ 5850428 h 6056242"/>
              <a:gd name="connsiteX116" fmla="*/ 254051 w 9946034"/>
              <a:gd name="connsiteY116" fmla="*/ 5793824 h 6056242"/>
              <a:gd name="connsiteX117" fmla="*/ 286303 w 9946034"/>
              <a:gd name="connsiteY117" fmla="*/ 5678426 h 6056242"/>
              <a:gd name="connsiteX118" fmla="*/ 318431 w 9946034"/>
              <a:gd name="connsiteY118" fmla="*/ 5660577 h 6056242"/>
              <a:gd name="connsiteX119" fmla="*/ 326323 w 9946034"/>
              <a:gd name="connsiteY119" fmla="*/ 5651251 h 6056242"/>
              <a:gd name="connsiteX120" fmla="*/ 381212 w 9946034"/>
              <a:gd name="connsiteY120" fmla="*/ 5641886 h 6056242"/>
              <a:gd name="connsiteX121" fmla="*/ 421940 w 9946034"/>
              <a:gd name="connsiteY121" fmla="*/ 5600101 h 6056242"/>
              <a:gd name="connsiteX122" fmla="*/ 455589 w 9946034"/>
              <a:gd name="connsiteY122" fmla="*/ 5571055 h 6056242"/>
              <a:gd name="connsiteX123" fmla="*/ 549794 w 9946034"/>
              <a:gd name="connsiteY123" fmla="*/ 5553692 h 6056242"/>
              <a:gd name="connsiteX124" fmla="*/ 632852 w 9946034"/>
              <a:gd name="connsiteY124" fmla="*/ 5621102 h 6056242"/>
              <a:gd name="connsiteX125" fmla="*/ 673299 w 9946034"/>
              <a:gd name="connsiteY125" fmla="*/ 5619755 h 6056242"/>
              <a:gd name="connsiteX126" fmla="*/ 869467 w 9946034"/>
              <a:gd name="connsiteY126" fmla="*/ 5885980 h 6056242"/>
              <a:gd name="connsiteX127" fmla="*/ 909867 w 9946034"/>
              <a:gd name="connsiteY127" fmla="*/ 5883606 h 6056242"/>
              <a:gd name="connsiteX128" fmla="*/ 910861 w 9946034"/>
              <a:gd name="connsiteY128" fmla="*/ 5884107 h 6056242"/>
              <a:gd name="connsiteX129" fmla="*/ 1186832 w 9946034"/>
              <a:gd name="connsiteY129" fmla="*/ 5949484 h 6056242"/>
              <a:gd name="connsiteX130" fmla="*/ 1262703 w 9946034"/>
              <a:gd name="connsiteY130" fmla="*/ 5954304 h 6056242"/>
              <a:gd name="connsiteX131" fmla="*/ 1496987 w 9946034"/>
              <a:gd name="connsiteY131" fmla="*/ 5903934 h 6056242"/>
              <a:gd name="connsiteX132" fmla="*/ 1552880 w 9946034"/>
              <a:gd name="connsiteY132" fmla="*/ 5887215 h 6056242"/>
              <a:gd name="connsiteX133" fmla="*/ 1552880 w 9946034"/>
              <a:gd name="connsiteY133" fmla="*/ 5878637 h 6056242"/>
              <a:gd name="connsiteX134" fmla="*/ 1565125 w 9946034"/>
              <a:gd name="connsiteY134" fmla="*/ 5884168 h 6056242"/>
              <a:gd name="connsiteX135" fmla="*/ 1685941 w 9946034"/>
              <a:gd name="connsiteY135" fmla="*/ 5674751 h 6056242"/>
              <a:gd name="connsiteX136" fmla="*/ 1697211 w 9946034"/>
              <a:gd name="connsiteY136" fmla="*/ 5667067 h 6056242"/>
              <a:gd name="connsiteX137" fmla="*/ 1697211 w 9946034"/>
              <a:gd name="connsiteY137" fmla="*/ 5683803 h 6056242"/>
              <a:gd name="connsiteX138" fmla="*/ 1767146 w 9946034"/>
              <a:gd name="connsiteY138" fmla="*/ 5683803 h 6056242"/>
              <a:gd name="connsiteX139" fmla="*/ 2050907 w 9946034"/>
              <a:gd name="connsiteY139" fmla="*/ 5619858 h 6056242"/>
              <a:gd name="connsiteX140" fmla="*/ 2058072 w 9946034"/>
              <a:gd name="connsiteY140" fmla="*/ 5622245 h 6056242"/>
              <a:gd name="connsiteX141" fmla="*/ 2063310 w 9946034"/>
              <a:gd name="connsiteY141" fmla="*/ 5613094 h 6056242"/>
              <a:gd name="connsiteX142" fmla="*/ 2091690 w 9946034"/>
              <a:gd name="connsiteY142" fmla="*/ 5616246 h 6056242"/>
              <a:gd name="connsiteX143" fmla="*/ 2535005 w 9946034"/>
              <a:gd name="connsiteY143" fmla="*/ 5808349 h 6056242"/>
              <a:gd name="connsiteX144" fmla="*/ 2569667 w 9946034"/>
              <a:gd name="connsiteY144" fmla="*/ 5796116 h 6056242"/>
              <a:gd name="connsiteX145" fmla="*/ 2578036 w 9946034"/>
              <a:gd name="connsiteY145" fmla="*/ 5804483 h 6056242"/>
              <a:gd name="connsiteX146" fmla="*/ 2755238 w 9946034"/>
              <a:gd name="connsiteY146" fmla="*/ 5772265 h 6056242"/>
              <a:gd name="connsiteX147" fmla="*/ 2786499 w 9946034"/>
              <a:gd name="connsiteY147" fmla="*/ 5781719 h 6056242"/>
              <a:gd name="connsiteX148" fmla="*/ 2786943 w 9946034"/>
              <a:gd name="connsiteY148" fmla="*/ 5777173 h 6056242"/>
              <a:gd name="connsiteX149" fmla="*/ 2795812 w 9946034"/>
              <a:gd name="connsiteY149" fmla="*/ 5733120 h 6056242"/>
              <a:gd name="connsiteX150" fmla="*/ 2860102 w 9946034"/>
              <a:gd name="connsiteY150" fmla="*/ 5823126 h 6056242"/>
              <a:gd name="connsiteX151" fmla="*/ 3041395 w 9946034"/>
              <a:gd name="connsiteY151" fmla="*/ 5863413 h 6056242"/>
              <a:gd name="connsiteX152" fmla="*/ 3069550 w 9946034"/>
              <a:gd name="connsiteY152" fmla="*/ 5735475 h 6056242"/>
              <a:gd name="connsiteX153" fmla="*/ 3105665 w 9946034"/>
              <a:gd name="connsiteY153" fmla="*/ 5550931 h 6056242"/>
              <a:gd name="connsiteX154" fmla="*/ 3148199 w 9946034"/>
              <a:gd name="connsiteY154" fmla="*/ 5183378 h 6056242"/>
              <a:gd name="connsiteX155" fmla="*/ 3180099 w 9946034"/>
              <a:gd name="connsiteY155" fmla="*/ 4772170 h 6056242"/>
              <a:gd name="connsiteX156" fmla="*/ 3253272 w 9946034"/>
              <a:gd name="connsiteY156" fmla="*/ 4540473 h 6056242"/>
              <a:gd name="connsiteX157" fmla="*/ 3326169 w 9946034"/>
              <a:gd name="connsiteY157" fmla="*/ 4330744 h 6056242"/>
              <a:gd name="connsiteX158" fmla="*/ 3328967 w 9946034"/>
              <a:gd name="connsiteY158" fmla="*/ 4272960 h 6056242"/>
              <a:gd name="connsiteX159" fmla="*/ 2743009 w 9946034"/>
              <a:gd name="connsiteY159" fmla="*/ 4182575 h 6056242"/>
              <a:gd name="connsiteX160" fmla="*/ 2774489 w 9946034"/>
              <a:gd name="connsiteY160" fmla="*/ 3931291 h 6056242"/>
              <a:gd name="connsiteX161" fmla="*/ 2591483 w 9946034"/>
              <a:gd name="connsiteY161" fmla="*/ 3952556 h 6056242"/>
              <a:gd name="connsiteX162" fmla="*/ 1754239 w 9946034"/>
              <a:gd name="connsiteY162" fmla="*/ 3890576 h 6056242"/>
              <a:gd name="connsiteX163" fmla="*/ 1421384 w 9946034"/>
              <a:gd name="connsiteY163" fmla="*/ 3730515 h 6056242"/>
              <a:gd name="connsiteX164" fmla="*/ 677602 w 9946034"/>
              <a:gd name="connsiteY164" fmla="*/ 3186112 h 6056242"/>
              <a:gd name="connsiteX165" fmla="*/ 677602 w 9946034"/>
              <a:gd name="connsiteY165" fmla="*/ 3185971 h 6056242"/>
              <a:gd name="connsiteX166" fmla="*/ 647942 w 9946034"/>
              <a:gd name="connsiteY166" fmla="*/ 3072922 h 6056242"/>
              <a:gd name="connsiteX167" fmla="*/ 737205 w 9946034"/>
              <a:gd name="connsiteY167" fmla="*/ 2592456 h 6056242"/>
              <a:gd name="connsiteX168" fmla="*/ 1368078 w 9946034"/>
              <a:gd name="connsiteY168" fmla="*/ 464374 h 6056242"/>
              <a:gd name="connsiteX169" fmla="*/ 1509111 w 9946034"/>
              <a:gd name="connsiteY169" fmla="*/ 40295 h 6056242"/>
              <a:gd name="connsiteX170" fmla="*/ 1524641 w 9946034"/>
              <a:gd name="connsiteY170" fmla="*/ 0 h 605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9946034" h="6056242">
                <a:moveTo>
                  <a:pt x="3483991" y="5095512"/>
                </a:moveTo>
                <a:cubicBezTo>
                  <a:pt x="3416551" y="5265505"/>
                  <a:pt x="3388150" y="5535260"/>
                  <a:pt x="3422570" y="5635718"/>
                </a:cubicBezTo>
                <a:cubicBezTo>
                  <a:pt x="3443136" y="5455647"/>
                  <a:pt x="3463564" y="5275578"/>
                  <a:pt x="3483991" y="5095512"/>
                </a:cubicBezTo>
                <a:close/>
                <a:moveTo>
                  <a:pt x="4652689" y="1545485"/>
                </a:moveTo>
                <a:cubicBezTo>
                  <a:pt x="4636599" y="1593334"/>
                  <a:pt x="4649190" y="1624258"/>
                  <a:pt x="4678295" y="1653078"/>
                </a:cubicBezTo>
                <a:cubicBezTo>
                  <a:pt x="4707817" y="1682181"/>
                  <a:pt x="4733559" y="1715060"/>
                  <a:pt x="4760841" y="1746261"/>
                </a:cubicBezTo>
                <a:cubicBezTo>
                  <a:pt x="4735239" y="1673786"/>
                  <a:pt x="4702778" y="1607467"/>
                  <a:pt x="4652689" y="1545485"/>
                </a:cubicBezTo>
                <a:close/>
                <a:moveTo>
                  <a:pt x="1524641" y="0"/>
                </a:moveTo>
                <a:cubicBezTo>
                  <a:pt x="1538074" y="1260"/>
                  <a:pt x="1549684" y="699"/>
                  <a:pt x="1560459" y="3638"/>
                </a:cubicBezTo>
                <a:cubicBezTo>
                  <a:pt x="1985238" y="117808"/>
                  <a:pt x="2409735" y="233096"/>
                  <a:pt x="2823878" y="383503"/>
                </a:cubicBezTo>
                <a:cubicBezTo>
                  <a:pt x="3080899" y="476825"/>
                  <a:pt x="3320292" y="607226"/>
                  <a:pt x="3557446" y="741403"/>
                </a:cubicBezTo>
                <a:cubicBezTo>
                  <a:pt x="3719466" y="833045"/>
                  <a:pt x="3878547" y="930145"/>
                  <a:pt x="4039028" y="1024866"/>
                </a:cubicBezTo>
                <a:cubicBezTo>
                  <a:pt x="4061136" y="1037878"/>
                  <a:pt x="4082821" y="1051171"/>
                  <a:pt x="4106607" y="1065581"/>
                </a:cubicBezTo>
                <a:cubicBezTo>
                  <a:pt x="4161173" y="1027944"/>
                  <a:pt x="4218257" y="997864"/>
                  <a:pt x="4285976" y="995344"/>
                </a:cubicBezTo>
                <a:cubicBezTo>
                  <a:pt x="4294652" y="995065"/>
                  <a:pt x="4307383" y="992407"/>
                  <a:pt x="4311021" y="986530"/>
                </a:cubicBezTo>
                <a:cubicBezTo>
                  <a:pt x="4350756" y="922871"/>
                  <a:pt x="4409099" y="870543"/>
                  <a:pt x="4405323" y="783095"/>
                </a:cubicBezTo>
                <a:cubicBezTo>
                  <a:pt x="4400285" y="664589"/>
                  <a:pt x="4403224" y="545523"/>
                  <a:pt x="4408820" y="427018"/>
                </a:cubicBezTo>
                <a:cubicBezTo>
                  <a:pt x="4410358" y="392038"/>
                  <a:pt x="4426448" y="354121"/>
                  <a:pt x="4446317" y="324460"/>
                </a:cubicBezTo>
                <a:cubicBezTo>
                  <a:pt x="4499064" y="245968"/>
                  <a:pt x="4576716" y="197139"/>
                  <a:pt x="4666960" y="174613"/>
                </a:cubicBezTo>
                <a:cubicBezTo>
                  <a:pt x="4703058" y="165658"/>
                  <a:pt x="4745314" y="184265"/>
                  <a:pt x="4783089" y="178949"/>
                </a:cubicBezTo>
                <a:cubicBezTo>
                  <a:pt x="4821005" y="173633"/>
                  <a:pt x="4856544" y="144252"/>
                  <a:pt x="4893761" y="143131"/>
                </a:cubicBezTo>
                <a:cubicBezTo>
                  <a:pt x="4972252" y="140614"/>
                  <a:pt x="5045007" y="169015"/>
                  <a:pt x="5108669" y="215047"/>
                </a:cubicBezTo>
                <a:cubicBezTo>
                  <a:pt x="5219479" y="295077"/>
                  <a:pt x="5294055" y="404211"/>
                  <a:pt x="5347920" y="527614"/>
                </a:cubicBezTo>
                <a:cubicBezTo>
                  <a:pt x="5374924" y="589456"/>
                  <a:pt x="5366949" y="656475"/>
                  <a:pt x="5353796" y="720415"/>
                </a:cubicBezTo>
                <a:cubicBezTo>
                  <a:pt x="5350019" y="738884"/>
                  <a:pt x="5325113" y="753014"/>
                  <a:pt x="5309445" y="768826"/>
                </a:cubicBezTo>
                <a:cubicBezTo>
                  <a:pt x="5293773" y="784496"/>
                  <a:pt x="5274045" y="797507"/>
                  <a:pt x="5262572" y="815697"/>
                </a:cubicBezTo>
                <a:cubicBezTo>
                  <a:pt x="5241586" y="849136"/>
                  <a:pt x="5226755" y="886353"/>
                  <a:pt x="5206887" y="920491"/>
                </a:cubicBezTo>
                <a:cubicBezTo>
                  <a:pt x="5174286" y="976177"/>
                  <a:pt x="5157638" y="1033262"/>
                  <a:pt x="5164073" y="1099579"/>
                </a:cubicBezTo>
                <a:cubicBezTo>
                  <a:pt x="5170369" y="1165059"/>
                  <a:pt x="5165474" y="1165619"/>
                  <a:pt x="5099853" y="1180870"/>
                </a:cubicBezTo>
                <a:cubicBezTo>
                  <a:pt x="5068652" y="1269017"/>
                  <a:pt x="5008070" y="1334076"/>
                  <a:pt x="4933357" y="1386824"/>
                </a:cubicBezTo>
                <a:cubicBezTo>
                  <a:pt x="4877532" y="1426138"/>
                  <a:pt x="4849128" y="1425859"/>
                  <a:pt x="4793583" y="1386125"/>
                </a:cubicBezTo>
                <a:cubicBezTo>
                  <a:pt x="4761403" y="1363178"/>
                  <a:pt x="4732580" y="1335755"/>
                  <a:pt x="4702219" y="1310289"/>
                </a:cubicBezTo>
                <a:lnTo>
                  <a:pt x="4656747" y="1272094"/>
                </a:lnTo>
                <a:cubicBezTo>
                  <a:pt x="4628485" y="1296018"/>
                  <a:pt x="4650591" y="1308190"/>
                  <a:pt x="4661504" y="1320504"/>
                </a:cubicBezTo>
                <a:cubicBezTo>
                  <a:pt x="4727823" y="1395777"/>
                  <a:pt x="4798480" y="1467413"/>
                  <a:pt x="4860322" y="1546044"/>
                </a:cubicBezTo>
                <a:cubicBezTo>
                  <a:pt x="4924962" y="1628175"/>
                  <a:pt x="4983165" y="1715620"/>
                  <a:pt x="5040950" y="1802926"/>
                </a:cubicBezTo>
                <a:cubicBezTo>
                  <a:pt x="5097755" y="1888833"/>
                  <a:pt x="5116643" y="1987751"/>
                  <a:pt x="5123499" y="2088211"/>
                </a:cubicBezTo>
                <a:cubicBezTo>
                  <a:pt x="5130076" y="2185170"/>
                  <a:pt x="5093698" y="2228403"/>
                  <a:pt x="4999535" y="2252608"/>
                </a:cubicBezTo>
                <a:cubicBezTo>
                  <a:pt x="4924962" y="2271776"/>
                  <a:pt x="4851647" y="2264781"/>
                  <a:pt x="4778191" y="2247571"/>
                </a:cubicBezTo>
                <a:lnTo>
                  <a:pt x="4713970" y="2233439"/>
                </a:lnTo>
                <a:lnTo>
                  <a:pt x="4650870" y="2370275"/>
                </a:lnTo>
                <a:lnTo>
                  <a:pt x="4504101" y="2287026"/>
                </a:lnTo>
                <a:cubicBezTo>
                  <a:pt x="4501583" y="2342852"/>
                  <a:pt x="4507040" y="2390003"/>
                  <a:pt x="4509976" y="2437153"/>
                </a:cubicBezTo>
                <a:cubicBezTo>
                  <a:pt x="4512496" y="2478987"/>
                  <a:pt x="4519212" y="2520962"/>
                  <a:pt x="4517814" y="2562655"/>
                </a:cubicBezTo>
                <a:cubicBezTo>
                  <a:pt x="4509558" y="2816040"/>
                  <a:pt x="4546076" y="3064527"/>
                  <a:pt x="4593926" y="3312034"/>
                </a:cubicBezTo>
                <a:cubicBezTo>
                  <a:pt x="4611975" y="3405355"/>
                  <a:pt x="4599802" y="3498258"/>
                  <a:pt x="4580775" y="3589202"/>
                </a:cubicBezTo>
                <a:cubicBezTo>
                  <a:pt x="4572658" y="3627817"/>
                  <a:pt x="4543977" y="3662237"/>
                  <a:pt x="4521311" y="3704911"/>
                </a:cubicBezTo>
                <a:cubicBezTo>
                  <a:pt x="4534323" y="3725617"/>
                  <a:pt x="4551672" y="3752760"/>
                  <a:pt x="4572241" y="3785360"/>
                </a:cubicBezTo>
                <a:cubicBezTo>
                  <a:pt x="4566503" y="3793475"/>
                  <a:pt x="4559088" y="3803830"/>
                  <a:pt x="4548313" y="3818800"/>
                </a:cubicBezTo>
                <a:lnTo>
                  <a:pt x="5897780" y="5683986"/>
                </a:lnTo>
                <a:lnTo>
                  <a:pt x="5976272" y="5647470"/>
                </a:lnTo>
                <a:lnTo>
                  <a:pt x="5972213" y="5691542"/>
                </a:lnTo>
                <a:lnTo>
                  <a:pt x="5888548" y="5720364"/>
                </a:lnTo>
                <a:cubicBezTo>
                  <a:pt x="5875534" y="5703714"/>
                  <a:pt x="5860703" y="5686366"/>
                  <a:pt x="5847412" y="5668036"/>
                </a:cubicBezTo>
                <a:lnTo>
                  <a:pt x="4568041" y="3901348"/>
                </a:lnTo>
                <a:cubicBezTo>
                  <a:pt x="4548175" y="3873927"/>
                  <a:pt x="4537679" y="3837968"/>
                  <a:pt x="4489831" y="3834611"/>
                </a:cubicBezTo>
                <a:cubicBezTo>
                  <a:pt x="4471781" y="3833352"/>
                  <a:pt x="4455412" y="3793896"/>
                  <a:pt x="4440441" y="3770529"/>
                </a:cubicBezTo>
                <a:cubicBezTo>
                  <a:pt x="4418754" y="3736530"/>
                  <a:pt x="4397907" y="3709108"/>
                  <a:pt x="4350197" y="3704350"/>
                </a:cubicBezTo>
                <a:cubicBezTo>
                  <a:pt x="4302905" y="3699733"/>
                  <a:pt x="4244422" y="3614385"/>
                  <a:pt x="4258134" y="3563597"/>
                </a:cubicBezTo>
                <a:cubicBezTo>
                  <a:pt x="4270166" y="3518826"/>
                  <a:pt x="4251557" y="3494060"/>
                  <a:pt x="4231410" y="3463980"/>
                </a:cubicBezTo>
                <a:cubicBezTo>
                  <a:pt x="4223854" y="3452645"/>
                  <a:pt x="4217137" y="3440614"/>
                  <a:pt x="4207485" y="3424525"/>
                </a:cubicBezTo>
                <a:lnTo>
                  <a:pt x="4273804" y="3354146"/>
                </a:lnTo>
                <a:lnTo>
                  <a:pt x="4329069" y="3413750"/>
                </a:lnTo>
                <a:cubicBezTo>
                  <a:pt x="4354534" y="3382129"/>
                  <a:pt x="4371601" y="3353028"/>
                  <a:pt x="4362228" y="3309234"/>
                </a:cubicBezTo>
                <a:cubicBezTo>
                  <a:pt x="4323753" y="3129587"/>
                  <a:pt x="4287795" y="2949237"/>
                  <a:pt x="4250439" y="2769168"/>
                </a:cubicBezTo>
                <a:cubicBezTo>
                  <a:pt x="4249319" y="2763432"/>
                  <a:pt x="4243303" y="2758676"/>
                  <a:pt x="4233509" y="2744965"/>
                </a:cubicBezTo>
                <a:cubicBezTo>
                  <a:pt x="4225673" y="2807785"/>
                  <a:pt x="4216858" y="2861511"/>
                  <a:pt x="4213082" y="2915519"/>
                </a:cubicBezTo>
                <a:cubicBezTo>
                  <a:pt x="4210562" y="2950076"/>
                  <a:pt x="4201609" y="2979459"/>
                  <a:pt x="4175724" y="3002545"/>
                </a:cubicBezTo>
                <a:cubicBezTo>
                  <a:pt x="4146341" y="3028848"/>
                  <a:pt x="4138088" y="3063407"/>
                  <a:pt x="4128573" y="3100484"/>
                </a:cubicBezTo>
                <a:cubicBezTo>
                  <a:pt x="4113182" y="3160787"/>
                  <a:pt x="4087580" y="3218292"/>
                  <a:pt x="4066872" y="3277335"/>
                </a:cubicBezTo>
                <a:cubicBezTo>
                  <a:pt x="4058616" y="3300980"/>
                  <a:pt x="4047704" y="3324766"/>
                  <a:pt x="4045465" y="3349250"/>
                </a:cubicBezTo>
                <a:cubicBezTo>
                  <a:pt x="4029933" y="3520922"/>
                  <a:pt x="4016781" y="3692878"/>
                  <a:pt x="4002092" y="3864552"/>
                </a:cubicBezTo>
                <a:cubicBezTo>
                  <a:pt x="3999852" y="3890017"/>
                  <a:pt x="3994956" y="3915340"/>
                  <a:pt x="3989219" y="3940245"/>
                </a:cubicBezTo>
                <a:cubicBezTo>
                  <a:pt x="3956618" y="4081838"/>
                  <a:pt x="3952282" y="4226229"/>
                  <a:pt x="3944726" y="4370341"/>
                </a:cubicBezTo>
                <a:cubicBezTo>
                  <a:pt x="3943049" y="4402520"/>
                  <a:pt x="3938990" y="4434419"/>
                  <a:pt x="3936051" y="4467159"/>
                </a:cubicBezTo>
                <a:lnTo>
                  <a:pt x="3828598" y="4492343"/>
                </a:lnTo>
                <a:lnTo>
                  <a:pt x="3828598" y="4660381"/>
                </a:lnTo>
                <a:cubicBezTo>
                  <a:pt x="3828459" y="4819743"/>
                  <a:pt x="3796558" y="4975185"/>
                  <a:pt x="3772493" y="5131608"/>
                </a:cubicBezTo>
                <a:cubicBezTo>
                  <a:pt x="3753325" y="5255851"/>
                  <a:pt x="3734996" y="5380375"/>
                  <a:pt x="3722823" y="5505457"/>
                </a:cubicBezTo>
                <a:cubicBezTo>
                  <a:pt x="3717787" y="5557786"/>
                  <a:pt x="3730239" y="5611653"/>
                  <a:pt x="3732758" y="5664960"/>
                </a:cubicBezTo>
                <a:cubicBezTo>
                  <a:pt x="3734016" y="5691963"/>
                  <a:pt x="3748149" y="5706933"/>
                  <a:pt x="3770255" y="5718406"/>
                </a:cubicBezTo>
                <a:lnTo>
                  <a:pt x="3892754" y="5781968"/>
                </a:lnTo>
                <a:lnTo>
                  <a:pt x="4134521" y="5851949"/>
                </a:lnTo>
                <a:lnTo>
                  <a:pt x="4537249" y="5884168"/>
                </a:lnTo>
                <a:lnTo>
                  <a:pt x="4542538" y="5881330"/>
                </a:lnTo>
                <a:lnTo>
                  <a:pt x="4597383" y="5894505"/>
                </a:lnTo>
                <a:lnTo>
                  <a:pt x="4788040" y="5893588"/>
                </a:lnTo>
                <a:lnTo>
                  <a:pt x="4825254" y="5909195"/>
                </a:lnTo>
                <a:lnTo>
                  <a:pt x="5026617" y="5804483"/>
                </a:lnTo>
                <a:lnTo>
                  <a:pt x="5131324" y="5764212"/>
                </a:lnTo>
                <a:lnTo>
                  <a:pt x="5284361" y="5804483"/>
                </a:lnTo>
                <a:lnTo>
                  <a:pt x="5405180" y="5885031"/>
                </a:lnTo>
                <a:lnTo>
                  <a:pt x="5500974" y="5897526"/>
                </a:lnTo>
                <a:lnTo>
                  <a:pt x="5519990" y="5911789"/>
                </a:lnTo>
                <a:lnTo>
                  <a:pt x="5845088" y="5970898"/>
                </a:lnTo>
                <a:lnTo>
                  <a:pt x="6007637" y="5749241"/>
                </a:lnTo>
                <a:lnTo>
                  <a:pt x="6229294" y="5837904"/>
                </a:lnTo>
                <a:lnTo>
                  <a:pt x="6320730" y="5805248"/>
                </a:lnTo>
                <a:lnTo>
                  <a:pt x="6430066" y="5771406"/>
                </a:lnTo>
                <a:lnTo>
                  <a:pt x="6816684" y="5843897"/>
                </a:lnTo>
                <a:lnTo>
                  <a:pt x="6816966" y="5843820"/>
                </a:lnTo>
                <a:lnTo>
                  <a:pt x="6846880" y="5859082"/>
                </a:lnTo>
                <a:lnTo>
                  <a:pt x="6848243" y="5858498"/>
                </a:lnTo>
                <a:lnTo>
                  <a:pt x="6849866" y="5866379"/>
                </a:lnTo>
                <a:cubicBezTo>
                  <a:pt x="6850983" y="5871804"/>
                  <a:pt x="6851846" y="5875991"/>
                  <a:pt x="6852362" y="5878520"/>
                </a:cubicBezTo>
                <a:lnTo>
                  <a:pt x="6848717" y="5858295"/>
                </a:lnTo>
                <a:lnTo>
                  <a:pt x="6940927" y="5818776"/>
                </a:lnTo>
                <a:lnTo>
                  <a:pt x="7034974" y="5845647"/>
                </a:lnTo>
                <a:lnTo>
                  <a:pt x="7045650" y="5834462"/>
                </a:lnTo>
                <a:lnTo>
                  <a:pt x="7367498" y="5738165"/>
                </a:lnTo>
                <a:lnTo>
                  <a:pt x="7558950" y="5909464"/>
                </a:lnTo>
                <a:lnTo>
                  <a:pt x="9946034" y="6056242"/>
                </a:lnTo>
                <a:lnTo>
                  <a:pt x="0" y="6056242"/>
                </a:lnTo>
                <a:lnTo>
                  <a:pt x="0" y="6028846"/>
                </a:lnTo>
                <a:lnTo>
                  <a:pt x="263812" y="5852972"/>
                </a:lnTo>
                <a:lnTo>
                  <a:pt x="259524" y="5850428"/>
                </a:lnTo>
                <a:cubicBezTo>
                  <a:pt x="244681" y="5834945"/>
                  <a:pt x="249538" y="5813348"/>
                  <a:pt x="254051" y="5793824"/>
                </a:cubicBezTo>
                <a:lnTo>
                  <a:pt x="286303" y="5678426"/>
                </a:lnTo>
                <a:lnTo>
                  <a:pt x="318431" y="5660577"/>
                </a:lnTo>
                <a:lnTo>
                  <a:pt x="326323" y="5651251"/>
                </a:lnTo>
                <a:lnTo>
                  <a:pt x="381212" y="5641886"/>
                </a:lnTo>
                <a:cubicBezTo>
                  <a:pt x="400102" y="5632522"/>
                  <a:pt x="415509" y="5617946"/>
                  <a:pt x="421940" y="5600101"/>
                </a:cubicBezTo>
                <a:cubicBezTo>
                  <a:pt x="428580" y="5581666"/>
                  <a:pt x="439300" y="5574377"/>
                  <a:pt x="455589" y="5571055"/>
                </a:cubicBezTo>
                <a:cubicBezTo>
                  <a:pt x="486885" y="5564625"/>
                  <a:pt x="518177" y="5555194"/>
                  <a:pt x="549794" y="5553692"/>
                </a:cubicBezTo>
                <a:cubicBezTo>
                  <a:pt x="595238" y="5551551"/>
                  <a:pt x="621171" y="5579845"/>
                  <a:pt x="632852" y="5621102"/>
                </a:cubicBezTo>
                <a:lnTo>
                  <a:pt x="673299" y="5619755"/>
                </a:lnTo>
                <a:lnTo>
                  <a:pt x="869467" y="5885980"/>
                </a:lnTo>
                <a:lnTo>
                  <a:pt x="909867" y="5883606"/>
                </a:lnTo>
                <a:lnTo>
                  <a:pt x="910861" y="5884107"/>
                </a:lnTo>
                <a:cubicBezTo>
                  <a:pt x="1011707" y="5868351"/>
                  <a:pt x="1098951" y="5911759"/>
                  <a:pt x="1186832" y="5949484"/>
                </a:cubicBezTo>
                <a:cubicBezTo>
                  <a:pt x="1213299" y="5960842"/>
                  <a:pt x="1235594" y="5960842"/>
                  <a:pt x="1262703" y="5954304"/>
                </a:cubicBezTo>
                <a:cubicBezTo>
                  <a:pt x="1340298" y="5935444"/>
                  <a:pt x="1418751" y="5919691"/>
                  <a:pt x="1496987" y="5903934"/>
                </a:cubicBezTo>
                <a:lnTo>
                  <a:pt x="1552880" y="5887215"/>
                </a:lnTo>
                <a:lnTo>
                  <a:pt x="1552880" y="5878637"/>
                </a:lnTo>
                <a:lnTo>
                  <a:pt x="1565125" y="5884168"/>
                </a:lnTo>
                <a:lnTo>
                  <a:pt x="1685941" y="5674751"/>
                </a:lnTo>
                <a:lnTo>
                  <a:pt x="1697211" y="5667067"/>
                </a:lnTo>
                <a:lnTo>
                  <a:pt x="1697211" y="5683803"/>
                </a:lnTo>
                <a:lnTo>
                  <a:pt x="1767146" y="5683803"/>
                </a:lnTo>
                <a:lnTo>
                  <a:pt x="2050907" y="5619858"/>
                </a:lnTo>
                <a:lnTo>
                  <a:pt x="2058072" y="5622245"/>
                </a:lnTo>
                <a:lnTo>
                  <a:pt x="2063310" y="5613094"/>
                </a:lnTo>
                <a:lnTo>
                  <a:pt x="2091690" y="5616246"/>
                </a:lnTo>
                <a:lnTo>
                  <a:pt x="2535005" y="5808349"/>
                </a:lnTo>
                <a:lnTo>
                  <a:pt x="2569667" y="5796116"/>
                </a:lnTo>
                <a:lnTo>
                  <a:pt x="2578036" y="5804483"/>
                </a:lnTo>
                <a:lnTo>
                  <a:pt x="2755238" y="5772265"/>
                </a:lnTo>
                <a:lnTo>
                  <a:pt x="2786499" y="5781719"/>
                </a:lnTo>
                <a:cubicBezTo>
                  <a:pt x="2786647" y="5780203"/>
                  <a:pt x="2786795" y="5778689"/>
                  <a:pt x="2786943" y="5777173"/>
                </a:cubicBezTo>
                <a:lnTo>
                  <a:pt x="2795812" y="5733120"/>
                </a:lnTo>
                <a:lnTo>
                  <a:pt x="2860102" y="5823126"/>
                </a:lnTo>
                <a:lnTo>
                  <a:pt x="3041395" y="5863413"/>
                </a:lnTo>
                <a:lnTo>
                  <a:pt x="3069550" y="5735475"/>
                </a:lnTo>
                <a:cubicBezTo>
                  <a:pt x="3083034" y="5673773"/>
                  <a:pt x="3095661" y="5612562"/>
                  <a:pt x="3105665" y="5550931"/>
                </a:cubicBezTo>
                <a:cubicBezTo>
                  <a:pt x="3125533" y="5429345"/>
                  <a:pt x="3136726" y="5306220"/>
                  <a:pt x="3148199" y="5183378"/>
                </a:cubicBezTo>
                <a:cubicBezTo>
                  <a:pt x="3161071" y="5046541"/>
                  <a:pt x="3170165" y="4909285"/>
                  <a:pt x="3180099" y="4772170"/>
                </a:cubicBezTo>
                <a:cubicBezTo>
                  <a:pt x="3186113" y="4688922"/>
                  <a:pt x="3217036" y="4613928"/>
                  <a:pt x="3253272" y="4540473"/>
                </a:cubicBezTo>
                <a:cubicBezTo>
                  <a:pt x="3286293" y="4473595"/>
                  <a:pt x="3320292" y="4406997"/>
                  <a:pt x="3326169" y="4330744"/>
                </a:cubicBezTo>
                <a:cubicBezTo>
                  <a:pt x="3327568" y="4312555"/>
                  <a:pt x="3327989" y="4294366"/>
                  <a:pt x="3328967" y="4272960"/>
                </a:cubicBezTo>
                <a:cubicBezTo>
                  <a:pt x="3139525" y="4210978"/>
                  <a:pt x="2946582" y="4187752"/>
                  <a:pt x="2743009" y="4182575"/>
                </a:cubicBezTo>
                <a:cubicBezTo>
                  <a:pt x="2753363" y="4099187"/>
                  <a:pt x="2763437" y="4019716"/>
                  <a:pt x="2774489" y="3931291"/>
                </a:cubicBezTo>
                <a:lnTo>
                  <a:pt x="2591483" y="3952556"/>
                </a:lnTo>
                <a:cubicBezTo>
                  <a:pt x="2308717" y="3982359"/>
                  <a:pt x="2028610" y="3977182"/>
                  <a:pt x="1754239" y="3890576"/>
                </a:cubicBezTo>
                <a:cubicBezTo>
                  <a:pt x="1635452" y="3853079"/>
                  <a:pt x="1527299" y="3793755"/>
                  <a:pt x="1421384" y="3730515"/>
                </a:cubicBezTo>
                <a:cubicBezTo>
                  <a:pt x="1156528" y="3572273"/>
                  <a:pt x="911818" y="3386467"/>
                  <a:pt x="677602" y="3186112"/>
                </a:cubicBezTo>
                <a:lnTo>
                  <a:pt x="677602" y="3185971"/>
                </a:lnTo>
                <a:cubicBezTo>
                  <a:pt x="636888" y="3151273"/>
                  <a:pt x="640945" y="3113076"/>
                  <a:pt x="647942" y="3072922"/>
                </a:cubicBezTo>
                <a:cubicBezTo>
                  <a:pt x="675784" y="2912441"/>
                  <a:pt x="699991" y="2750840"/>
                  <a:pt x="737205" y="2592456"/>
                </a:cubicBezTo>
                <a:cubicBezTo>
                  <a:pt x="906504" y="1871063"/>
                  <a:pt x="1137079" y="1167579"/>
                  <a:pt x="1368078" y="464374"/>
                </a:cubicBezTo>
                <a:cubicBezTo>
                  <a:pt x="1414528" y="322780"/>
                  <a:pt x="1461960" y="181608"/>
                  <a:pt x="1509111" y="40295"/>
                </a:cubicBezTo>
                <a:cubicBezTo>
                  <a:pt x="1513308" y="27423"/>
                  <a:pt x="1518765" y="14972"/>
                  <a:pt x="1524641" y="0"/>
                </a:cubicBezTo>
                <a:close/>
              </a:path>
            </a:pathLst>
          </a:custGeom>
          <a:solidFill>
            <a:schemeClr val="tx1">
              <a:lumMod val="75000"/>
              <a:lumOff val="25000"/>
            </a:schemeClr>
          </a:solidFill>
          <a:ln w="3630" cap="flat">
            <a:noFill/>
            <a:prstDash val="solid"/>
            <a:miter/>
          </a:ln>
        </p:spPr>
        <p:txBody>
          <a:bodyPr wrap="square" rtlCol="0" anchor="ctr">
            <a:noAutofit/>
          </a:bodyPr>
          <a:lstStyle/>
          <a:p>
            <a:endParaRPr lang="en-US" dirty="0">
              <a:latin typeface="Avenir Next LT Pro" panose="020B0504020202020204" pitchFamily="34" charset="0"/>
            </a:endParaRPr>
          </a:p>
        </p:txBody>
      </p:sp>
      <p:graphicFrame>
        <p:nvGraphicFramePr>
          <p:cNvPr id="2" name="Diagram 1">
            <a:extLst>
              <a:ext uri="{FF2B5EF4-FFF2-40B4-BE49-F238E27FC236}">
                <a16:creationId xmlns:a16="http://schemas.microsoft.com/office/drawing/2014/main" id="{898525F6-A798-8166-F12B-0D43168F1B0A}"/>
              </a:ext>
            </a:extLst>
          </p:cNvPr>
          <p:cNvGraphicFramePr/>
          <p:nvPr>
            <p:extLst>
              <p:ext uri="{D42A27DB-BD31-4B8C-83A1-F6EECF244321}">
                <p14:modId xmlns:p14="http://schemas.microsoft.com/office/powerpoint/2010/main" val="96288984"/>
              </p:ext>
            </p:extLst>
          </p:nvPr>
        </p:nvGraphicFramePr>
        <p:xfrm>
          <a:off x="368535" y="180170"/>
          <a:ext cx="6550740"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2D067AC-0DC0-7312-85A5-8000266326AB}"/>
              </a:ext>
            </a:extLst>
          </p:cNvPr>
          <p:cNvSpPr txBox="1"/>
          <p:nvPr/>
        </p:nvSpPr>
        <p:spPr>
          <a:xfrm>
            <a:off x="443060" y="1090706"/>
            <a:ext cx="11038787" cy="3790397"/>
          </a:xfrm>
          <a:prstGeom prst="rect">
            <a:avLst/>
          </a:prstGeom>
          <a:noFill/>
        </p:spPr>
        <p:txBody>
          <a:bodyPr wrap="square" rtlCol="0">
            <a:spAutoFit/>
          </a:bodyPr>
          <a:lstStyle/>
          <a:p>
            <a:pPr lvl="0">
              <a:lnSpc>
                <a:spcPct val="107000"/>
              </a:lnSpc>
            </a:pP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National Child Labour Project (NCLP):</a:t>
            </a:r>
          </a:p>
          <a:p>
            <a:pPr lvl="0">
              <a:lnSpc>
                <a:spcPct val="107000"/>
              </a:lnSpc>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centrally sponsored scheme aims to eliminate child labour in hazardous occupations and processes through the identification, withdrawal, and rehabilitation of child labourers. No. of sanctioned NCLP districts in Haryana are 3.</a:t>
            </a:r>
          </a:p>
          <a:p>
            <a:pPr lvl="0">
              <a:lnSpc>
                <a:spcPct val="107000"/>
              </a:lnSpc>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Harihar Scheme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The Government of Haryana initiated state level “HARIHAR” (Homeless, Abandoned and Surrendered Children Rehabilitation Initiative Haryana) Policy which is aimed at providing employment, educational and financial benefits to abandoned and surrendered children who have completed the age of 18 years from the Child Care Institutions of the State.</a:t>
            </a:r>
          </a:p>
          <a:p>
            <a:pPr>
              <a:lnSpc>
                <a:spcPct val="107000"/>
              </a:lnSpc>
              <a:spcAft>
                <a:spcPts val="800"/>
              </a:spcAft>
            </a:pPr>
            <a:r>
              <a:rPr lang="en-IN" sz="1600" b="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LABOUR WELFARE BOARD HARYANA:</a:t>
            </a:r>
            <a:endParaRPr lang="en-IN" sz="1400" kern="100" dirty="0">
              <a:effectLst/>
              <a:latin typeface="Calibri" panose="020F0502020204030204" pitchFamily="34" charset="0"/>
              <a:ea typeface="Calibri" panose="020F0502020204030204" pitchFamily="34" charset="0"/>
              <a:cs typeface="Mangal" panose="02040503050203030202" pitchFamily="18" charset="0"/>
            </a:endParaRPr>
          </a:p>
          <a:p>
            <a:r>
              <a:rPr lang="en-IN" sz="1600" kern="0" dirty="0">
                <a:solidFill>
                  <a:srgbClr val="1A1A1A"/>
                </a:solidFill>
                <a:effectLst/>
                <a:latin typeface="Times New Roman" panose="02020603050405020304" pitchFamily="18" charset="0"/>
                <a:ea typeface="Times New Roman" panose="02020603050405020304" pitchFamily="18" charset="0"/>
              </a:rPr>
              <a:t>The Haryana Labour Welfare Board was constituted in the year 1970 under section-4 of the Punjab Labour Welfare Fund Act, 1965 for the Welfare of Industrial Workers.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6342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A1A998F-25FD-0D52-0CB4-52B8280C6EF9}"/>
              </a:ext>
            </a:extLst>
          </p:cNvPr>
          <p:cNvGraphicFramePr/>
          <p:nvPr>
            <p:extLst>
              <p:ext uri="{D42A27DB-BD31-4B8C-83A1-F6EECF244321}">
                <p14:modId xmlns:p14="http://schemas.microsoft.com/office/powerpoint/2010/main" val="3130451408"/>
              </p:ext>
            </p:extLst>
          </p:nvPr>
        </p:nvGraphicFramePr>
        <p:xfrm>
          <a:off x="1117600" y="222249"/>
          <a:ext cx="7489071" cy="57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53DF215-8FA4-6E71-A9F4-B7AB13E100BF}"/>
              </a:ext>
            </a:extLst>
          </p:cNvPr>
          <p:cNvSpPr txBox="1"/>
          <p:nvPr/>
        </p:nvSpPr>
        <p:spPr>
          <a:xfrm>
            <a:off x="243840" y="942680"/>
            <a:ext cx="10637520" cy="5127301"/>
          </a:xfrm>
          <a:prstGeom prst="rect">
            <a:avLst/>
          </a:prstGeom>
          <a:noFill/>
        </p:spPr>
        <p:txBody>
          <a:bodyPr wrap="square" rtlCol="0">
            <a:spAutoFit/>
          </a:bodyPr>
          <a:lstStyle/>
          <a:p>
            <a:pPr lvl="1">
              <a:lnSpc>
                <a:spcPct val="107000"/>
              </a:lnSpc>
              <a:spcAft>
                <a:spcPts val="800"/>
              </a:spcAft>
            </a:pP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Himachal Pradesh Child Labour (Prohibition and Regulation) Act, 1996:</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act prohibits the engagement of children in certain occupations and processes. It also provides for the regulation of the conditions of work of children in other occupations and processes.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Integrated Child Protection Scheme (ICPS):</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scheme is implemented by the Women and Child Development Department of the Himachal Pradesh government. It aims to provide a safe and protective environment for children who are in need of care and protection. The scheme includes measures to prevent child labour, ensure education for all children, and provide healthcare and nutrition to children.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National Child Labour Project (NCLP):</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project is implemented by the Labour and Employment Department of the Himachal Pradesh government. It aims to identify and rehabilitate child labourers in the state. The project also provides vocational training to adolescents who have dropped out of school.</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pPr>
            <a:r>
              <a:rPr lang="en-IN" b="1" i="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Mukhya</a:t>
            </a: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Mantri </a:t>
            </a:r>
            <a:r>
              <a:rPr lang="en-IN" b="1" i="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Kanyadan</a:t>
            </a: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Yojana:</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scheme provides financial assistance to families below the poverty line for the marriage of their daughters. The scheme aims to prevent the exploitation of girls, including child labour.</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Swasthya</a:t>
            </a: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Bima Yojana</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scheme provides health insurance coverage to families below the poverty line. The scheme aims to ensure access to quality healthcare for all, including children who are at risk of child labour.</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9589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7779D57F-F041-003E-1B9E-D77B934B095B}"/>
              </a:ext>
            </a:extLst>
          </p:cNvPr>
          <p:cNvSpPr/>
          <p:nvPr/>
        </p:nvSpPr>
        <p:spPr bwMode="auto">
          <a:xfrm>
            <a:off x="10558324" y="4860084"/>
            <a:ext cx="1612819" cy="1936176"/>
          </a:xfrm>
          <a:custGeom>
            <a:avLst/>
            <a:gdLst>
              <a:gd name="connsiteX0" fmla="*/ 0 w 2329091"/>
              <a:gd name="connsiteY0" fmla="*/ 2715688 h 2738549"/>
              <a:gd name="connsiteX1" fmla="*/ 1 w 2329091"/>
              <a:gd name="connsiteY1" fmla="*/ 2715689 h 2738549"/>
              <a:gd name="connsiteX2" fmla="*/ 0 w 2329091"/>
              <a:gd name="connsiteY2" fmla="*/ 2715689 h 2738549"/>
              <a:gd name="connsiteX3" fmla="*/ 1709129 w 2329091"/>
              <a:gd name="connsiteY3" fmla="*/ 2455506 h 2738549"/>
              <a:gd name="connsiteX4" fmla="*/ 1708017 w 2329091"/>
              <a:gd name="connsiteY4" fmla="*/ 2455671 h 2738549"/>
              <a:gd name="connsiteX5" fmla="*/ 1709049 w 2329091"/>
              <a:gd name="connsiteY5" fmla="*/ 2455949 h 2738549"/>
              <a:gd name="connsiteX6" fmla="*/ 1709047 w 2329091"/>
              <a:gd name="connsiteY6" fmla="*/ 2455959 h 2738549"/>
              <a:gd name="connsiteX7" fmla="*/ 1709088 w 2329091"/>
              <a:gd name="connsiteY7" fmla="*/ 2455959 h 2738549"/>
              <a:gd name="connsiteX8" fmla="*/ 1709049 w 2329091"/>
              <a:gd name="connsiteY8" fmla="*/ 2455949 h 2738549"/>
              <a:gd name="connsiteX9" fmla="*/ 1305902 w 2329091"/>
              <a:gd name="connsiteY9" fmla="*/ 107 h 2738549"/>
              <a:gd name="connsiteX10" fmla="*/ 1416962 w 2329091"/>
              <a:gd name="connsiteY10" fmla="*/ 16991 h 2738549"/>
              <a:gd name="connsiteX11" fmla="*/ 1502533 w 2329091"/>
              <a:gd name="connsiteY11" fmla="*/ 92802 h 2738549"/>
              <a:gd name="connsiteX12" fmla="*/ 1577891 w 2329091"/>
              <a:gd name="connsiteY12" fmla="*/ 76536 h 2738549"/>
              <a:gd name="connsiteX13" fmla="*/ 1538523 w 2329091"/>
              <a:gd name="connsiteY13" fmla="*/ 106350 h 2738549"/>
              <a:gd name="connsiteX14" fmla="*/ 1576202 w 2329091"/>
              <a:gd name="connsiteY14" fmla="*/ 106350 h 2738549"/>
              <a:gd name="connsiteX15" fmla="*/ 1571467 w 2329091"/>
              <a:gd name="connsiteY15" fmla="*/ 144893 h 2738549"/>
              <a:gd name="connsiteX16" fmla="*/ 1591809 w 2329091"/>
              <a:gd name="connsiteY16" fmla="*/ 142876 h 2738549"/>
              <a:gd name="connsiteX17" fmla="*/ 1549847 w 2329091"/>
              <a:gd name="connsiteY17" fmla="*/ 171908 h 2738549"/>
              <a:gd name="connsiteX18" fmla="*/ 1534364 w 2329091"/>
              <a:gd name="connsiteY18" fmla="*/ 293221 h 2738549"/>
              <a:gd name="connsiteX19" fmla="*/ 1526005 w 2329091"/>
              <a:gd name="connsiteY19" fmla="*/ 317147 h 2738549"/>
              <a:gd name="connsiteX20" fmla="*/ 1525634 w 2329091"/>
              <a:gd name="connsiteY20" fmla="*/ 317600 h 2738549"/>
              <a:gd name="connsiteX21" fmla="*/ 1525182 w 2329091"/>
              <a:gd name="connsiteY21" fmla="*/ 319165 h 2738549"/>
              <a:gd name="connsiteX22" fmla="*/ 1505085 w 2329091"/>
              <a:gd name="connsiteY22" fmla="*/ 413136 h 2738549"/>
              <a:gd name="connsiteX23" fmla="*/ 1452912 w 2329091"/>
              <a:gd name="connsiteY23" fmla="*/ 507683 h 2738549"/>
              <a:gd name="connsiteX24" fmla="*/ 1397690 w 2329091"/>
              <a:gd name="connsiteY24" fmla="*/ 542933 h 2738549"/>
              <a:gd name="connsiteX25" fmla="*/ 1365735 w 2329091"/>
              <a:gd name="connsiteY25" fmla="*/ 546556 h 2738549"/>
              <a:gd name="connsiteX26" fmla="*/ 1340862 w 2329091"/>
              <a:gd name="connsiteY26" fmla="*/ 561917 h 2738549"/>
              <a:gd name="connsiteX27" fmla="*/ 1320767 w 2329091"/>
              <a:gd name="connsiteY27" fmla="*/ 604743 h 2738549"/>
              <a:gd name="connsiteX28" fmla="*/ 1330980 w 2329091"/>
              <a:gd name="connsiteY28" fmla="*/ 610467 h 2738549"/>
              <a:gd name="connsiteX29" fmla="*/ 1403620 w 2329091"/>
              <a:gd name="connsiteY29" fmla="*/ 714692 h 2738549"/>
              <a:gd name="connsiteX30" fmla="*/ 1416468 w 2329091"/>
              <a:gd name="connsiteY30" fmla="*/ 776749 h 2738549"/>
              <a:gd name="connsiteX31" fmla="*/ 1416509 w 2329091"/>
              <a:gd name="connsiteY31" fmla="*/ 791121 h 2738549"/>
              <a:gd name="connsiteX32" fmla="*/ 1422439 w 2329091"/>
              <a:gd name="connsiteY32" fmla="*/ 942373 h 2738549"/>
              <a:gd name="connsiteX33" fmla="*/ 1437881 w 2329091"/>
              <a:gd name="connsiteY33" fmla="*/ 1047956 h 2738549"/>
              <a:gd name="connsiteX34" fmla="*/ 1446241 w 2329091"/>
              <a:gd name="connsiteY34" fmla="*/ 1100789 h 2738549"/>
              <a:gd name="connsiteX35" fmla="*/ 1324885 w 2329091"/>
              <a:gd name="connsiteY35" fmla="*/ 1129367 h 2738549"/>
              <a:gd name="connsiteX36" fmla="*/ 1332627 w 2329091"/>
              <a:gd name="connsiteY36" fmla="*/ 1168323 h 2738549"/>
              <a:gd name="connsiteX37" fmla="*/ 1356305 w 2329091"/>
              <a:gd name="connsiteY37" fmla="*/ 1291120 h 2738549"/>
              <a:gd name="connsiteX38" fmla="*/ 1408932 w 2329091"/>
              <a:gd name="connsiteY38" fmla="*/ 1463126 h 2738549"/>
              <a:gd name="connsiteX39" fmla="*/ 1459129 w 2329091"/>
              <a:gd name="connsiteY39" fmla="*/ 1593046 h 2738549"/>
              <a:gd name="connsiteX40" fmla="*/ 1457441 w 2329091"/>
              <a:gd name="connsiteY40" fmla="*/ 1651686 h 2738549"/>
              <a:gd name="connsiteX41" fmla="*/ 1392584 w 2329091"/>
              <a:gd name="connsiteY41" fmla="*/ 1700277 h 2738549"/>
              <a:gd name="connsiteX42" fmla="*/ 1351240 w 2329091"/>
              <a:gd name="connsiteY42" fmla="*/ 1700484 h 2738549"/>
              <a:gd name="connsiteX43" fmla="*/ 1351116 w 2329091"/>
              <a:gd name="connsiteY43" fmla="*/ 1744957 h 2738549"/>
              <a:gd name="connsiteX44" fmla="*/ 1364170 w 2329091"/>
              <a:gd name="connsiteY44" fmla="*/ 1820851 h 2738549"/>
              <a:gd name="connsiteX45" fmla="*/ 1415850 w 2329091"/>
              <a:gd name="connsiteY45" fmla="*/ 1948300 h 2738549"/>
              <a:gd name="connsiteX46" fmla="*/ 1421574 w 2329091"/>
              <a:gd name="connsiteY46" fmla="*/ 1982356 h 2738549"/>
              <a:gd name="connsiteX47" fmla="*/ 1418568 w 2329091"/>
              <a:gd name="connsiteY47" fmla="*/ 2066567 h 2738549"/>
              <a:gd name="connsiteX48" fmla="*/ 1418485 w 2329091"/>
              <a:gd name="connsiteY48" fmla="*/ 2087157 h 2738549"/>
              <a:gd name="connsiteX49" fmla="*/ 1457894 w 2329091"/>
              <a:gd name="connsiteY49" fmla="*/ 2163957 h 2738549"/>
              <a:gd name="connsiteX50" fmla="*/ 1472719 w 2329091"/>
              <a:gd name="connsiteY50" fmla="*/ 2174993 h 2738549"/>
              <a:gd name="connsiteX51" fmla="*/ 1524934 w 2329091"/>
              <a:gd name="connsiteY51" fmla="*/ 2244256 h 2738549"/>
              <a:gd name="connsiteX52" fmla="*/ 1561666 w 2329091"/>
              <a:gd name="connsiteY52" fmla="*/ 2363676 h 2738549"/>
              <a:gd name="connsiteX53" fmla="*/ 1567884 w 2329091"/>
              <a:gd name="connsiteY53" fmla="*/ 2378707 h 2738549"/>
              <a:gd name="connsiteX54" fmla="*/ 1598892 w 2329091"/>
              <a:gd name="connsiteY54" fmla="*/ 2414245 h 2738549"/>
              <a:gd name="connsiteX55" fmla="*/ 1638548 w 2329091"/>
              <a:gd name="connsiteY55" fmla="*/ 2434093 h 2738549"/>
              <a:gd name="connsiteX56" fmla="*/ 1748990 w 2329091"/>
              <a:gd name="connsiteY56" fmla="*/ 2435864 h 2738549"/>
              <a:gd name="connsiteX57" fmla="*/ 1811501 w 2329091"/>
              <a:gd name="connsiteY57" fmla="*/ 2425445 h 2738549"/>
              <a:gd name="connsiteX58" fmla="*/ 1853874 w 2329091"/>
              <a:gd name="connsiteY58" fmla="*/ 2431210 h 2738549"/>
              <a:gd name="connsiteX59" fmla="*/ 1853669 w 2329091"/>
              <a:gd name="connsiteY59" fmla="*/ 2430881 h 2738549"/>
              <a:gd name="connsiteX60" fmla="*/ 1878005 w 2329091"/>
              <a:gd name="connsiteY60" fmla="*/ 2496850 h 2738549"/>
              <a:gd name="connsiteX61" fmla="*/ 1828878 w 2329091"/>
              <a:gd name="connsiteY61" fmla="*/ 2539223 h 2738549"/>
              <a:gd name="connsiteX62" fmla="*/ 1736555 w 2329091"/>
              <a:gd name="connsiteY62" fmla="*/ 2570890 h 2738549"/>
              <a:gd name="connsiteX63" fmla="*/ 1735814 w 2329091"/>
              <a:gd name="connsiteY63" fmla="*/ 2571178 h 2738549"/>
              <a:gd name="connsiteX64" fmla="*/ 1677297 w 2329091"/>
              <a:gd name="connsiteY64" fmla="*/ 2582544 h 2738549"/>
              <a:gd name="connsiteX65" fmla="*/ 1566855 w 2329091"/>
              <a:gd name="connsiteY65" fmla="*/ 2595886 h 2738549"/>
              <a:gd name="connsiteX66" fmla="*/ 1510109 w 2329091"/>
              <a:gd name="connsiteY66" fmla="*/ 2602187 h 2738549"/>
              <a:gd name="connsiteX67" fmla="*/ 1482231 w 2329091"/>
              <a:gd name="connsiteY67" fmla="*/ 2606510 h 2738549"/>
              <a:gd name="connsiteX68" fmla="*/ 1435987 w 2329091"/>
              <a:gd name="connsiteY68" fmla="*/ 2605399 h 2738549"/>
              <a:gd name="connsiteX69" fmla="*/ 1403579 w 2329091"/>
              <a:gd name="connsiteY69" fmla="*/ 2564096 h 2738549"/>
              <a:gd name="connsiteX70" fmla="*/ 1387683 w 2329091"/>
              <a:gd name="connsiteY70" fmla="*/ 2477372 h 2738549"/>
              <a:gd name="connsiteX71" fmla="*/ 1353381 w 2329091"/>
              <a:gd name="connsiteY71" fmla="*/ 2425693 h 2738549"/>
              <a:gd name="connsiteX72" fmla="*/ 1331556 w 2329091"/>
              <a:gd name="connsiteY72" fmla="*/ 2407079 h 2738549"/>
              <a:gd name="connsiteX73" fmla="*/ 1317720 w 2329091"/>
              <a:gd name="connsiteY73" fmla="*/ 2373889 h 2738549"/>
              <a:gd name="connsiteX74" fmla="*/ 1317720 w 2329091"/>
              <a:gd name="connsiteY74" fmla="*/ 2365653 h 2738549"/>
              <a:gd name="connsiteX75" fmla="*/ 1297666 w 2329091"/>
              <a:gd name="connsiteY75" fmla="*/ 2310267 h 2738549"/>
              <a:gd name="connsiteX76" fmla="*/ 1221978 w 2329091"/>
              <a:gd name="connsiteY76" fmla="*/ 2189199 h 2738549"/>
              <a:gd name="connsiteX77" fmla="*/ 1121088 w 2329091"/>
              <a:gd name="connsiteY77" fmla="*/ 1962219 h 2738549"/>
              <a:gd name="connsiteX78" fmla="*/ 1066608 w 2329091"/>
              <a:gd name="connsiteY78" fmla="*/ 1836169 h 2738549"/>
              <a:gd name="connsiteX79" fmla="*/ 1061132 w 2329091"/>
              <a:gd name="connsiteY79" fmla="*/ 1824968 h 2738549"/>
              <a:gd name="connsiteX80" fmla="*/ 1055738 w 2329091"/>
              <a:gd name="connsiteY80" fmla="*/ 1858365 h 2738549"/>
              <a:gd name="connsiteX81" fmla="*/ 1039266 w 2329091"/>
              <a:gd name="connsiteY81" fmla="*/ 1894808 h 2738549"/>
              <a:gd name="connsiteX82" fmla="*/ 964690 w 2329091"/>
              <a:gd name="connsiteY82" fmla="*/ 1992938 h 2738549"/>
              <a:gd name="connsiteX83" fmla="*/ 926434 w 2329091"/>
              <a:gd name="connsiteY83" fmla="*/ 2109929 h 2738549"/>
              <a:gd name="connsiteX84" fmla="*/ 890443 w 2329091"/>
              <a:gd name="connsiteY84" fmla="*/ 2217242 h 2738549"/>
              <a:gd name="connsiteX85" fmla="*/ 759699 w 2329091"/>
              <a:gd name="connsiteY85" fmla="*/ 2406585 h 2738549"/>
              <a:gd name="connsiteX86" fmla="*/ 755005 w 2329091"/>
              <a:gd name="connsiteY86" fmla="*/ 2414409 h 2738549"/>
              <a:gd name="connsiteX87" fmla="*/ 789019 w 2329091"/>
              <a:gd name="connsiteY87" fmla="*/ 2480338 h 2738549"/>
              <a:gd name="connsiteX88" fmla="*/ 797914 w 2329091"/>
              <a:gd name="connsiteY88" fmla="*/ 2479185 h 2738549"/>
              <a:gd name="connsiteX89" fmla="*/ 822539 w 2329091"/>
              <a:gd name="connsiteY89" fmla="*/ 2491085 h 2738549"/>
              <a:gd name="connsiteX90" fmla="*/ 873972 w 2329091"/>
              <a:gd name="connsiteY90" fmla="*/ 2554830 h 2738549"/>
              <a:gd name="connsiteX91" fmla="*/ 922811 w 2329091"/>
              <a:gd name="connsiteY91" fmla="*/ 2570520 h 2738549"/>
              <a:gd name="connsiteX92" fmla="*/ 996604 w 2329091"/>
              <a:gd name="connsiteY92" fmla="*/ 2630806 h 2738549"/>
              <a:gd name="connsiteX93" fmla="*/ 993350 w 2329091"/>
              <a:gd name="connsiteY93" fmla="*/ 2667168 h 2738549"/>
              <a:gd name="connsiteX94" fmla="*/ 972443 w 2329091"/>
              <a:gd name="connsiteY94" fmla="*/ 2692829 h 2738549"/>
              <a:gd name="connsiteX95" fmla="*/ 2306231 w 2329091"/>
              <a:gd name="connsiteY95" fmla="*/ 2692829 h 2738549"/>
              <a:gd name="connsiteX96" fmla="*/ 2329091 w 2329091"/>
              <a:gd name="connsiteY96" fmla="*/ 2715689 h 2738549"/>
              <a:gd name="connsiteX97" fmla="*/ 2329090 w 2329091"/>
              <a:gd name="connsiteY97" fmla="*/ 2715689 h 2738549"/>
              <a:gd name="connsiteX98" fmla="*/ 2306230 w 2329091"/>
              <a:gd name="connsiteY98" fmla="*/ 2738549 h 2738549"/>
              <a:gd name="connsiteX99" fmla="*/ 22860 w 2329091"/>
              <a:gd name="connsiteY99" fmla="*/ 2738548 h 2738549"/>
              <a:gd name="connsiteX100" fmla="*/ 6696 w 2329091"/>
              <a:gd name="connsiteY100" fmla="*/ 2731852 h 2738549"/>
              <a:gd name="connsiteX101" fmla="*/ 1 w 2329091"/>
              <a:gd name="connsiteY101" fmla="*/ 2715689 h 2738549"/>
              <a:gd name="connsiteX102" fmla="*/ 6696 w 2329091"/>
              <a:gd name="connsiteY102" fmla="*/ 2699525 h 2738549"/>
              <a:gd name="connsiteX103" fmla="*/ 22860 w 2329091"/>
              <a:gd name="connsiteY103" fmla="*/ 2692829 h 2738549"/>
              <a:gd name="connsiteX104" fmla="*/ 856254 w 2329091"/>
              <a:gd name="connsiteY104" fmla="*/ 2692829 h 2738549"/>
              <a:gd name="connsiteX105" fmla="*/ 799355 w 2329091"/>
              <a:gd name="connsiteY105" fmla="*/ 2670997 h 2738549"/>
              <a:gd name="connsiteX106" fmla="*/ 667046 w 2329091"/>
              <a:gd name="connsiteY106" fmla="*/ 2631053 h 2738549"/>
              <a:gd name="connsiteX107" fmla="*/ 545855 w 2329091"/>
              <a:gd name="connsiteY107" fmla="*/ 2626688 h 2738549"/>
              <a:gd name="connsiteX108" fmla="*/ 521642 w 2329091"/>
              <a:gd name="connsiteY108" fmla="*/ 2623518 h 2738549"/>
              <a:gd name="connsiteX109" fmla="*/ 496893 w 2329091"/>
              <a:gd name="connsiteY109" fmla="*/ 2576902 h 2738549"/>
              <a:gd name="connsiteX110" fmla="*/ 549191 w 2329091"/>
              <a:gd name="connsiteY110" fmla="*/ 2419392 h 2738549"/>
              <a:gd name="connsiteX111" fmla="*/ 593706 w 2329091"/>
              <a:gd name="connsiteY111" fmla="*/ 2361906 h 2738549"/>
              <a:gd name="connsiteX112" fmla="*/ 605277 w 2329091"/>
              <a:gd name="connsiteY112" fmla="*/ 2348358 h 2738549"/>
              <a:gd name="connsiteX113" fmla="*/ 625166 w 2329091"/>
              <a:gd name="connsiteY113" fmla="*/ 2282141 h 2738549"/>
              <a:gd name="connsiteX114" fmla="*/ 634185 w 2329091"/>
              <a:gd name="connsiteY114" fmla="*/ 2253151 h 2738549"/>
              <a:gd name="connsiteX115" fmla="*/ 649874 w 2329091"/>
              <a:gd name="connsiteY115" fmla="*/ 2178287 h 2738549"/>
              <a:gd name="connsiteX116" fmla="*/ 654404 w 2329091"/>
              <a:gd name="connsiteY116" fmla="*/ 2150409 h 2738549"/>
              <a:gd name="connsiteX117" fmla="*/ 739439 w 2329091"/>
              <a:gd name="connsiteY117" fmla="*/ 1975479 h 2738549"/>
              <a:gd name="connsiteX118" fmla="*/ 768100 w 2329091"/>
              <a:gd name="connsiteY118" fmla="*/ 1935576 h 2738549"/>
              <a:gd name="connsiteX119" fmla="*/ 771312 w 2329091"/>
              <a:gd name="connsiteY119" fmla="*/ 1880684 h 2738549"/>
              <a:gd name="connsiteX120" fmla="*/ 760976 w 2329091"/>
              <a:gd name="connsiteY120" fmla="*/ 1856142 h 2738549"/>
              <a:gd name="connsiteX121" fmla="*/ 783501 w 2329091"/>
              <a:gd name="connsiteY121" fmla="*/ 1789966 h 2738549"/>
              <a:gd name="connsiteX122" fmla="*/ 798202 w 2329091"/>
              <a:gd name="connsiteY122" fmla="*/ 1781689 h 2738549"/>
              <a:gd name="connsiteX123" fmla="*/ 788855 w 2329091"/>
              <a:gd name="connsiteY123" fmla="*/ 1626567 h 2738549"/>
              <a:gd name="connsiteX124" fmla="*/ 686483 w 2329091"/>
              <a:gd name="connsiteY124" fmla="*/ 1641885 h 2738549"/>
              <a:gd name="connsiteX125" fmla="*/ 583823 w 2329091"/>
              <a:gd name="connsiteY125" fmla="*/ 1596217 h 2738549"/>
              <a:gd name="connsiteX126" fmla="*/ 461190 w 2329091"/>
              <a:gd name="connsiteY126" fmla="*/ 1525060 h 2738549"/>
              <a:gd name="connsiteX127" fmla="*/ 444060 w 2329091"/>
              <a:gd name="connsiteY127" fmla="*/ 1495822 h 2738549"/>
              <a:gd name="connsiteX128" fmla="*/ 445872 w 2329091"/>
              <a:gd name="connsiteY128" fmla="*/ 1337323 h 2738549"/>
              <a:gd name="connsiteX129" fmla="*/ 456167 w 2329091"/>
              <a:gd name="connsiteY129" fmla="*/ 1227004 h 2738549"/>
              <a:gd name="connsiteX130" fmla="*/ 470003 w 2329091"/>
              <a:gd name="connsiteY130" fmla="*/ 1104619 h 2738549"/>
              <a:gd name="connsiteX131" fmla="*/ 478321 w 2329091"/>
              <a:gd name="connsiteY131" fmla="*/ 1039514 h 2738549"/>
              <a:gd name="connsiteX132" fmla="*/ 494340 w 2329091"/>
              <a:gd name="connsiteY132" fmla="*/ 931995 h 2738549"/>
              <a:gd name="connsiteX133" fmla="*/ 508424 w 2329091"/>
              <a:gd name="connsiteY133" fmla="*/ 865779 h 2738549"/>
              <a:gd name="connsiteX134" fmla="*/ 507188 w 2329091"/>
              <a:gd name="connsiteY134" fmla="*/ 857172 h 2738549"/>
              <a:gd name="connsiteX135" fmla="*/ 479063 w 2329091"/>
              <a:gd name="connsiteY135" fmla="*/ 899258 h 2738549"/>
              <a:gd name="connsiteX136" fmla="*/ 474945 w 2329091"/>
              <a:gd name="connsiteY136" fmla="*/ 912888 h 2738549"/>
              <a:gd name="connsiteX137" fmla="*/ 466544 w 2329091"/>
              <a:gd name="connsiteY137" fmla="*/ 969757 h 2738549"/>
              <a:gd name="connsiteX138" fmla="*/ 446160 w 2329091"/>
              <a:gd name="connsiteY138" fmla="*/ 981122 h 2738549"/>
              <a:gd name="connsiteX139" fmla="*/ 445584 w 2329091"/>
              <a:gd name="connsiteY139" fmla="*/ 965721 h 2738549"/>
              <a:gd name="connsiteX140" fmla="*/ 458143 w 2329091"/>
              <a:gd name="connsiteY140" fmla="*/ 884639 h 2738549"/>
              <a:gd name="connsiteX141" fmla="*/ 470167 w 2329091"/>
              <a:gd name="connsiteY141" fmla="*/ 861332 h 2738549"/>
              <a:gd name="connsiteX142" fmla="*/ 509288 w 2329091"/>
              <a:gd name="connsiteY142" fmla="*/ 796268 h 2738549"/>
              <a:gd name="connsiteX143" fmla="*/ 519295 w 2329091"/>
              <a:gd name="connsiteY143" fmla="*/ 756901 h 2738549"/>
              <a:gd name="connsiteX144" fmla="*/ 542478 w 2329091"/>
              <a:gd name="connsiteY144" fmla="*/ 657535 h 2738549"/>
              <a:gd name="connsiteX145" fmla="*/ 576534 w 2329091"/>
              <a:gd name="connsiteY145" fmla="*/ 617509 h 2738549"/>
              <a:gd name="connsiteX146" fmla="*/ 593665 w 2329091"/>
              <a:gd name="connsiteY146" fmla="*/ 614585 h 2738549"/>
              <a:gd name="connsiteX147" fmla="*/ 601447 w 2329091"/>
              <a:gd name="connsiteY147" fmla="*/ 634186 h 2738549"/>
              <a:gd name="connsiteX148" fmla="*/ 597617 w 2329091"/>
              <a:gd name="connsiteY148" fmla="*/ 652223 h 2738549"/>
              <a:gd name="connsiteX149" fmla="*/ 612237 w 2329091"/>
              <a:gd name="connsiteY149" fmla="*/ 677713 h 2738549"/>
              <a:gd name="connsiteX150" fmla="*/ 627390 w 2329091"/>
              <a:gd name="connsiteY150" fmla="*/ 681996 h 2738549"/>
              <a:gd name="connsiteX151" fmla="*/ 638097 w 2329091"/>
              <a:gd name="connsiteY151" fmla="*/ 625251 h 2738549"/>
              <a:gd name="connsiteX152" fmla="*/ 680347 w 2329091"/>
              <a:gd name="connsiteY152" fmla="*/ 559199 h 2738549"/>
              <a:gd name="connsiteX153" fmla="*/ 780166 w 2329091"/>
              <a:gd name="connsiteY153" fmla="*/ 558952 h 2738549"/>
              <a:gd name="connsiteX154" fmla="*/ 795896 w 2329091"/>
              <a:gd name="connsiteY154" fmla="*/ 571717 h 2738549"/>
              <a:gd name="connsiteX155" fmla="*/ 842182 w 2329091"/>
              <a:gd name="connsiteY155" fmla="*/ 553269 h 2738549"/>
              <a:gd name="connsiteX156" fmla="*/ 872778 w 2329091"/>
              <a:gd name="connsiteY156" fmla="*/ 530126 h 2738549"/>
              <a:gd name="connsiteX157" fmla="*/ 912927 w 2329091"/>
              <a:gd name="connsiteY157" fmla="*/ 521314 h 2738549"/>
              <a:gd name="connsiteX158" fmla="*/ 944265 w 2329091"/>
              <a:gd name="connsiteY158" fmla="*/ 541492 h 2738549"/>
              <a:gd name="connsiteX159" fmla="*/ 1013446 w 2329091"/>
              <a:gd name="connsiteY159" fmla="*/ 507395 h 2738549"/>
              <a:gd name="connsiteX160" fmla="*/ 1013117 w 2329091"/>
              <a:gd name="connsiteY160" fmla="*/ 450362 h 2738549"/>
              <a:gd name="connsiteX161" fmla="*/ 1030989 w 2329091"/>
              <a:gd name="connsiteY161" fmla="*/ 407247 h 2738549"/>
              <a:gd name="connsiteX162" fmla="*/ 1080198 w 2329091"/>
              <a:gd name="connsiteY162" fmla="*/ 356597 h 2738549"/>
              <a:gd name="connsiteX163" fmla="*/ 1109764 w 2329091"/>
              <a:gd name="connsiteY163" fmla="*/ 385299 h 2738549"/>
              <a:gd name="connsiteX164" fmla="*/ 1076162 w 2329091"/>
              <a:gd name="connsiteY164" fmla="*/ 424213 h 2738549"/>
              <a:gd name="connsiteX165" fmla="*/ 1059402 w 2329091"/>
              <a:gd name="connsiteY165" fmla="*/ 442332 h 2738549"/>
              <a:gd name="connsiteX166" fmla="*/ 1047707 w 2329091"/>
              <a:gd name="connsiteY166" fmla="*/ 482647 h 2738549"/>
              <a:gd name="connsiteX167" fmla="*/ 1056767 w 2329091"/>
              <a:gd name="connsiteY167" fmla="*/ 474657 h 2738549"/>
              <a:gd name="connsiteX168" fmla="*/ 1074062 w 2329091"/>
              <a:gd name="connsiteY168" fmla="*/ 465227 h 2738549"/>
              <a:gd name="connsiteX169" fmla="*/ 1109229 w 2329091"/>
              <a:gd name="connsiteY169" fmla="*/ 466504 h 2738549"/>
              <a:gd name="connsiteX170" fmla="*/ 1121994 w 2329091"/>
              <a:gd name="connsiteY170" fmla="*/ 488658 h 2738549"/>
              <a:gd name="connsiteX171" fmla="*/ 1151314 w 2329091"/>
              <a:gd name="connsiteY171" fmla="*/ 490183 h 2738549"/>
              <a:gd name="connsiteX172" fmla="*/ 1169310 w 2329091"/>
              <a:gd name="connsiteY172" fmla="*/ 484911 h 2738549"/>
              <a:gd name="connsiteX173" fmla="*/ 1169639 w 2329091"/>
              <a:gd name="connsiteY173" fmla="*/ 486682 h 2738549"/>
              <a:gd name="connsiteX174" fmla="*/ 1178698 w 2329091"/>
              <a:gd name="connsiteY174" fmla="*/ 469264 h 2738549"/>
              <a:gd name="connsiteX175" fmla="*/ 1178779 w 2329091"/>
              <a:gd name="connsiteY175" fmla="*/ 469223 h 2738549"/>
              <a:gd name="connsiteX176" fmla="*/ 1179028 w 2329091"/>
              <a:gd name="connsiteY176" fmla="*/ 469099 h 2738549"/>
              <a:gd name="connsiteX177" fmla="*/ 1179121 w 2329091"/>
              <a:gd name="connsiteY177" fmla="*/ 468168 h 2738549"/>
              <a:gd name="connsiteX178" fmla="*/ 1179151 w 2329091"/>
              <a:gd name="connsiteY178" fmla="*/ 467863 h 2738549"/>
              <a:gd name="connsiteX179" fmla="*/ 1184794 w 2329091"/>
              <a:gd name="connsiteY179" fmla="*/ 457074 h 2738549"/>
              <a:gd name="connsiteX180" fmla="*/ 1176145 w 2329091"/>
              <a:gd name="connsiteY180" fmla="*/ 439449 h 2738549"/>
              <a:gd name="connsiteX181" fmla="*/ 1158850 w 2329091"/>
              <a:gd name="connsiteY181" fmla="*/ 430719 h 2738549"/>
              <a:gd name="connsiteX182" fmla="*/ 1141514 w 2329091"/>
              <a:gd name="connsiteY182" fmla="*/ 372903 h 2738549"/>
              <a:gd name="connsiteX183" fmla="*/ 1129777 w 2329091"/>
              <a:gd name="connsiteY183" fmla="*/ 332342 h 2738549"/>
              <a:gd name="connsiteX184" fmla="*/ 1135707 w 2329091"/>
              <a:gd name="connsiteY184" fmla="*/ 273497 h 2738549"/>
              <a:gd name="connsiteX185" fmla="*/ 1144561 w 2329091"/>
              <a:gd name="connsiteY185" fmla="*/ 249654 h 2738549"/>
              <a:gd name="connsiteX186" fmla="*/ 1143985 w 2329091"/>
              <a:gd name="connsiteY186" fmla="*/ 154983 h 2738549"/>
              <a:gd name="connsiteX187" fmla="*/ 1161651 w 2329091"/>
              <a:gd name="connsiteY187" fmla="*/ 86543 h 2738549"/>
              <a:gd name="connsiteX188" fmla="*/ 1305902 w 2329091"/>
              <a:gd name="connsiteY188" fmla="*/ 107 h 273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329091" h="2738549">
                <a:moveTo>
                  <a:pt x="0" y="2715688"/>
                </a:moveTo>
                <a:lnTo>
                  <a:pt x="1" y="2715689"/>
                </a:lnTo>
                <a:lnTo>
                  <a:pt x="0" y="2715689"/>
                </a:lnTo>
                <a:close/>
                <a:moveTo>
                  <a:pt x="1709129" y="2455506"/>
                </a:moveTo>
                <a:cubicBezTo>
                  <a:pt x="1708718" y="2455547"/>
                  <a:pt x="1708388" y="2455630"/>
                  <a:pt x="1708017" y="2455671"/>
                </a:cubicBezTo>
                <a:lnTo>
                  <a:pt x="1709049" y="2455949"/>
                </a:lnTo>
                <a:lnTo>
                  <a:pt x="1709047" y="2455959"/>
                </a:lnTo>
                <a:lnTo>
                  <a:pt x="1709088" y="2455959"/>
                </a:lnTo>
                <a:lnTo>
                  <a:pt x="1709049" y="2455949"/>
                </a:lnTo>
                <a:close/>
                <a:moveTo>
                  <a:pt x="1305902" y="107"/>
                </a:moveTo>
                <a:cubicBezTo>
                  <a:pt x="1343662" y="-881"/>
                  <a:pt x="1380765" y="4966"/>
                  <a:pt x="1416962" y="16991"/>
                </a:cubicBezTo>
                <a:cubicBezTo>
                  <a:pt x="1456741" y="30210"/>
                  <a:pt x="1486926" y="53476"/>
                  <a:pt x="1502533" y="92802"/>
                </a:cubicBezTo>
                <a:cubicBezTo>
                  <a:pt x="1527075" y="87531"/>
                  <a:pt x="1550753" y="82425"/>
                  <a:pt x="1577891" y="76536"/>
                </a:cubicBezTo>
                <a:cubicBezTo>
                  <a:pt x="1570108" y="97455"/>
                  <a:pt x="1549106" y="92514"/>
                  <a:pt x="1538523" y="106350"/>
                </a:cubicBezTo>
                <a:lnTo>
                  <a:pt x="1576202" y="106350"/>
                </a:lnTo>
                <a:cubicBezTo>
                  <a:pt x="1574925" y="120351"/>
                  <a:pt x="1557960" y="130028"/>
                  <a:pt x="1571467" y="144893"/>
                </a:cubicBezTo>
                <a:cubicBezTo>
                  <a:pt x="1577437" y="144276"/>
                  <a:pt x="1584603" y="143576"/>
                  <a:pt x="1591809" y="142876"/>
                </a:cubicBezTo>
                <a:cubicBezTo>
                  <a:pt x="1578179" y="152347"/>
                  <a:pt x="1564508" y="161736"/>
                  <a:pt x="1549847" y="171908"/>
                </a:cubicBezTo>
                <a:cubicBezTo>
                  <a:pt x="1560431" y="213828"/>
                  <a:pt x="1549106" y="253649"/>
                  <a:pt x="1534364" y="293221"/>
                </a:cubicBezTo>
                <a:lnTo>
                  <a:pt x="1526005" y="317147"/>
                </a:lnTo>
                <a:lnTo>
                  <a:pt x="1525634" y="317600"/>
                </a:lnTo>
                <a:cubicBezTo>
                  <a:pt x="1525511" y="318135"/>
                  <a:pt x="1525387" y="318670"/>
                  <a:pt x="1525182" y="319165"/>
                </a:cubicBezTo>
                <a:cubicBezTo>
                  <a:pt x="1512416" y="349226"/>
                  <a:pt x="1507392" y="381016"/>
                  <a:pt x="1505085" y="413136"/>
                </a:cubicBezTo>
                <a:cubicBezTo>
                  <a:pt x="1502203" y="452997"/>
                  <a:pt x="1481490" y="483017"/>
                  <a:pt x="1452912" y="507683"/>
                </a:cubicBezTo>
                <a:cubicBezTo>
                  <a:pt x="1436523" y="521850"/>
                  <a:pt x="1417086" y="533050"/>
                  <a:pt x="1397690" y="542933"/>
                </a:cubicBezTo>
                <a:cubicBezTo>
                  <a:pt x="1388713" y="547504"/>
                  <a:pt x="1376442" y="547051"/>
                  <a:pt x="1365735" y="546556"/>
                </a:cubicBezTo>
                <a:cubicBezTo>
                  <a:pt x="1353135" y="545980"/>
                  <a:pt x="1345433" y="549151"/>
                  <a:pt x="1340862" y="561917"/>
                </a:cubicBezTo>
                <a:cubicBezTo>
                  <a:pt x="1336086" y="575382"/>
                  <a:pt x="1328797" y="587942"/>
                  <a:pt x="1320767" y="604743"/>
                </a:cubicBezTo>
                <a:cubicBezTo>
                  <a:pt x="1323856" y="606432"/>
                  <a:pt x="1327603" y="608161"/>
                  <a:pt x="1330980" y="610467"/>
                </a:cubicBezTo>
                <a:cubicBezTo>
                  <a:pt x="1368206" y="636122"/>
                  <a:pt x="1390443" y="672648"/>
                  <a:pt x="1403620" y="714692"/>
                </a:cubicBezTo>
                <a:cubicBezTo>
                  <a:pt x="1409920" y="734746"/>
                  <a:pt x="1412556" y="755994"/>
                  <a:pt x="1416468" y="776749"/>
                </a:cubicBezTo>
                <a:cubicBezTo>
                  <a:pt x="1417333" y="781403"/>
                  <a:pt x="1417333" y="786467"/>
                  <a:pt x="1416509" y="791121"/>
                </a:cubicBezTo>
                <a:cubicBezTo>
                  <a:pt x="1407491" y="841977"/>
                  <a:pt x="1416056" y="892175"/>
                  <a:pt x="1422439" y="942373"/>
                </a:cubicBezTo>
                <a:cubicBezTo>
                  <a:pt x="1426928" y="977663"/>
                  <a:pt x="1432610" y="1012789"/>
                  <a:pt x="1437881" y="1047956"/>
                </a:cubicBezTo>
                <a:cubicBezTo>
                  <a:pt x="1440393" y="1064757"/>
                  <a:pt x="1443193" y="1081559"/>
                  <a:pt x="1446241" y="1100789"/>
                </a:cubicBezTo>
                <a:cubicBezTo>
                  <a:pt x="1406462" y="1112566"/>
                  <a:pt x="1365982" y="1118496"/>
                  <a:pt x="1324885" y="1129367"/>
                </a:cubicBezTo>
                <a:cubicBezTo>
                  <a:pt x="1327438" y="1142174"/>
                  <a:pt x="1330074" y="1155228"/>
                  <a:pt x="1332627" y="1168323"/>
                </a:cubicBezTo>
                <a:cubicBezTo>
                  <a:pt x="1340616" y="1209214"/>
                  <a:pt x="1349510" y="1249982"/>
                  <a:pt x="1356305" y="1291120"/>
                </a:cubicBezTo>
                <a:cubicBezTo>
                  <a:pt x="1366147" y="1350912"/>
                  <a:pt x="1384966" y="1407698"/>
                  <a:pt x="1408932" y="1463126"/>
                </a:cubicBezTo>
                <a:cubicBezTo>
                  <a:pt x="1427339" y="1505747"/>
                  <a:pt x="1447599" y="1547749"/>
                  <a:pt x="1459129" y="1593046"/>
                </a:cubicBezTo>
                <a:cubicBezTo>
                  <a:pt x="1464153" y="1612730"/>
                  <a:pt x="1464400" y="1632249"/>
                  <a:pt x="1457441" y="1651686"/>
                </a:cubicBezTo>
                <a:cubicBezTo>
                  <a:pt x="1446487" y="1682241"/>
                  <a:pt x="1423880" y="1697436"/>
                  <a:pt x="1392584" y="1700277"/>
                </a:cubicBezTo>
                <a:cubicBezTo>
                  <a:pt x="1379736" y="1701472"/>
                  <a:pt x="1366683" y="1700484"/>
                  <a:pt x="1351240" y="1700484"/>
                </a:cubicBezTo>
                <a:cubicBezTo>
                  <a:pt x="1351240" y="1713949"/>
                  <a:pt x="1351857" y="1729474"/>
                  <a:pt x="1351116" y="1744957"/>
                </a:cubicBezTo>
                <a:cubicBezTo>
                  <a:pt x="1349881" y="1771312"/>
                  <a:pt x="1353299" y="1796184"/>
                  <a:pt x="1364170" y="1820851"/>
                </a:cubicBezTo>
                <a:cubicBezTo>
                  <a:pt x="1382660" y="1862771"/>
                  <a:pt x="1398596" y="1905804"/>
                  <a:pt x="1415850" y="1948300"/>
                </a:cubicBezTo>
                <a:cubicBezTo>
                  <a:pt x="1420298" y="1959336"/>
                  <a:pt x="1422110" y="1970455"/>
                  <a:pt x="1421574" y="1982356"/>
                </a:cubicBezTo>
                <a:cubicBezTo>
                  <a:pt x="1420298" y="2010399"/>
                  <a:pt x="1419474" y="2038483"/>
                  <a:pt x="1418568" y="2066567"/>
                </a:cubicBezTo>
                <a:cubicBezTo>
                  <a:pt x="1418321" y="2073444"/>
                  <a:pt x="1418362" y="2080280"/>
                  <a:pt x="1418485" y="2087157"/>
                </a:cubicBezTo>
                <a:cubicBezTo>
                  <a:pt x="1419145" y="2119153"/>
                  <a:pt x="1429192" y="2146291"/>
                  <a:pt x="1457894" y="2163957"/>
                </a:cubicBezTo>
                <a:cubicBezTo>
                  <a:pt x="1463083" y="2167168"/>
                  <a:pt x="1467695" y="2171410"/>
                  <a:pt x="1472719" y="2174993"/>
                </a:cubicBezTo>
                <a:cubicBezTo>
                  <a:pt x="1497385" y="2192617"/>
                  <a:pt x="1515833" y="2215019"/>
                  <a:pt x="1524934" y="2244256"/>
                </a:cubicBezTo>
                <a:cubicBezTo>
                  <a:pt x="1537329" y="2284036"/>
                  <a:pt x="1549354" y="2323897"/>
                  <a:pt x="1561666" y="2363676"/>
                </a:cubicBezTo>
                <a:cubicBezTo>
                  <a:pt x="1563272" y="2368865"/>
                  <a:pt x="1564631" y="2374630"/>
                  <a:pt x="1567884" y="2378707"/>
                </a:cubicBezTo>
                <a:cubicBezTo>
                  <a:pt x="1577685" y="2390978"/>
                  <a:pt x="1587568" y="2403414"/>
                  <a:pt x="1598892" y="2414245"/>
                </a:cubicBezTo>
                <a:cubicBezTo>
                  <a:pt x="1609763" y="2424621"/>
                  <a:pt x="1622571" y="2431787"/>
                  <a:pt x="1638548" y="2434093"/>
                </a:cubicBezTo>
                <a:cubicBezTo>
                  <a:pt x="1666426" y="2438169"/>
                  <a:pt x="1742196" y="2437182"/>
                  <a:pt x="1748990" y="2435864"/>
                </a:cubicBezTo>
                <a:cubicBezTo>
                  <a:pt x="1769745" y="2431910"/>
                  <a:pt x="1790499" y="2426887"/>
                  <a:pt x="1811501" y="2425445"/>
                </a:cubicBezTo>
                <a:cubicBezTo>
                  <a:pt x="1825460" y="2424498"/>
                  <a:pt x="1840038" y="2427874"/>
                  <a:pt x="1853874" y="2431210"/>
                </a:cubicBezTo>
                <a:lnTo>
                  <a:pt x="1853669" y="2430881"/>
                </a:lnTo>
                <a:cubicBezTo>
                  <a:pt x="1881053" y="2437511"/>
                  <a:pt x="1894148" y="2468807"/>
                  <a:pt x="1878005" y="2496850"/>
                </a:cubicBezTo>
                <a:cubicBezTo>
                  <a:pt x="1866599" y="2516616"/>
                  <a:pt x="1848521" y="2529011"/>
                  <a:pt x="1828878" y="2539223"/>
                </a:cubicBezTo>
                <a:cubicBezTo>
                  <a:pt x="1799724" y="2554377"/>
                  <a:pt x="1768222" y="2563066"/>
                  <a:pt x="1736555" y="2570890"/>
                </a:cubicBezTo>
                <a:cubicBezTo>
                  <a:pt x="1736308" y="2570973"/>
                  <a:pt x="1736060" y="2571096"/>
                  <a:pt x="1735814" y="2571178"/>
                </a:cubicBezTo>
                <a:cubicBezTo>
                  <a:pt x="1704764" y="2581926"/>
                  <a:pt x="1677297" y="2582544"/>
                  <a:pt x="1677297" y="2582544"/>
                </a:cubicBezTo>
                <a:lnTo>
                  <a:pt x="1566855" y="2595886"/>
                </a:lnTo>
                <a:cubicBezTo>
                  <a:pt x="1546265" y="2598357"/>
                  <a:pt x="1528228" y="2601981"/>
                  <a:pt x="1510109" y="2602187"/>
                </a:cubicBezTo>
                <a:cubicBezTo>
                  <a:pt x="1500268" y="2602311"/>
                  <a:pt x="1491456" y="2603381"/>
                  <a:pt x="1482231" y="2606510"/>
                </a:cubicBezTo>
                <a:cubicBezTo>
                  <a:pt x="1466872" y="2611699"/>
                  <a:pt x="1451346" y="2611246"/>
                  <a:pt x="1435987" y="2605399"/>
                </a:cubicBezTo>
                <a:cubicBezTo>
                  <a:pt x="1416797" y="2598110"/>
                  <a:pt x="1406915" y="2584109"/>
                  <a:pt x="1403579" y="2564096"/>
                </a:cubicBezTo>
                <a:cubicBezTo>
                  <a:pt x="1398719" y="2535105"/>
                  <a:pt x="1392584" y="2506362"/>
                  <a:pt x="1387683" y="2477372"/>
                </a:cubicBezTo>
                <a:cubicBezTo>
                  <a:pt x="1383895" y="2454847"/>
                  <a:pt x="1370841" y="2438993"/>
                  <a:pt x="1353381" y="2425693"/>
                </a:cubicBezTo>
                <a:cubicBezTo>
                  <a:pt x="1345804" y="2419927"/>
                  <a:pt x="1338557" y="2413585"/>
                  <a:pt x="1331556" y="2407079"/>
                </a:cubicBezTo>
                <a:cubicBezTo>
                  <a:pt x="1321962" y="2398185"/>
                  <a:pt x="1318132" y="2386696"/>
                  <a:pt x="1317720" y="2373889"/>
                </a:cubicBezTo>
                <a:cubicBezTo>
                  <a:pt x="1317596" y="2371129"/>
                  <a:pt x="1317350" y="2368329"/>
                  <a:pt x="1317720" y="2365653"/>
                </a:cubicBezTo>
                <a:cubicBezTo>
                  <a:pt x="1320685" y="2343663"/>
                  <a:pt x="1313766" y="2325956"/>
                  <a:pt x="1297666" y="2310267"/>
                </a:cubicBezTo>
                <a:cubicBezTo>
                  <a:pt x="1262705" y="2276170"/>
                  <a:pt x="1241374" y="2233302"/>
                  <a:pt x="1221978" y="2189199"/>
                </a:cubicBezTo>
                <a:cubicBezTo>
                  <a:pt x="1188623" y="2113430"/>
                  <a:pt x="1154526" y="2037948"/>
                  <a:pt x="1121088" y="1962219"/>
                </a:cubicBezTo>
                <a:cubicBezTo>
                  <a:pt x="1102600" y="1920340"/>
                  <a:pt x="1084769" y="1878172"/>
                  <a:pt x="1066608" y="1836169"/>
                </a:cubicBezTo>
                <a:cubicBezTo>
                  <a:pt x="1065291" y="1833122"/>
                  <a:pt x="1063726" y="1830198"/>
                  <a:pt x="1061132" y="1824968"/>
                </a:cubicBezTo>
                <a:cubicBezTo>
                  <a:pt x="1058949" y="1837775"/>
                  <a:pt x="1055738" y="1848070"/>
                  <a:pt x="1055738" y="1858365"/>
                </a:cubicBezTo>
                <a:cubicBezTo>
                  <a:pt x="1055696" y="1873436"/>
                  <a:pt x="1047790" y="1883814"/>
                  <a:pt x="1039266" y="1894808"/>
                </a:cubicBezTo>
                <a:cubicBezTo>
                  <a:pt x="1014105" y="1927299"/>
                  <a:pt x="989068" y="1959872"/>
                  <a:pt x="964690" y="1992938"/>
                </a:cubicBezTo>
                <a:cubicBezTo>
                  <a:pt x="939159" y="2027612"/>
                  <a:pt x="925693" y="2066650"/>
                  <a:pt x="926434" y="2109929"/>
                </a:cubicBezTo>
                <a:cubicBezTo>
                  <a:pt x="927134" y="2150121"/>
                  <a:pt x="911239" y="2184176"/>
                  <a:pt x="890443" y="2217242"/>
                </a:cubicBezTo>
                <a:cubicBezTo>
                  <a:pt x="849553" y="2282265"/>
                  <a:pt x="807343" y="2346299"/>
                  <a:pt x="759699" y="2406585"/>
                </a:cubicBezTo>
                <a:cubicBezTo>
                  <a:pt x="757640" y="2409221"/>
                  <a:pt x="756240" y="2412350"/>
                  <a:pt x="755005" y="2414409"/>
                </a:cubicBezTo>
                <a:cubicBezTo>
                  <a:pt x="766453" y="2436605"/>
                  <a:pt x="777406" y="2457771"/>
                  <a:pt x="789019" y="2480338"/>
                </a:cubicBezTo>
                <a:cubicBezTo>
                  <a:pt x="791613" y="2480007"/>
                  <a:pt x="794743" y="2479637"/>
                  <a:pt x="797914" y="2479185"/>
                </a:cubicBezTo>
                <a:cubicBezTo>
                  <a:pt x="813356" y="2477043"/>
                  <a:pt x="814509" y="2477455"/>
                  <a:pt x="822539" y="2491085"/>
                </a:cubicBezTo>
                <a:cubicBezTo>
                  <a:pt x="836581" y="2514846"/>
                  <a:pt x="853300" y="2536423"/>
                  <a:pt x="873972" y="2554830"/>
                </a:cubicBezTo>
                <a:cubicBezTo>
                  <a:pt x="887973" y="2567308"/>
                  <a:pt x="903457" y="2571302"/>
                  <a:pt x="922811" y="2570520"/>
                </a:cubicBezTo>
                <a:cubicBezTo>
                  <a:pt x="963125" y="2568873"/>
                  <a:pt x="991168" y="2587197"/>
                  <a:pt x="996604" y="2630806"/>
                </a:cubicBezTo>
                <a:cubicBezTo>
                  <a:pt x="998086" y="2642666"/>
                  <a:pt x="997016" y="2655843"/>
                  <a:pt x="993350" y="2667168"/>
                </a:cubicBezTo>
                <a:lnTo>
                  <a:pt x="972443" y="2692829"/>
                </a:lnTo>
                <a:lnTo>
                  <a:pt x="2306231" y="2692829"/>
                </a:lnTo>
                <a:cubicBezTo>
                  <a:pt x="2318856" y="2692829"/>
                  <a:pt x="2329091" y="2703064"/>
                  <a:pt x="2329091" y="2715689"/>
                </a:cubicBezTo>
                <a:lnTo>
                  <a:pt x="2329090" y="2715689"/>
                </a:lnTo>
                <a:cubicBezTo>
                  <a:pt x="2329090" y="2728314"/>
                  <a:pt x="2318855" y="2738549"/>
                  <a:pt x="2306230" y="2738549"/>
                </a:cubicBezTo>
                <a:lnTo>
                  <a:pt x="22860" y="2738548"/>
                </a:lnTo>
                <a:cubicBezTo>
                  <a:pt x="16548" y="2738548"/>
                  <a:pt x="10833" y="2735989"/>
                  <a:pt x="6696" y="2731852"/>
                </a:cubicBezTo>
                <a:lnTo>
                  <a:pt x="1" y="2715689"/>
                </a:lnTo>
                <a:lnTo>
                  <a:pt x="6696" y="2699525"/>
                </a:lnTo>
                <a:cubicBezTo>
                  <a:pt x="10833" y="2695388"/>
                  <a:pt x="16548" y="2692829"/>
                  <a:pt x="22860" y="2692829"/>
                </a:cubicBezTo>
                <a:lnTo>
                  <a:pt x="856254" y="2692829"/>
                </a:lnTo>
                <a:lnTo>
                  <a:pt x="799355" y="2670997"/>
                </a:lnTo>
                <a:cubicBezTo>
                  <a:pt x="758505" y="2645960"/>
                  <a:pt x="713743" y="2634677"/>
                  <a:pt x="667046" y="2631053"/>
                </a:cubicBezTo>
                <a:cubicBezTo>
                  <a:pt x="626772" y="2627924"/>
                  <a:pt x="586252" y="2628212"/>
                  <a:pt x="545855" y="2626688"/>
                </a:cubicBezTo>
                <a:cubicBezTo>
                  <a:pt x="537743" y="2626359"/>
                  <a:pt x="529383" y="2625782"/>
                  <a:pt x="521642" y="2623518"/>
                </a:cubicBezTo>
                <a:cubicBezTo>
                  <a:pt x="500270" y="2617258"/>
                  <a:pt x="489933" y="2597986"/>
                  <a:pt x="496893" y="2576902"/>
                </a:cubicBezTo>
                <a:cubicBezTo>
                  <a:pt x="514312" y="2524358"/>
                  <a:pt x="534202" y="2472595"/>
                  <a:pt x="549191" y="2419392"/>
                </a:cubicBezTo>
                <a:cubicBezTo>
                  <a:pt x="556727" y="2392584"/>
                  <a:pt x="570645" y="2374959"/>
                  <a:pt x="593706" y="2361906"/>
                </a:cubicBezTo>
                <a:cubicBezTo>
                  <a:pt x="598606" y="2359105"/>
                  <a:pt x="603136" y="2353628"/>
                  <a:pt x="605277" y="2348358"/>
                </a:cubicBezTo>
                <a:cubicBezTo>
                  <a:pt x="613966" y="2326985"/>
                  <a:pt x="621502" y="2305202"/>
                  <a:pt x="625166" y="2282141"/>
                </a:cubicBezTo>
                <a:cubicBezTo>
                  <a:pt x="626690" y="2272423"/>
                  <a:pt x="630973" y="2263157"/>
                  <a:pt x="634185" y="2253151"/>
                </a:cubicBezTo>
                <a:cubicBezTo>
                  <a:pt x="635091" y="2214895"/>
                  <a:pt x="642379" y="2196282"/>
                  <a:pt x="649874" y="2178287"/>
                </a:cubicBezTo>
                <a:cubicBezTo>
                  <a:pt x="651275" y="2169804"/>
                  <a:pt x="652715" y="2160085"/>
                  <a:pt x="654404" y="2150409"/>
                </a:cubicBezTo>
                <a:cubicBezTo>
                  <a:pt x="666017" y="2083986"/>
                  <a:pt x="694018" y="2025635"/>
                  <a:pt x="739439" y="1975479"/>
                </a:cubicBezTo>
                <a:cubicBezTo>
                  <a:pt x="750351" y="1963413"/>
                  <a:pt x="759370" y="1949412"/>
                  <a:pt x="768100" y="1935576"/>
                </a:cubicBezTo>
                <a:cubicBezTo>
                  <a:pt x="779053" y="1918198"/>
                  <a:pt x="779012" y="1899503"/>
                  <a:pt x="771312" y="1880684"/>
                </a:cubicBezTo>
                <a:cubicBezTo>
                  <a:pt x="767935" y="1872490"/>
                  <a:pt x="764106" y="1864418"/>
                  <a:pt x="760976" y="1856142"/>
                </a:cubicBezTo>
                <a:cubicBezTo>
                  <a:pt x="750393" y="1828098"/>
                  <a:pt x="757929" y="1806026"/>
                  <a:pt x="783501" y="1789966"/>
                </a:cubicBezTo>
                <a:cubicBezTo>
                  <a:pt x="787495" y="1787454"/>
                  <a:pt x="791778" y="1785313"/>
                  <a:pt x="798202" y="1781689"/>
                </a:cubicBezTo>
                <a:cubicBezTo>
                  <a:pt x="795155" y="1731038"/>
                  <a:pt x="792066" y="1679605"/>
                  <a:pt x="788855" y="1626567"/>
                </a:cubicBezTo>
                <a:cubicBezTo>
                  <a:pt x="756940" y="1651974"/>
                  <a:pt x="722432" y="1649297"/>
                  <a:pt x="686483" y="1641885"/>
                </a:cubicBezTo>
                <a:cubicBezTo>
                  <a:pt x="648721" y="1634102"/>
                  <a:pt x="616355" y="1615201"/>
                  <a:pt x="583823" y="1596217"/>
                </a:cubicBezTo>
                <a:cubicBezTo>
                  <a:pt x="542972" y="1572415"/>
                  <a:pt x="502452" y="1548079"/>
                  <a:pt x="461190" y="1525060"/>
                </a:cubicBezTo>
                <a:cubicBezTo>
                  <a:pt x="448713" y="1518100"/>
                  <a:pt x="443772" y="1510111"/>
                  <a:pt x="444060" y="1495822"/>
                </a:cubicBezTo>
                <a:cubicBezTo>
                  <a:pt x="445172" y="1442989"/>
                  <a:pt x="443895" y="1390115"/>
                  <a:pt x="445872" y="1337323"/>
                </a:cubicBezTo>
                <a:cubicBezTo>
                  <a:pt x="447272" y="1300468"/>
                  <a:pt x="452296" y="1263736"/>
                  <a:pt x="456167" y="1227004"/>
                </a:cubicBezTo>
                <a:cubicBezTo>
                  <a:pt x="460490" y="1186195"/>
                  <a:pt x="465226" y="1145386"/>
                  <a:pt x="470003" y="1104619"/>
                </a:cubicBezTo>
                <a:cubicBezTo>
                  <a:pt x="472556" y="1082876"/>
                  <a:pt x="475233" y="1061174"/>
                  <a:pt x="478321" y="1039514"/>
                </a:cubicBezTo>
                <a:cubicBezTo>
                  <a:pt x="483386" y="1003647"/>
                  <a:pt x="488328" y="967739"/>
                  <a:pt x="494340" y="931995"/>
                </a:cubicBezTo>
                <a:cubicBezTo>
                  <a:pt x="498088" y="909758"/>
                  <a:pt x="503688" y="887851"/>
                  <a:pt x="508424" y="865779"/>
                </a:cubicBezTo>
                <a:cubicBezTo>
                  <a:pt x="508959" y="863308"/>
                  <a:pt x="509329" y="860837"/>
                  <a:pt x="507188" y="857172"/>
                </a:cubicBezTo>
                <a:cubicBezTo>
                  <a:pt x="497758" y="871173"/>
                  <a:pt x="488081" y="885009"/>
                  <a:pt x="479063" y="899258"/>
                </a:cubicBezTo>
                <a:cubicBezTo>
                  <a:pt x="476592" y="903128"/>
                  <a:pt x="475686" y="908235"/>
                  <a:pt x="474945" y="912888"/>
                </a:cubicBezTo>
                <a:cubicBezTo>
                  <a:pt x="471979" y="931830"/>
                  <a:pt x="469344" y="950814"/>
                  <a:pt x="466544" y="969757"/>
                </a:cubicBezTo>
                <a:cubicBezTo>
                  <a:pt x="465173" y="979034"/>
                  <a:pt x="458378" y="982823"/>
                  <a:pt x="446160" y="981122"/>
                </a:cubicBezTo>
                <a:cubicBezTo>
                  <a:pt x="445954" y="976180"/>
                  <a:pt x="444884" y="970827"/>
                  <a:pt x="445584" y="965721"/>
                </a:cubicBezTo>
                <a:cubicBezTo>
                  <a:pt x="449372" y="938625"/>
                  <a:pt x="452996" y="911488"/>
                  <a:pt x="458143" y="884639"/>
                </a:cubicBezTo>
                <a:cubicBezTo>
                  <a:pt x="459749" y="876403"/>
                  <a:pt x="465680" y="868868"/>
                  <a:pt x="470167" y="861332"/>
                </a:cubicBezTo>
                <a:cubicBezTo>
                  <a:pt x="483098" y="839589"/>
                  <a:pt x="496605" y="818176"/>
                  <a:pt x="509288" y="796268"/>
                </a:cubicBezTo>
                <a:cubicBezTo>
                  <a:pt x="516247" y="784244"/>
                  <a:pt x="518759" y="770984"/>
                  <a:pt x="519295" y="756901"/>
                </a:cubicBezTo>
                <a:cubicBezTo>
                  <a:pt x="520571" y="722351"/>
                  <a:pt x="528931" y="689243"/>
                  <a:pt x="542478" y="657535"/>
                </a:cubicBezTo>
                <a:cubicBezTo>
                  <a:pt x="549602" y="640816"/>
                  <a:pt x="560515" y="626609"/>
                  <a:pt x="576534" y="617509"/>
                </a:cubicBezTo>
                <a:cubicBezTo>
                  <a:pt x="581393" y="614749"/>
                  <a:pt x="589094" y="612649"/>
                  <a:pt x="593665" y="614585"/>
                </a:cubicBezTo>
                <a:cubicBezTo>
                  <a:pt x="601077" y="617715"/>
                  <a:pt x="602559" y="626280"/>
                  <a:pt x="601447" y="634186"/>
                </a:cubicBezTo>
                <a:cubicBezTo>
                  <a:pt x="600583" y="640240"/>
                  <a:pt x="598359" y="646128"/>
                  <a:pt x="597617" y="652223"/>
                </a:cubicBezTo>
                <a:cubicBezTo>
                  <a:pt x="595765" y="667130"/>
                  <a:pt x="598771" y="672360"/>
                  <a:pt x="612237" y="677713"/>
                </a:cubicBezTo>
                <a:cubicBezTo>
                  <a:pt x="617260" y="679689"/>
                  <a:pt x="622613" y="680678"/>
                  <a:pt x="627390" y="681996"/>
                </a:cubicBezTo>
                <a:cubicBezTo>
                  <a:pt x="630973" y="662518"/>
                  <a:pt x="633732" y="643699"/>
                  <a:pt x="638097" y="625251"/>
                </a:cubicBezTo>
                <a:cubicBezTo>
                  <a:pt x="644438" y="598484"/>
                  <a:pt x="657945" y="576123"/>
                  <a:pt x="680347" y="559199"/>
                </a:cubicBezTo>
                <a:cubicBezTo>
                  <a:pt x="713084" y="534491"/>
                  <a:pt x="746193" y="533832"/>
                  <a:pt x="780166" y="558952"/>
                </a:cubicBezTo>
                <a:cubicBezTo>
                  <a:pt x="786178" y="563440"/>
                  <a:pt x="791819" y="568423"/>
                  <a:pt x="795896" y="571717"/>
                </a:cubicBezTo>
                <a:cubicBezTo>
                  <a:pt x="812121" y="565417"/>
                  <a:pt x="827892" y="560723"/>
                  <a:pt x="842182" y="553269"/>
                </a:cubicBezTo>
                <a:cubicBezTo>
                  <a:pt x="853382" y="547421"/>
                  <a:pt x="863801" y="539144"/>
                  <a:pt x="872778" y="530126"/>
                </a:cubicBezTo>
                <a:cubicBezTo>
                  <a:pt x="885461" y="517402"/>
                  <a:pt x="896908" y="513243"/>
                  <a:pt x="912927" y="521314"/>
                </a:cubicBezTo>
                <a:cubicBezTo>
                  <a:pt x="923758" y="526750"/>
                  <a:pt x="933476" y="534450"/>
                  <a:pt x="944265" y="541492"/>
                </a:cubicBezTo>
                <a:cubicBezTo>
                  <a:pt x="957689" y="512913"/>
                  <a:pt x="981368" y="503895"/>
                  <a:pt x="1013446" y="507395"/>
                </a:cubicBezTo>
                <a:cubicBezTo>
                  <a:pt x="1013446" y="488329"/>
                  <a:pt x="1014682" y="469222"/>
                  <a:pt x="1013117" y="450362"/>
                </a:cubicBezTo>
                <a:cubicBezTo>
                  <a:pt x="1011634" y="432202"/>
                  <a:pt x="1018017" y="419313"/>
                  <a:pt x="1030989" y="407247"/>
                </a:cubicBezTo>
                <a:cubicBezTo>
                  <a:pt x="1047995" y="391434"/>
                  <a:pt x="1063438" y="373975"/>
                  <a:pt x="1080198" y="356597"/>
                </a:cubicBezTo>
                <a:cubicBezTo>
                  <a:pt x="1094240" y="361497"/>
                  <a:pt x="1100746" y="373439"/>
                  <a:pt x="1109764" y="385299"/>
                </a:cubicBezTo>
                <a:cubicBezTo>
                  <a:pt x="1098317" y="398559"/>
                  <a:pt x="1087322" y="411447"/>
                  <a:pt x="1076162" y="424213"/>
                </a:cubicBezTo>
                <a:cubicBezTo>
                  <a:pt x="1070768" y="430390"/>
                  <a:pt x="1065209" y="436525"/>
                  <a:pt x="1059402" y="442332"/>
                </a:cubicBezTo>
                <a:cubicBezTo>
                  <a:pt x="1048531" y="453204"/>
                  <a:pt x="1043136" y="465639"/>
                  <a:pt x="1047707" y="482647"/>
                </a:cubicBezTo>
                <a:cubicBezTo>
                  <a:pt x="1051084" y="479640"/>
                  <a:pt x="1053637" y="476716"/>
                  <a:pt x="1056767" y="474657"/>
                </a:cubicBezTo>
                <a:cubicBezTo>
                  <a:pt x="1062367" y="471034"/>
                  <a:pt x="1068626" y="464734"/>
                  <a:pt x="1074062" y="465227"/>
                </a:cubicBezTo>
                <a:cubicBezTo>
                  <a:pt x="1085757" y="466298"/>
                  <a:pt x="1097246" y="459257"/>
                  <a:pt x="1109229" y="466504"/>
                </a:cubicBezTo>
                <a:cubicBezTo>
                  <a:pt x="1118371" y="472064"/>
                  <a:pt x="1124465" y="477417"/>
                  <a:pt x="1121994" y="488658"/>
                </a:cubicBezTo>
                <a:cubicBezTo>
                  <a:pt x="1131302" y="495165"/>
                  <a:pt x="1140608" y="496853"/>
                  <a:pt x="1151314" y="490183"/>
                </a:cubicBezTo>
                <a:cubicBezTo>
                  <a:pt x="1156256" y="487094"/>
                  <a:pt x="1162886" y="486682"/>
                  <a:pt x="1169310" y="484911"/>
                </a:cubicBezTo>
                <a:cubicBezTo>
                  <a:pt x="1169392" y="485529"/>
                  <a:pt x="1169557" y="486106"/>
                  <a:pt x="1169639" y="486682"/>
                </a:cubicBezTo>
                <a:cubicBezTo>
                  <a:pt x="1174910" y="479228"/>
                  <a:pt x="1177711" y="472146"/>
                  <a:pt x="1178698" y="469264"/>
                </a:cubicBezTo>
                <a:lnTo>
                  <a:pt x="1178779" y="469223"/>
                </a:lnTo>
                <a:lnTo>
                  <a:pt x="1179028" y="469099"/>
                </a:lnTo>
                <a:lnTo>
                  <a:pt x="1179121" y="468168"/>
                </a:lnTo>
                <a:lnTo>
                  <a:pt x="1179151" y="467863"/>
                </a:lnTo>
                <a:cubicBezTo>
                  <a:pt x="1179851" y="464074"/>
                  <a:pt x="1182940" y="460698"/>
                  <a:pt x="1184794" y="457074"/>
                </a:cubicBezTo>
                <a:cubicBezTo>
                  <a:pt x="1187429" y="451886"/>
                  <a:pt x="1181664" y="438584"/>
                  <a:pt x="1176145" y="439449"/>
                </a:cubicBezTo>
                <a:cubicBezTo>
                  <a:pt x="1168116" y="440726"/>
                  <a:pt x="1163422" y="436196"/>
                  <a:pt x="1158850" y="430719"/>
                </a:cubicBezTo>
                <a:cubicBezTo>
                  <a:pt x="1144891" y="413877"/>
                  <a:pt x="1141061" y="393576"/>
                  <a:pt x="1141514" y="372903"/>
                </a:cubicBezTo>
                <a:cubicBezTo>
                  <a:pt x="1141843" y="357585"/>
                  <a:pt x="1137437" y="344943"/>
                  <a:pt x="1129777" y="332342"/>
                </a:cubicBezTo>
                <a:cubicBezTo>
                  <a:pt x="1114788" y="307676"/>
                  <a:pt x="1115859" y="295198"/>
                  <a:pt x="1135707" y="273497"/>
                </a:cubicBezTo>
                <a:cubicBezTo>
                  <a:pt x="1142337" y="266249"/>
                  <a:pt x="1144684" y="259125"/>
                  <a:pt x="1144561" y="249654"/>
                </a:cubicBezTo>
                <a:cubicBezTo>
                  <a:pt x="1144108" y="218111"/>
                  <a:pt x="1145755" y="186444"/>
                  <a:pt x="1143985" y="154983"/>
                </a:cubicBezTo>
                <a:cubicBezTo>
                  <a:pt x="1142584" y="129740"/>
                  <a:pt x="1149750" y="107626"/>
                  <a:pt x="1161651" y="86543"/>
                </a:cubicBezTo>
                <a:cubicBezTo>
                  <a:pt x="1193317" y="30539"/>
                  <a:pt x="1242115" y="1796"/>
                  <a:pt x="1305902" y="107"/>
                </a:cubicBezTo>
                <a:close/>
              </a:path>
            </a:pathLst>
          </a:custGeom>
          <a:solidFill>
            <a:srgbClr val="1F856F"/>
          </a:solidFill>
          <a:ln>
            <a:noFill/>
          </a:ln>
        </p:spPr>
        <p:txBody>
          <a:bodyPr vert="horz" wrap="square" lIns="91440" tIns="45720" rIns="91440" bIns="45720" numCol="1" rtlCol="0" anchor="t" anchorCtr="0" compatLnSpc="1">
            <a:prstTxWarp prst="textNoShape">
              <a:avLst/>
            </a:prstTxWarp>
            <a:noAutofit/>
          </a:bodyPr>
          <a:lstStyle/>
          <a:p>
            <a:pPr algn="ctr"/>
            <a:endParaRPr lang="en-US" sz="2000">
              <a:latin typeface="Avenir Next LT Pro" panose="020B0504020202020204" pitchFamily="34" charset="0"/>
            </a:endParaRPr>
          </a:p>
        </p:txBody>
      </p:sp>
      <p:graphicFrame>
        <p:nvGraphicFramePr>
          <p:cNvPr id="2" name="Diagram 1">
            <a:extLst>
              <a:ext uri="{FF2B5EF4-FFF2-40B4-BE49-F238E27FC236}">
                <a16:creationId xmlns:a16="http://schemas.microsoft.com/office/drawing/2014/main" id="{06C5F9FC-17DD-9F88-E1AE-E6D9D47CDDAB}"/>
              </a:ext>
            </a:extLst>
          </p:cNvPr>
          <p:cNvGraphicFramePr/>
          <p:nvPr>
            <p:extLst>
              <p:ext uri="{D42A27DB-BD31-4B8C-83A1-F6EECF244321}">
                <p14:modId xmlns:p14="http://schemas.microsoft.com/office/powerpoint/2010/main" val="3709129927"/>
              </p:ext>
            </p:extLst>
          </p:nvPr>
        </p:nvGraphicFramePr>
        <p:xfrm>
          <a:off x="1216058" y="222249"/>
          <a:ext cx="8914310" cy="597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9A6EA19-F575-9A04-C75D-8B53CA8F6360}"/>
              </a:ext>
            </a:extLst>
          </p:cNvPr>
          <p:cNvSpPr txBox="1"/>
          <p:nvPr/>
        </p:nvSpPr>
        <p:spPr>
          <a:xfrm>
            <a:off x="697585" y="1168924"/>
            <a:ext cx="10463752" cy="4801314"/>
          </a:xfrm>
          <a:prstGeom prst="rect">
            <a:avLst/>
          </a:prstGeom>
          <a:noFill/>
        </p:spPr>
        <p:txBody>
          <a:bodyPr wrap="square" rtlCol="0">
            <a:spAutoFit/>
          </a:bodyPr>
          <a:lstStyle/>
          <a:p>
            <a:pPr lvl="0">
              <a:tabLst>
                <a:tab pos="5731510" algn="r"/>
              </a:tabLst>
            </a:pPr>
            <a:r>
              <a:rPr lang="en-IN" sz="1800" b="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National Child Labour Project (NCLP):</a:t>
            </a:r>
            <a:r>
              <a:rPr lang="en-IN" sz="1800"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This centrally sponsored scheme aims to eliminate child labour in hazardous occupations and processes through the identification, withdrawal, and rehabilitation of child labourers. No. of sanctioned NCLP districts in Jharkhand are 8.</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Child Labour Rehabilitation-cum-Welfare Society:</a:t>
            </a:r>
            <a:r>
              <a:rPr lang="en-IN" sz="1800"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Jharkhand might have its own specific initiatives or organizations dedicated to the rehabilitation and welfare of child labourers. These bodies often work in collaboration with government agencies and NGOs to provide education, vocational training, healthcare, and other support services to rescued child labourers.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SSA</a:t>
            </a:r>
            <a:r>
              <a:rPr lang="en-IN" sz="1800"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is a flagship program for universalizing elementary education. By ensuring that all children have access to quality elementary education, SSA plays a crucial role in preventing child labour by providing alternative opportunities for children to engage in learning rather than work.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National Rural Employment Guarantee Act 2005</a:t>
            </a:r>
            <a:r>
              <a:rPr lang="en-IN" sz="1800"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(or, NREGA No 42, later renamed as the "Mahatma Gandhi National Rural Employment Guarantee Act", MGNREGA), is an Indian labour law and social security measure that aims to guarantee the 'right to work'. This act was passed in September 2005.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r>
              <a:rPr lang="en-IN" sz="1800" dirty="0">
                <a:solidFill>
                  <a:srgbClr val="303030"/>
                </a:solidFill>
                <a:effectLst/>
                <a:latin typeface="Times New Roman" panose="02020603050405020304" pitchFamily="18" charset="0"/>
                <a:ea typeface="Calibri" panose="020F0502020204030204" pitchFamily="34" charset="0"/>
              </a:rPr>
              <a:t>It aims to enhance livelihood security in rural areas by providing at least 100 days of wage employment in a financial year to every household whose adult members volunteer to do unskilled manual work</a:t>
            </a:r>
            <a:endParaRPr lang="en-IN"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528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ppt_x</p:attrName>
                                        </p:attrNameLst>
                                      </p:cBhvr>
                                      <p:tavLst>
                                        <p:tav tm="0">
                                          <p:val>
                                            <p:strVal val="#ppt_x-#ppt_w*1.125000"/>
                                          </p:val>
                                        </p:tav>
                                        <p:tav tm="100000">
                                          <p:val>
                                            <p:strVal val="#ppt_x"/>
                                          </p:val>
                                        </p:tav>
                                      </p:tavLst>
                                    </p:anim>
                                    <p:animEffect transition="in" filter="wipe(right)">
                                      <p:cBhvr>
                                        <p:cTn id="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54706E-D2F4-D519-DCCE-ACCE3409FD78}"/>
              </a:ext>
            </a:extLst>
          </p:cNvPr>
          <p:cNvPicPr>
            <a:picLocks noChangeAspect="1"/>
          </p:cNvPicPr>
          <p:nvPr/>
        </p:nvPicPr>
        <p:blipFill>
          <a:blip r:embed="rId2"/>
          <a:stretch>
            <a:fillRect/>
          </a:stretch>
        </p:blipFill>
        <p:spPr>
          <a:xfrm>
            <a:off x="128633" y="5156462"/>
            <a:ext cx="1444497" cy="1701538"/>
          </a:xfrm>
          <a:prstGeom prst="rect">
            <a:avLst/>
          </a:prstGeom>
        </p:spPr>
      </p:pic>
      <p:graphicFrame>
        <p:nvGraphicFramePr>
          <p:cNvPr id="6" name="Diagram 5">
            <a:extLst>
              <a:ext uri="{FF2B5EF4-FFF2-40B4-BE49-F238E27FC236}">
                <a16:creationId xmlns:a16="http://schemas.microsoft.com/office/drawing/2014/main" id="{162A9F19-B336-4EDD-D5A4-FF418DE21012}"/>
              </a:ext>
            </a:extLst>
          </p:cNvPr>
          <p:cNvGraphicFramePr/>
          <p:nvPr>
            <p:extLst>
              <p:ext uri="{D42A27DB-BD31-4B8C-83A1-F6EECF244321}">
                <p14:modId xmlns:p14="http://schemas.microsoft.com/office/powerpoint/2010/main" val="4003346445"/>
              </p:ext>
            </p:extLst>
          </p:nvPr>
        </p:nvGraphicFramePr>
        <p:xfrm>
          <a:off x="1225485" y="339364"/>
          <a:ext cx="8305013" cy="60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F59CF38-22D3-6648-594F-A26C2E8B0AB6}"/>
              </a:ext>
            </a:extLst>
          </p:cNvPr>
          <p:cNvSpPr txBox="1"/>
          <p:nvPr/>
        </p:nvSpPr>
        <p:spPr>
          <a:xfrm>
            <a:off x="1573129" y="1385740"/>
            <a:ext cx="10040693" cy="5047536"/>
          </a:xfrm>
          <a:prstGeom prst="rect">
            <a:avLst/>
          </a:prstGeom>
          <a:noFill/>
        </p:spPr>
        <p:txBody>
          <a:bodyPr wrap="square" rtlCol="0">
            <a:spAutoFit/>
          </a:bodyPr>
          <a:lstStyle/>
          <a:p>
            <a:pPr lvl="0" fontAlgn="base"/>
            <a:r>
              <a:rPr lang="en-IN" sz="1800" b="1" i="1" dirty="0">
                <a:effectLst/>
                <a:latin typeface="Times New Roman" panose="02020603050405020304" pitchFamily="18" charset="0"/>
                <a:ea typeface="Times New Roman" panose="02020603050405020304" pitchFamily="18" charset="0"/>
              </a:rPr>
              <a:t>National Child Labour Project (NCLP):</a:t>
            </a:r>
            <a:r>
              <a:rPr lang="en-IN" sz="1800" dirty="0">
                <a:effectLst/>
                <a:latin typeface="Times New Roman" panose="02020603050405020304" pitchFamily="18" charset="0"/>
                <a:ea typeface="Times New Roman" panose="02020603050405020304" pitchFamily="18" charset="0"/>
              </a:rPr>
              <a:t> This centrally sponsored scheme aims to eliminate child labour in hazardous occupations and processes through the identification, withdrawal, and rehabilitation of child labourers. </a:t>
            </a:r>
            <a:r>
              <a:rPr lang="en-IN" sz="1800" b="1" i="1" dirty="0">
                <a:effectLst/>
                <a:latin typeface="Times New Roman" panose="02020603050405020304" pitchFamily="18" charset="0"/>
                <a:ea typeface="Times New Roman" panose="02020603050405020304" pitchFamily="18" charset="0"/>
              </a:rPr>
              <a:t>No. of sanctioned NCLP districts in Karnataka are 17</a:t>
            </a:r>
            <a:r>
              <a:rPr lang="en-IN" sz="1800" dirty="0">
                <a:effectLst/>
                <a:latin typeface="Times New Roman" panose="02020603050405020304" pitchFamily="18" charset="0"/>
                <a:ea typeface="Times New Roman" panose="02020603050405020304" pitchFamily="18" charset="0"/>
              </a:rPr>
              <a:t>.</a:t>
            </a:r>
          </a:p>
          <a:p>
            <a:pPr fontAlgn="base"/>
            <a:r>
              <a:rPr lang="en-IN" sz="1800" dirty="0">
                <a:effectLst/>
                <a:latin typeface="Times New Roman" panose="02020603050405020304" pitchFamily="18" charset="0"/>
                <a:ea typeface="Times New Roman" panose="02020603050405020304" pitchFamily="18" charset="0"/>
              </a:rPr>
              <a:t> </a:t>
            </a:r>
          </a:p>
          <a:p>
            <a:pPr lvl="0"/>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Karnataka State Child Labour Eradication Project Society:</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The KSCLEPS was formed under the chairmanship of Labour Secretary and spearheading the implementation of Karnataka State Child Labour Project. KSCLEPS has been established and functioning since September 2009.</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The primary objective of KSCLEPS is to promote the activities on child labour elimination by acting as interface and to enhance the synergy across various State machineries in Karnataka pertaining to child labour. The KSCLEPS is expected to act as a ‘nodal’ agency to plan and implement the activities in the state to combat child labour under Department of Labour.</a:t>
            </a:r>
            <a:br>
              <a:rPr lang="en-IN" sz="1800" kern="100" dirty="0">
                <a:effectLst/>
                <a:latin typeface="Times New Roman" panose="02020603050405020304" pitchFamily="18" charset="0"/>
                <a:ea typeface="Calibri" panose="020F0502020204030204" pitchFamily="34" charset="0"/>
                <a:cs typeface="Mangal" panose="02040503050203030202" pitchFamily="18" charset="0"/>
              </a:rPr>
            </a:b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fontAlgn="base"/>
            <a:r>
              <a:rPr lang="en-IN" sz="1800" b="1" i="1" dirty="0">
                <a:effectLst/>
                <a:latin typeface="Times New Roman" panose="02020603050405020304" pitchFamily="18" charset="0"/>
                <a:ea typeface="Times New Roman" panose="02020603050405020304" pitchFamily="18" charset="0"/>
              </a:rPr>
              <a:t>Karnataka State Integrated Child Protection Society:</a:t>
            </a:r>
            <a:endParaRPr lang="en-IN" sz="1800" dirty="0">
              <a:effectLst/>
              <a:latin typeface="Times New Roman" panose="02020603050405020304" pitchFamily="18" charset="0"/>
              <a:ea typeface="Times New Roman" panose="02020603050405020304" pitchFamily="18" charset="0"/>
            </a:endParaRPr>
          </a:p>
          <a:p>
            <a:pPr>
              <a:tabLst>
                <a:tab pos="5581015"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Objectives of the Society</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The society shall facilitate and operate in an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581015"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additional managerial and technical capacity to the Department of Women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581015"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and Child Development, Government of Karnataka for the implementation of</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581015"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the ICPS in the state.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18184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A42B0-9DB4-A849-EA96-F86A337FBEBE}"/>
              </a:ext>
            </a:extLst>
          </p:cNvPr>
          <p:cNvPicPr>
            <a:picLocks noChangeAspect="1"/>
          </p:cNvPicPr>
          <p:nvPr/>
        </p:nvPicPr>
        <p:blipFill>
          <a:blip r:embed="rId2"/>
          <a:stretch>
            <a:fillRect/>
          </a:stretch>
        </p:blipFill>
        <p:spPr>
          <a:xfrm>
            <a:off x="129438" y="79760"/>
            <a:ext cx="1261981" cy="1249788"/>
          </a:xfrm>
          <a:prstGeom prst="rect">
            <a:avLst/>
          </a:prstGeom>
        </p:spPr>
      </p:pic>
      <p:graphicFrame>
        <p:nvGraphicFramePr>
          <p:cNvPr id="4" name="Diagram 3">
            <a:extLst>
              <a:ext uri="{FF2B5EF4-FFF2-40B4-BE49-F238E27FC236}">
                <a16:creationId xmlns:a16="http://schemas.microsoft.com/office/drawing/2014/main" id="{93119DA3-F0C7-0DA1-A032-6403363D1D3A}"/>
              </a:ext>
            </a:extLst>
          </p:cNvPr>
          <p:cNvGraphicFramePr/>
          <p:nvPr>
            <p:extLst>
              <p:ext uri="{D42A27DB-BD31-4B8C-83A1-F6EECF244321}">
                <p14:modId xmlns:p14="http://schemas.microsoft.com/office/powerpoint/2010/main" val="607007768"/>
              </p:ext>
            </p:extLst>
          </p:nvPr>
        </p:nvGraphicFramePr>
        <p:xfrm>
          <a:off x="1640264" y="320510"/>
          <a:ext cx="7748833" cy="583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8B0AA39-7DCF-9B41-3A2C-811BC870014F}"/>
              </a:ext>
            </a:extLst>
          </p:cNvPr>
          <p:cNvSpPr txBox="1"/>
          <p:nvPr/>
        </p:nvSpPr>
        <p:spPr>
          <a:xfrm>
            <a:off x="219959" y="1238262"/>
            <a:ext cx="11842603" cy="5539978"/>
          </a:xfrm>
          <a:prstGeom prst="rect">
            <a:avLst/>
          </a:prstGeom>
          <a:noFill/>
        </p:spPr>
        <p:txBody>
          <a:bodyPr wrap="square" rtlCol="0">
            <a:spAutoFit/>
          </a:bodyPr>
          <a:lstStyle/>
          <a:p>
            <a:pPr lvl="0">
              <a:tabLst>
                <a:tab pos="5731510" algn="r"/>
              </a:tabLst>
            </a:pPr>
            <a:r>
              <a:rPr lang="en-IN" sz="1600" b="1" i="1" kern="100" dirty="0" err="1">
                <a:effectLst/>
                <a:latin typeface="Times New Roman" panose="02020603050405020304" pitchFamily="18" charset="0"/>
                <a:ea typeface="Calibri" panose="020F0502020204030204" pitchFamily="34" charset="0"/>
                <a:cs typeface="Mangal" panose="02040503050203030202" pitchFamily="18" charset="0"/>
              </a:rPr>
              <a:t>Saranabalyam</a:t>
            </a:r>
            <a:r>
              <a:rPr lang="en-IN" sz="1600" b="1" i="1" kern="100" dirty="0">
                <a:effectLst/>
                <a:latin typeface="Times New Roman" panose="02020603050405020304" pitchFamily="18" charset="0"/>
                <a:ea typeface="Calibri" panose="020F0502020204030204" pitchFamily="34" charset="0"/>
                <a:cs typeface="Mangal" panose="02040503050203030202" pitchFamily="18" charset="0"/>
              </a:rPr>
              <a:t> Project, Shelter homes: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Child labour, child begging and child trafficking for economic gain in part-time or full time basis is common news nowadays. Such children are also vulnerable to other forms of physical, sexual and emotional abuses. In order to redress this issue, the Women and Child Development Department has began a notable initiative called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Saranabalyam</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Project”, a project to ensure that the state is free from child labour, child begging trafficking and street children. In this project, KSCCW operates a twenty four hours emergency outreach service for children in crisis which link the same to emergency toll-free number 1517, and rehabilitation with provision for shelter homes throughout the state.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600" b="1" i="1" kern="100" dirty="0">
                <a:effectLst/>
                <a:latin typeface="Times New Roman" panose="02020603050405020304" pitchFamily="18" charset="0"/>
                <a:ea typeface="Calibri" panose="020F0502020204030204" pitchFamily="34" charset="0"/>
                <a:cs typeface="Mangal" panose="02040503050203030202" pitchFamily="18" charset="0"/>
              </a:rPr>
              <a:t>State policy for child-2016:</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State Policy for Child-2016 All children including migrant children Give special attention to address the hygiene needs of the children of migrant labourers; this being one of the factors crucial for their integration in schools. Develop a strategy to ensure all out of school children including child labourers, migrant children, children of migrant labourers, etc. are tracked, rescued, rehabilitated, and have access to right to education.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600" b="1" i="1" kern="100" dirty="0">
                <a:effectLst/>
                <a:latin typeface="Times New Roman" panose="02020603050405020304" pitchFamily="18" charset="0"/>
                <a:ea typeface="Calibri" panose="020F0502020204030204" pitchFamily="34" charset="0"/>
                <a:cs typeface="Mangal" panose="02040503050203030202" pitchFamily="18" charset="0"/>
              </a:rPr>
              <a:t>Integrated child development services(ICDS):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Integrated Child Development Services (ICDS) is a major national programme that addresses the needs of children under the age of six years. It seeks to provide children with an integrated package of services including supplementary nutrition, healthcare and pre-school education.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600" b="1" i="1"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is the poverty eradication and women empowerment programme implemented by the State Poverty Eradication Mission (SPEM) of the Government of Kerala. The name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in Malayalam language means ‘prosperity of the family’. The name represents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Mission’ or SPEM as well as the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Community Network. What is commonly referred to as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could mean either the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Community Network, or the </a:t>
            </a:r>
            <a:r>
              <a:rPr lang="en-IN" sz="1600" kern="100" dirty="0" err="1">
                <a:effectLst/>
                <a:latin typeface="Times New Roman" panose="02020603050405020304" pitchFamily="18" charset="0"/>
                <a:ea typeface="Calibri" panose="020F0502020204030204" pitchFamily="34" charset="0"/>
                <a:cs typeface="Mangal" panose="02040503050203030202" pitchFamily="18" charset="0"/>
              </a:rPr>
              <a:t>Kudumbashree</a:t>
            </a: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Mission, or both.</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1187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74C98F0-B88B-243C-DC54-65899E2D2B03}"/>
              </a:ext>
            </a:extLst>
          </p:cNvPr>
          <p:cNvGraphicFramePr/>
          <p:nvPr>
            <p:extLst>
              <p:ext uri="{D42A27DB-BD31-4B8C-83A1-F6EECF244321}">
                <p14:modId xmlns:p14="http://schemas.microsoft.com/office/powerpoint/2010/main" val="2929004595"/>
              </p:ext>
            </p:extLst>
          </p:nvPr>
        </p:nvGraphicFramePr>
        <p:xfrm>
          <a:off x="1259632" y="233265"/>
          <a:ext cx="7147249" cy="537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C98F854-6193-45C7-1404-336AB5B6E37F}"/>
              </a:ext>
            </a:extLst>
          </p:cNvPr>
          <p:cNvSpPr txBox="1"/>
          <p:nvPr/>
        </p:nvSpPr>
        <p:spPr>
          <a:xfrm>
            <a:off x="541176" y="927623"/>
            <a:ext cx="10860832" cy="5714385"/>
          </a:xfrm>
          <a:prstGeom prst="rect">
            <a:avLst/>
          </a:prstGeom>
          <a:noFill/>
        </p:spPr>
        <p:txBody>
          <a:bodyPr wrap="square" rtlCol="0">
            <a:spAutoFit/>
          </a:bodyPr>
          <a:lstStyle/>
          <a:p>
            <a:pPr lvl="0" fontAlgn="base"/>
            <a:r>
              <a:rPr lang="en-IN" sz="1800" b="1" i="1" dirty="0">
                <a:effectLst/>
                <a:latin typeface="Times New Roman" panose="02020603050405020304" pitchFamily="18" charset="0"/>
                <a:ea typeface="Times New Roman" panose="02020603050405020304" pitchFamily="18" charset="0"/>
              </a:rPr>
              <a:t>National Child Labour Project (NCLP):</a:t>
            </a:r>
            <a:r>
              <a:rPr lang="en-IN" sz="1800" dirty="0">
                <a:effectLst/>
                <a:latin typeface="Times New Roman" panose="02020603050405020304" pitchFamily="18" charset="0"/>
                <a:ea typeface="Times New Roman" panose="02020603050405020304" pitchFamily="18" charset="0"/>
              </a:rPr>
              <a:t> This centrally sponsored scheme aims to eliminate child labour in hazardous occupations and processes through the identification, withdrawal, and rehabilitation of child labourers. No. of sanctioned NCLP districts in Maharashtra are 16.</a:t>
            </a:r>
          </a:p>
          <a:p>
            <a:pPr lvl="0" fontAlgn="base"/>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Bal </a:t>
            </a:r>
            <a:r>
              <a:rPr lang="en-IN" sz="1800" b="1" i="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Sangopan</a:t>
            </a: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800"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The Maharashtra Department of Women and Child Development is running the Bal </a:t>
            </a:r>
            <a:r>
              <a:rPr lang="en-IN" sz="18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Sangopan</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Yojana Since 2008. A single parent’s child will get financial support for educational expenses under this scheme, up to Rs. 425/- per month. Through the Bal </a:t>
            </a:r>
            <a:r>
              <a:rPr lang="en-IN" sz="18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Sangopan</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Yojana, around 100 families have benefited so far. This initiative is not limited to children of single parents; other children can benefit from it. As an example, children can also benefit from this scheme if there is a financial problem in the family, the child’s parents have passed away, the parents are divorcing, the parents are hospitalized, etc.</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Mission </a:t>
            </a:r>
            <a:r>
              <a:rPr lang="en-IN" sz="1800" b="1" i="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Vatsalya</a:t>
            </a: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Mission </a:t>
            </a:r>
            <a:r>
              <a:rPr lang="en-IN" sz="18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Vatsalya</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promotes </a:t>
            </a:r>
            <a:r>
              <a:rPr lang="en-IN" sz="18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familybased</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non-institutional care of children in difficult circumstances based on the principle of institutionalization of children as a measure of last resort.</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Saksham Anganwadi and </a:t>
            </a:r>
            <a:r>
              <a:rPr lang="en-IN" sz="1800" b="1" i="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Poshan</a:t>
            </a: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2.0</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is an Integrated Nutrition Support Programme. It seeks to address the challenges of malnutrition in children, adolescent girls, pregnant women and lactating mothers through a strategic shift in nutrition content and delivery and by creation of a convergent eco system to develop and promote practices that nurture health, wellness and immunity.</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66745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768FC11-5F80-6B9C-6242-3E08F5CED9AE}"/>
              </a:ext>
            </a:extLst>
          </p:cNvPr>
          <p:cNvGraphicFramePr/>
          <p:nvPr>
            <p:extLst>
              <p:ext uri="{D42A27DB-BD31-4B8C-83A1-F6EECF244321}">
                <p14:modId xmlns:p14="http://schemas.microsoft.com/office/powerpoint/2010/main" val="335125355"/>
              </p:ext>
            </p:extLst>
          </p:nvPr>
        </p:nvGraphicFramePr>
        <p:xfrm>
          <a:off x="690465" y="279918"/>
          <a:ext cx="8080311" cy="569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6C556F0-8ECB-CB3B-95FF-4336755524ED}"/>
              </a:ext>
            </a:extLst>
          </p:cNvPr>
          <p:cNvSpPr txBox="1"/>
          <p:nvPr/>
        </p:nvSpPr>
        <p:spPr>
          <a:xfrm>
            <a:off x="609599" y="1017037"/>
            <a:ext cx="11258939" cy="5542543"/>
          </a:xfrm>
          <a:prstGeom prst="rect">
            <a:avLst/>
          </a:prstGeom>
          <a:noFill/>
        </p:spPr>
        <p:txBody>
          <a:bodyPr wrap="square" rtlCol="0">
            <a:spAutoFit/>
          </a:bodyPr>
          <a:lstStyle/>
          <a:p>
            <a:pPr lvl="0" fontAlgn="base">
              <a:spcBef>
                <a:spcPts val="500"/>
              </a:spcBef>
              <a:tabLst>
                <a:tab pos="5731510" algn="r"/>
              </a:tabLst>
            </a:pPr>
            <a:r>
              <a:rPr lang="en-IN" sz="1700" b="1" i="1" dirty="0">
                <a:effectLst/>
                <a:latin typeface="Times New Roman" panose="02020603050405020304" pitchFamily="18" charset="0"/>
                <a:ea typeface="Times New Roman" panose="02020603050405020304" pitchFamily="18" charset="0"/>
              </a:rPr>
              <a:t>Running of Children Homes: </a:t>
            </a:r>
            <a:r>
              <a:rPr lang="en-IN" sz="1700" dirty="0">
                <a:effectLst/>
                <a:latin typeface="Times New Roman" panose="02020603050405020304" pitchFamily="18" charset="0"/>
                <a:ea typeface="Times New Roman" panose="02020603050405020304" pitchFamily="18" charset="0"/>
              </a:rPr>
              <a:t>Under the scheme for the Welfare of the Children in need of care and protection, the department has been extending 90% of grant in aid to 8 (eight) Destitute Children Homes run by Voluntary Organisations. At present a sum of Rs.270/- per child per month is provided for care, maintenance, education, </a:t>
            </a:r>
            <a:r>
              <a:rPr lang="en-IN" sz="1700" dirty="0" err="1">
                <a:effectLst/>
                <a:latin typeface="Times New Roman" panose="02020603050405020304" pitchFamily="18" charset="0"/>
                <a:ea typeface="Times New Roman" panose="02020603050405020304" pitchFamily="18" charset="0"/>
              </a:rPr>
              <a:t>fooding</a:t>
            </a:r>
            <a:r>
              <a:rPr lang="en-IN" sz="1700" dirty="0">
                <a:effectLst/>
                <a:latin typeface="Times New Roman" panose="02020603050405020304" pitchFamily="18" charset="0"/>
                <a:ea typeface="Times New Roman" panose="02020603050405020304" pitchFamily="18" charset="0"/>
              </a:rPr>
              <a:t> etc. There are altogether 320 children are put us in these homes</a:t>
            </a:r>
          </a:p>
          <a:p>
            <a:pPr lvl="0" fontAlgn="base">
              <a:tabLst>
                <a:tab pos="5731510" algn="r"/>
              </a:tabLst>
            </a:pPr>
            <a:r>
              <a:rPr lang="en-IN" sz="1700" b="1" i="1" dirty="0">
                <a:effectLst/>
                <a:latin typeface="Times New Roman" panose="02020603050405020304" pitchFamily="18" charset="0"/>
                <a:ea typeface="Times New Roman" panose="02020603050405020304" pitchFamily="18" charset="0"/>
              </a:rPr>
              <a:t>Manipur State Bal Bhavan:</a:t>
            </a:r>
            <a:endParaRPr lang="en-IN" sz="1700" dirty="0">
              <a:effectLst/>
              <a:latin typeface="Times New Roman" panose="02020603050405020304" pitchFamily="18" charset="0"/>
              <a:ea typeface="Times New Roman" panose="02020603050405020304" pitchFamily="18" charset="0"/>
            </a:endParaRPr>
          </a:p>
          <a:p>
            <a:pPr fontAlgn="base">
              <a:spcAft>
                <a:spcPts val="1200"/>
              </a:spcAft>
              <a:tabLst>
                <a:tab pos="5731510" algn="r"/>
              </a:tabLst>
            </a:pPr>
            <a:r>
              <a:rPr lang="en-IN" sz="1700" dirty="0">
                <a:effectLst/>
                <a:latin typeface="Times New Roman" panose="02020603050405020304" pitchFamily="18" charset="0"/>
                <a:ea typeface="Times New Roman" panose="02020603050405020304" pitchFamily="18" charset="0"/>
              </a:rPr>
              <a:t>The State Bal Bhavan, Imphal which is a recreational-cum-educational </a:t>
            </a:r>
            <a:r>
              <a:rPr lang="en-IN" sz="1700" dirty="0" err="1">
                <a:effectLst/>
                <a:latin typeface="Times New Roman" panose="02020603050405020304" pitchFamily="18" charset="0"/>
                <a:ea typeface="Times New Roman" panose="02020603050405020304" pitchFamily="18" charset="0"/>
              </a:rPr>
              <a:t>center</a:t>
            </a:r>
            <a:r>
              <a:rPr lang="en-IN" sz="1700" dirty="0">
                <a:effectLst/>
                <a:latin typeface="Times New Roman" panose="02020603050405020304" pitchFamily="18" charset="0"/>
                <a:ea typeface="Times New Roman" panose="02020603050405020304" pitchFamily="18" charset="0"/>
              </a:rPr>
              <a:t> has been in existence since 1989, and is affiliated under the National Bal Bhavan Society India, New Delhi. It has been running at </a:t>
            </a:r>
            <a:r>
              <a:rPr lang="en-IN" sz="1700" dirty="0" err="1">
                <a:effectLst/>
                <a:latin typeface="Times New Roman" panose="02020603050405020304" pitchFamily="18" charset="0"/>
                <a:ea typeface="Times New Roman" panose="02020603050405020304" pitchFamily="18" charset="0"/>
              </a:rPr>
              <a:t>Khuman</a:t>
            </a:r>
            <a:r>
              <a:rPr lang="en-IN" sz="1700" dirty="0">
                <a:effectLst/>
                <a:latin typeface="Times New Roman" panose="02020603050405020304" pitchFamily="18" charset="0"/>
                <a:ea typeface="Times New Roman" panose="02020603050405020304" pitchFamily="18" charset="0"/>
              </a:rPr>
              <a:t> </a:t>
            </a:r>
            <a:r>
              <a:rPr lang="en-IN" sz="1700" dirty="0" err="1">
                <a:effectLst/>
                <a:latin typeface="Times New Roman" panose="02020603050405020304" pitchFamily="18" charset="0"/>
                <a:ea typeface="Times New Roman" panose="02020603050405020304" pitchFamily="18" charset="0"/>
              </a:rPr>
              <a:t>Lampak</a:t>
            </a:r>
            <a:r>
              <a:rPr lang="en-IN" sz="1700" dirty="0">
                <a:effectLst/>
                <a:latin typeface="Times New Roman" panose="02020603050405020304" pitchFamily="18" charset="0"/>
                <a:ea typeface="Times New Roman" panose="02020603050405020304" pitchFamily="18" charset="0"/>
              </a:rPr>
              <a:t> since the day it was inaugurated by the then Governor, Shri Chintamani </a:t>
            </a:r>
            <a:r>
              <a:rPr lang="en-IN" sz="1700" dirty="0" err="1">
                <a:effectLst/>
                <a:latin typeface="Times New Roman" panose="02020603050405020304" pitchFamily="18" charset="0"/>
                <a:ea typeface="Times New Roman" panose="02020603050405020304" pitchFamily="18" charset="0"/>
              </a:rPr>
              <a:t>Panigrahi</a:t>
            </a:r>
            <a:r>
              <a:rPr lang="en-IN" sz="1700" dirty="0">
                <a:effectLst/>
                <a:latin typeface="Times New Roman" panose="02020603050405020304" pitchFamily="18" charset="0"/>
                <a:ea typeface="Times New Roman" panose="02020603050405020304" pitchFamily="18" charset="0"/>
              </a:rPr>
              <a:t> on 12th Nov. 1989. Manipur State Bal Bhavan is the only of its kind existing in the entire North Eastern States.</a:t>
            </a:r>
          </a:p>
          <a:p>
            <a:pPr lvl="0" fontAlgn="base">
              <a:tabLst>
                <a:tab pos="5731510" algn="r"/>
              </a:tabLst>
            </a:pPr>
            <a:r>
              <a:rPr lang="en-IN" sz="1700" b="1" i="1" dirty="0">
                <a:effectLst/>
                <a:latin typeface="Times New Roman" panose="02020603050405020304" pitchFamily="18" charset="0"/>
                <a:ea typeface="Times New Roman" panose="02020603050405020304" pitchFamily="18" charset="0"/>
              </a:rPr>
              <a:t>The State Bal Bhavan</a:t>
            </a:r>
            <a:r>
              <a:rPr lang="en-IN" sz="1700" dirty="0">
                <a:effectLst/>
                <a:latin typeface="Times New Roman" panose="02020603050405020304" pitchFamily="18" charset="0"/>
                <a:ea typeface="Times New Roman" panose="02020603050405020304" pitchFamily="18" charset="0"/>
              </a:rPr>
              <a:t> has been contributing towards enhancing creativity amongst the children in the age group of 6–16 yrs. Especially from the weaker sections of the society. Over the years, it has focused on providing opportunities for creative co-curricular activities.</a:t>
            </a:r>
          </a:p>
          <a:p>
            <a:pPr lvl="0" fontAlgn="base">
              <a:tabLst>
                <a:tab pos="5731510" algn="r"/>
              </a:tabLst>
            </a:pPr>
            <a:r>
              <a:rPr lang="en-IN" sz="1700" b="1" i="1" dirty="0">
                <a:effectLst/>
                <a:latin typeface="Times New Roman" panose="02020603050405020304" pitchFamily="18" charset="0"/>
                <a:ea typeface="Times New Roman" panose="02020603050405020304" pitchFamily="18" charset="0"/>
              </a:rPr>
              <a:t>Financial Assistance to Destitute Children</a:t>
            </a:r>
            <a:endParaRPr lang="en-IN" sz="1700" dirty="0">
              <a:effectLst/>
              <a:latin typeface="Times New Roman" panose="02020603050405020304" pitchFamily="18" charset="0"/>
              <a:ea typeface="Times New Roman" panose="02020603050405020304" pitchFamily="18" charset="0"/>
            </a:endParaRPr>
          </a:p>
          <a:p>
            <a:pPr fontAlgn="base">
              <a:tabLst>
                <a:tab pos="5731510" algn="r"/>
              </a:tabLst>
            </a:pPr>
            <a:r>
              <a:rPr lang="en-IN" sz="1700" dirty="0">
                <a:effectLst/>
                <a:latin typeface="Times New Roman" panose="02020603050405020304" pitchFamily="18" charset="0"/>
                <a:ea typeface="Times New Roman" panose="02020603050405020304" pitchFamily="18" charset="0"/>
              </a:rPr>
              <a:t>Financial assistance @ Rs. 60/- per child per month in the age of 6-14 years were extended to 288 school going destitute children living below poverty line.</a:t>
            </a:r>
          </a:p>
          <a:p>
            <a:pPr lvl="0" fontAlgn="base">
              <a:spcBef>
                <a:spcPts val="500"/>
              </a:spcBef>
              <a:tabLst>
                <a:tab pos="5731510" algn="r"/>
              </a:tabLst>
            </a:pPr>
            <a:r>
              <a:rPr lang="en-IN" sz="1700" b="1" i="1" dirty="0">
                <a:effectLst/>
                <a:latin typeface="Times New Roman" panose="02020603050405020304" pitchFamily="18" charset="0"/>
                <a:ea typeface="Times New Roman" panose="02020603050405020304" pitchFamily="18" charset="0"/>
              </a:rPr>
              <a:t>Sishu </a:t>
            </a:r>
            <a:r>
              <a:rPr lang="en-IN" sz="1700" b="1" i="1" dirty="0" err="1">
                <a:effectLst/>
                <a:latin typeface="Times New Roman" panose="02020603050405020304" pitchFamily="18" charset="0"/>
                <a:ea typeface="Times New Roman" panose="02020603050405020304" pitchFamily="18" charset="0"/>
              </a:rPr>
              <a:t>Greeha</a:t>
            </a:r>
            <a:endParaRPr lang="en-IN" sz="1700" dirty="0">
              <a:effectLst/>
              <a:latin typeface="Times New Roman" panose="02020603050405020304" pitchFamily="18" charset="0"/>
              <a:ea typeface="Times New Roman" panose="02020603050405020304" pitchFamily="18" charset="0"/>
            </a:endParaRPr>
          </a:p>
          <a:p>
            <a:pPr fontAlgn="base">
              <a:tabLst>
                <a:tab pos="5731510" algn="r"/>
              </a:tabLst>
            </a:pPr>
            <a:r>
              <a:rPr lang="en-IN" sz="1700" dirty="0">
                <a:effectLst/>
                <a:latin typeface="Times New Roman" panose="02020603050405020304" pitchFamily="18" charset="0"/>
                <a:ea typeface="Times New Roman" panose="02020603050405020304" pitchFamily="18" charset="0"/>
              </a:rPr>
              <a:t>Another scheme is also implemented in Manipur to promote In-country Adoption for the welfare of the unfortunate children. Three(3) NGOs have been recognized by the State Government and approved by Central Adoption Resource Agency (CARA), Ministry of Social Justice &amp; Empowerment, Govt. of India to run these adoption Centres called Sishu </a:t>
            </a:r>
            <a:r>
              <a:rPr lang="en-IN" sz="1700" dirty="0" err="1">
                <a:effectLst/>
                <a:latin typeface="Times New Roman" panose="02020603050405020304" pitchFamily="18" charset="0"/>
                <a:ea typeface="Times New Roman" panose="02020603050405020304" pitchFamily="18" charset="0"/>
              </a:rPr>
              <a:t>Greeha</a:t>
            </a:r>
            <a:r>
              <a:rPr lang="en-IN" sz="1700" dirty="0">
                <a:effectLst/>
                <a:latin typeface="Times New Roman" panose="02020603050405020304" pitchFamily="18" charset="0"/>
                <a:ea typeface="Times New Roman" panose="02020603050405020304" pitchFamily="18" charset="0"/>
              </a:rPr>
              <a:t> and they may be contacted when deciding for adoption.</a:t>
            </a:r>
          </a:p>
        </p:txBody>
      </p:sp>
    </p:spTree>
    <p:extLst>
      <p:ext uri="{BB962C8B-B14F-4D97-AF65-F5344CB8AC3E}">
        <p14:creationId xmlns:p14="http://schemas.microsoft.com/office/powerpoint/2010/main" val="354868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D5AB8ED-BA59-5B12-6621-314607C11F4B}"/>
              </a:ext>
            </a:extLst>
          </p:cNvPr>
          <p:cNvGraphicFramePr/>
          <p:nvPr>
            <p:extLst>
              <p:ext uri="{D42A27DB-BD31-4B8C-83A1-F6EECF244321}">
                <p14:modId xmlns:p14="http://schemas.microsoft.com/office/powerpoint/2010/main" val="3126640983"/>
              </p:ext>
            </p:extLst>
          </p:nvPr>
        </p:nvGraphicFramePr>
        <p:xfrm>
          <a:off x="1380931" y="242596"/>
          <a:ext cx="7548465" cy="546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3F50533-DD59-D64A-E4F0-4637DB5CBF2F}"/>
              </a:ext>
            </a:extLst>
          </p:cNvPr>
          <p:cNvSpPr txBox="1"/>
          <p:nvPr/>
        </p:nvSpPr>
        <p:spPr>
          <a:xfrm>
            <a:off x="365761" y="1255715"/>
            <a:ext cx="10942320" cy="4934684"/>
          </a:xfrm>
          <a:prstGeom prst="rect">
            <a:avLst/>
          </a:prstGeom>
          <a:noFill/>
        </p:spPr>
        <p:txBody>
          <a:bodyPr wrap="square" rtlCol="0">
            <a:spAutoFit/>
          </a:bodyPr>
          <a:lstStyle/>
          <a:p>
            <a:pPr lvl="0">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Meghalaya Child Labour (Prohibition and Regulation) Act, 1996</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act prohibits the engagement of children in certain occupations and processes. It also provides for the regulation of the conditions of work of children in other occupations and processes.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Chief Minister's Safe and Sound Children Initiative: </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This initiative aims to ensure the safety and well-being of children in the state. It includes measures to prevent child labour, ensure education for all children, and provide healthcare and nutrition to children.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Meghalaya State Child Labour Project (MSCLP):</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project is implemented by the Labour Department of the Meghalaya government. It aims to identify and rehabilitate child labourers in the state. The project also provides vocational training to adolescents who have dropped out of school.</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Integrated Child Protection Scheme (ICPS):</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implemented by the Women and Child Development Department of the Meghalaya government. It aims to provide a safe and protective environment for children who are in need of care and protection. The scheme includes measures to prevent child labour, ensure education for all children, and provide healthcare and nutrition to children.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pP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Ujjawala</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is a comprehensive scheme for prevention of trafficking and rescue, rehabilitation, and reintegration of victims of trafficking for commercial sexual exploitation. The scheme also includes preventive measures and measures for the rehabilitation of victims.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6">
            <a:extLst>
              <a:ext uri="{FF2B5EF4-FFF2-40B4-BE49-F238E27FC236}">
                <a16:creationId xmlns:a16="http://schemas.microsoft.com/office/drawing/2014/main" id="{7B46CD56-7FFE-CC29-1742-6006C8501078}"/>
              </a:ext>
            </a:extLst>
          </p:cNvPr>
          <p:cNvPicPr>
            <a:picLocks noChangeAspect="1"/>
          </p:cNvPicPr>
          <p:nvPr/>
        </p:nvPicPr>
        <p:blipFill>
          <a:blip r:embed="rId7"/>
          <a:stretch>
            <a:fillRect/>
          </a:stretch>
        </p:blipFill>
        <p:spPr>
          <a:xfrm>
            <a:off x="10811069" y="66173"/>
            <a:ext cx="1232901" cy="1232901"/>
          </a:xfrm>
          <a:prstGeom prst="rect">
            <a:avLst/>
          </a:prstGeom>
        </p:spPr>
      </p:pic>
    </p:spTree>
    <p:extLst>
      <p:ext uri="{BB962C8B-B14F-4D97-AF65-F5344CB8AC3E}">
        <p14:creationId xmlns:p14="http://schemas.microsoft.com/office/powerpoint/2010/main" val="161634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2DB77-C873-4E87-45FC-24546DD8020A}"/>
              </a:ext>
            </a:extLst>
          </p:cNvPr>
          <p:cNvSpPr txBox="1"/>
          <p:nvPr/>
        </p:nvSpPr>
        <p:spPr>
          <a:xfrm>
            <a:off x="457201" y="1166842"/>
            <a:ext cx="11467322" cy="4524315"/>
          </a:xfrm>
          <a:prstGeom prst="rect">
            <a:avLst/>
          </a:prstGeom>
          <a:noFill/>
        </p:spPr>
        <p:txBody>
          <a:bodyPr wrap="square" rtlCol="0">
            <a:spAutoFit/>
          </a:bodyPr>
          <a:lstStyle/>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Mizoram State Child Protection Society (SCPS)</a:t>
            </a:r>
            <a:r>
              <a:rPr lang="en-IN" kern="100" dirty="0">
                <a:effectLst/>
                <a:latin typeface="Times New Roman" panose="02020603050405020304" pitchFamily="18" charset="0"/>
                <a:ea typeface="Calibri" panose="020F0502020204030204" pitchFamily="34" charset="0"/>
                <a:cs typeface="Mangal" panose="02040503050203030202" pitchFamily="18" charset="0"/>
              </a:rPr>
              <a:t> is a registered Society under the aegis of the Department of Women &amp; Child, Government of Mizoram and was started in the year 2012, January. It is a program to help secure the safety of children, with a special emphasis on children in need of care and protection, juveniles in conflict/contact with the law and other vulnerable children. Based on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cardinal principles of ‘protection of child rights’ and ‘best interest of the child’.</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Mission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Vatsalya</a:t>
            </a:r>
            <a:r>
              <a:rPr lang="en-IN" kern="100" dirty="0">
                <a:effectLst/>
                <a:latin typeface="Times New Roman" panose="02020603050405020304" pitchFamily="18" charset="0"/>
                <a:ea typeface="Calibri" panose="020F0502020204030204" pitchFamily="34" charset="0"/>
                <a:cs typeface="Mangal" panose="02040503050203030202" pitchFamily="18" charset="0"/>
              </a:rPr>
              <a:t> protects the rights of children in need of care and children in</a:t>
            </a:r>
            <a:r>
              <a:rPr lang="en-IN" kern="100" dirty="0">
                <a:latin typeface="Calibri" panose="020F0502020204030204" pitchFamily="34"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conflict with law. The Juvenile Justice (Care and Protection of Children) Act,</a:t>
            </a:r>
            <a:r>
              <a:rPr lang="en-IN" kern="100" dirty="0">
                <a:latin typeface="Calibri" panose="020F0502020204030204" pitchFamily="34"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Protection of Children from Sexual Offences Act (POCSO) etc. are implemented at</a:t>
            </a:r>
            <a:r>
              <a:rPr lang="en-IN" kern="100" dirty="0">
                <a:latin typeface="Calibri" panose="020F0502020204030204" pitchFamily="34"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the State Level by the Mizoram State Child Protection Society (MSCPS) and</a:t>
            </a:r>
            <a:r>
              <a:rPr lang="en-IN" kern="100" dirty="0">
                <a:latin typeface="Calibri" panose="020F0502020204030204" pitchFamily="34"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Specialized Adoption Agency (SARA).  Every district has a District Commissioner under whose chairmanship, the District</a:t>
            </a:r>
            <a:r>
              <a:rPr lang="en-IN" kern="100" dirty="0">
                <a:latin typeface="Calibri" panose="020F0502020204030204" pitchFamily="34"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Child Protection Committee and District Level Inspection Committee are set up.</a:t>
            </a:r>
            <a:r>
              <a:rPr lang="en-IN" kern="100" dirty="0">
                <a:latin typeface="Calibri" panose="020F0502020204030204" pitchFamily="34" charset="0"/>
                <a:ea typeface="Calibri" panose="020F0502020204030204" pitchFamily="34" charset="0"/>
                <a:cs typeface="Mangal" panose="02040503050203030202" pitchFamily="18" charset="0"/>
              </a:rPr>
              <a:t> </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Mission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Vatsalya</a:t>
            </a:r>
            <a:r>
              <a:rPr lang="en-IN" kern="100" dirty="0">
                <a:effectLst/>
                <a:latin typeface="Times New Roman" panose="02020603050405020304" pitchFamily="18" charset="0"/>
                <a:ea typeface="Calibri" panose="020F0502020204030204" pitchFamily="34" charset="0"/>
                <a:cs typeface="Mangal" panose="02040503050203030202" pitchFamily="18" charset="0"/>
              </a:rPr>
              <a:t> functions in 11 Districts.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DCPU:</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Social Welfare Department, Government of Mizoram is the nodal department in the implementation of the scheme in Mizoram. The Integrated Child Protection Scheme (ICPS) has significantly contributed to the realization of Government/State responsibility for creating a system that will efficiently and effectively protect children.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4" name="Diagram 3">
            <a:extLst>
              <a:ext uri="{FF2B5EF4-FFF2-40B4-BE49-F238E27FC236}">
                <a16:creationId xmlns:a16="http://schemas.microsoft.com/office/drawing/2014/main" id="{DE9E6F3D-9A2B-7EE3-E600-0F2755909069}"/>
              </a:ext>
            </a:extLst>
          </p:cNvPr>
          <p:cNvGraphicFramePr/>
          <p:nvPr>
            <p:extLst>
              <p:ext uri="{D42A27DB-BD31-4B8C-83A1-F6EECF244321}">
                <p14:modId xmlns:p14="http://schemas.microsoft.com/office/powerpoint/2010/main" val="3995663471"/>
              </p:ext>
            </p:extLst>
          </p:nvPr>
        </p:nvGraphicFramePr>
        <p:xfrm>
          <a:off x="597159" y="345232"/>
          <a:ext cx="8612155" cy="522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89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2992D-53F0-42D1-B473-626D0F905077}"/>
              </a:ext>
            </a:extLst>
          </p:cNvPr>
          <p:cNvGrpSpPr/>
          <p:nvPr/>
        </p:nvGrpSpPr>
        <p:grpSpPr>
          <a:xfrm>
            <a:off x="10491347" y="48726"/>
            <a:ext cx="1616677" cy="1472164"/>
            <a:chOff x="230784" y="2954824"/>
            <a:chExt cx="3921338" cy="3706804"/>
          </a:xfrm>
        </p:grpSpPr>
        <p:grpSp>
          <p:nvGrpSpPr>
            <p:cNvPr id="6" name="Group 5">
              <a:extLst>
                <a:ext uri="{FF2B5EF4-FFF2-40B4-BE49-F238E27FC236}">
                  <a16:creationId xmlns:a16="http://schemas.microsoft.com/office/drawing/2014/main" id="{38FAC724-204F-0EC3-645D-AE94615A6088}"/>
                </a:ext>
              </a:extLst>
            </p:cNvPr>
            <p:cNvGrpSpPr/>
            <p:nvPr/>
          </p:nvGrpSpPr>
          <p:grpSpPr>
            <a:xfrm>
              <a:off x="468913" y="3123413"/>
              <a:ext cx="3445079" cy="3369625"/>
              <a:chOff x="460291" y="1707504"/>
              <a:chExt cx="3642454" cy="3638246"/>
            </a:xfrm>
          </p:grpSpPr>
          <p:sp>
            <p:nvSpPr>
              <p:cNvPr id="8" name="Oval 7">
                <a:extLst>
                  <a:ext uri="{FF2B5EF4-FFF2-40B4-BE49-F238E27FC236}">
                    <a16:creationId xmlns:a16="http://schemas.microsoft.com/office/drawing/2014/main" id="{C6F89D5B-9E60-4A04-2BF9-0425712521A0}"/>
                  </a:ext>
                </a:extLst>
              </p:cNvPr>
              <p:cNvSpPr/>
              <p:nvPr/>
            </p:nvSpPr>
            <p:spPr>
              <a:xfrm>
                <a:off x="460291" y="1707504"/>
                <a:ext cx="3638246" cy="3638246"/>
              </a:xfrm>
              <a:prstGeom prst="ellipse">
                <a:avLst/>
              </a:prstGeom>
              <a:solidFill>
                <a:srgbClr val="F5D6B9"/>
              </a:solidFill>
              <a:ln w="12700" cap="flat">
                <a:noFill/>
                <a:prstDash val="solid"/>
                <a:miter/>
              </a:ln>
              <a:effectLst>
                <a:outerShdw blurRad="368300" dist="152400" dir="3600000" sx="99000" sy="99000" algn="tl" rotWithShape="0">
                  <a:prstClr val="black">
                    <a:alpha val="46000"/>
                  </a:prstClr>
                </a:outerShdw>
              </a:effectLst>
            </p:spPr>
            <p:txBody>
              <a:bodyPr rtlCol="0" anchor="ctr"/>
              <a:lstStyle/>
              <a:p>
                <a:endParaRPr lang="en-US" sz="2000" dirty="0">
                  <a:latin typeface="Avenir Next LT Pro" panose="020B0504020202020204" pitchFamily="34" charset="0"/>
                </a:endParaRPr>
              </a:p>
            </p:txBody>
          </p:sp>
          <p:sp>
            <p:nvSpPr>
              <p:cNvPr id="9" name="Freeform: Shape 8">
                <a:extLst>
                  <a:ext uri="{FF2B5EF4-FFF2-40B4-BE49-F238E27FC236}">
                    <a16:creationId xmlns:a16="http://schemas.microsoft.com/office/drawing/2014/main" id="{D5C6E5A5-1843-ACFD-C202-D9D6C2312C69}"/>
                  </a:ext>
                </a:extLst>
              </p:cNvPr>
              <p:cNvSpPr/>
              <p:nvPr/>
            </p:nvSpPr>
            <p:spPr>
              <a:xfrm>
                <a:off x="466750" y="1711234"/>
                <a:ext cx="3635995" cy="3630790"/>
              </a:xfrm>
              <a:custGeom>
                <a:avLst/>
                <a:gdLst>
                  <a:gd name="connsiteX0" fmla="*/ 1805809 w 3998026"/>
                  <a:gd name="connsiteY0" fmla="*/ 3990187 h 3992303"/>
                  <a:gd name="connsiteX1" fmla="*/ 1823656 w 3998026"/>
                  <a:gd name="connsiteY1" fmla="*/ 3991928 h 3992303"/>
                  <a:gd name="connsiteX2" fmla="*/ 1820227 w 3998026"/>
                  <a:gd name="connsiteY2" fmla="*/ 3991928 h 3992303"/>
                  <a:gd name="connsiteX3" fmla="*/ 1800410 w 3998026"/>
                  <a:gd name="connsiteY3" fmla="*/ 3989446 h 3992303"/>
                  <a:gd name="connsiteX4" fmla="*/ 1803744 w 3998026"/>
                  <a:gd name="connsiteY4" fmla="*/ 3989732 h 3992303"/>
                  <a:gd name="connsiteX5" fmla="*/ 1815269 w 3998026"/>
                  <a:gd name="connsiteY5" fmla="*/ 3990970 h 3992303"/>
                  <a:gd name="connsiteX6" fmla="*/ 1825842 w 3998026"/>
                  <a:gd name="connsiteY6" fmla="*/ 3992018 h 3992303"/>
                  <a:gd name="connsiteX7" fmla="*/ 1828128 w 3998026"/>
                  <a:gd name="connsiteY7" fmla="*/ 3992303 h 3992303"/>
                  <a:gd name="connsiteX8" fmla="*/ 1812316 w 3998026"/>
                  <a:gd name="connsiteY8" fmla="*/ 3990780 h 3992303"/>
                  <a:gd name="connsiteX9" fmla="*/ 1784699 w 3998026"/>
                  <a:gd name="connsiteY9" fmla="*/ 3987737 h 3992303"/>
                  <a:gd name="connsiteX10" fmla="*/ 1800511 w 3998026"/>
                  <a:gd name="connsiteY10" fmla="*/ 3989547 h 3992303"/>
                  <a:gd name="connsiteX11" fmla="*/ 1805809 w 3998026"/>
                  <a:gd name="connsiteY11" fmla="*/ 3990187 h 3992303"/>
                  <a:gd name="connsiteX12" fmla="*/ 1804130 w 3998026"/>
                  <a:gd name="connsiteY12" fmla="*/ 3990023 h 3992303"/>
                  <a:gd name="connsiteX13" fmla="*/ 1790128 w 3998026"/>
                  <a:gd name="connsiteY13" fmla="*/ 3988499 h 3992303"/>
                  <a:gd name="connsiteX14" fmla="*/ 1723759 w 3998026"/>
                  <a:gd name="connsiteY14" fmla="*/ 3980616 h 3992303"/>
                  <a:gd name="connsiteX15" fmla="*/ 1746980 w 3998026"/>
                  <a:gd name="connsiteY15" fmla="*/ 3983546 h 3992303"/>
                  <a:gd name="connsiteX16" fmla="*/ 1761172 w 3998026"/>
                  <a:gd name="connsiteY16" fmla="*/ 3985070 h 3992303"/>
                  <a:gd name="connsiteX17" fmla="*/ 1750028 w 3998026"/>
                  <a:gd name="connsiteY17" fmla="*/ 3983927 h 3992303"/>
                  <a:gd name="connsiteX18" fmla="*/ 1746980 w 3998026"/>
                  <a:gd name="connsiteY18" fmla="*/ 3983927 h 3992303"/>
                  <a:gd name="connsiteX19" fmla="*/ 1671380 w 3998026"/>
                  <a:gd name="connsiteY19" fmla="*/ 3973154 h 3992303"/>
                  <a:gd name="connsiteX20" fmla="*/ 1696212 w 3998026"/>
                  <a:gd name="connsiteY20" fmla="*/ 3976688 h 3992303"/>
                  <a:gd name="connsiteX21" fmla="*/ 1723759 w 3998026"/>
                  <a:gd name="connsiteY21" fmla="*/ 3980616 h 3992303"/>
                  <a:gd name="connsiteX22" fmla="*/ 1696402 w 3998026"/>
                  <a:gd name="connsiteY22" fmla="*/ 3977164 h 3992303"/>
                  <a:gd name="connsiteX23" fmla="*/ 1683734 w 3998026"/>
                  <a:gd name="connsiteY23" fmla="*/ 3975259 h 3992303"/>
                  <a:gd name="connsiteX24" fmla="*/ 1669044 w 3998026"/>
                  <a:gd name="connsiteY24" fmla="*/ 3972756 h 3992303"/>
                  <a:gd name="connsiteX25" fmla="*/ 1671380 w 3998026"/>
                  <a:gd name="connsiteY25" fmla="*/ 3973154 h 3992303"/>
                  <a:gd name="connsiteX26" fmla="*/ 1670113 w 3998026"/>
                  <a:gd name="connsiteY26" fmla="*/ 3972973 h 3992303"/>
                  <a:gd name="connsiteX27" fmla="*/ 1536717 w 3998026"/>
                  <a:gd name="connsiteY27" fmla="*/ 3945791 h 3992303"/>
                  <a:gd name="connsiteX28" fmla="*/ 1669044 w 3998026"/>
                  <a:gd name="connsiteY28" fmla="*/ 3972756 h 3992303"/>
                  <a:gd name="connsiteX29" fmla="*/ 1658588 w 3998026"/>
                  <a:gd name="connsiteY29" fmla="*/ 3970973 h 3992303"/>
                  <a:gd name="connsiteX30" fmla="*/ 1625917 w 3998026"/>
                  <a:gd name="connsiteY30" fmla="*/ 3964687 h 3992303"/>
                  <a:gd name="connsiteX31" fmla="*/ 1592389 w 3998026"/>
                  <a:gd name="connsiteY31" fmla="*/ 3957829 h 3992303"/>
                  <a:gd name="connsiteX32" fmla="*/ 1576387 w 3998026"/>
                  <a:gd name="connsiteY32" fmla="*/ 3954781 h 3992303"/>
                  <a:gd name="connsiteX33" fmla="*/ 1547146 w 3998026"/>
                  <a:gd name="connsiteY33" fmla="*/ 3948304 h 3992303"/>
                  <a:gd name="connsiteX34" fmla="*/ 2927604 w 3998026"/>
                  <a:gd name="connsiteY34" fmla="*/ 3252026 h 3992303"/>
                  <a:gd name="connsiteX35" fmla="*/ 2928747 w 3998026"/>
                  <a:gd name="connsiteY35" fmla="*/ 3264980 h 3992303"/>
                  <a:gd name="connsiteX36" fmla="*/ 2923889 w 3998026"/>
                  <a:gd name="connsiteY36" fmla="*/ 3286792 h 3992303"/>
                  <a:gd name="connsiteX37" fmla="*/ 2918079 w 3998026"/>
                  <a:gd name="connsiteY37" fmla="*/ 3301651 h 3992303"/>
                  <a:gd name="connsiteX38" fmla="*/ 2908554 w 3998026"/>
                  <a:gd name="connsiteY38" fmla="*/ 3331655 h 3992303"/>
                  <a:gd name="connsiteX39" fmla="*/ 2901982 w 3998026"/>
                  <a:gd name="connsiteY39" fmla="*/ 3345562 h 3992303"/>
                  <a:gd name="connsiteX40" fmla="*/ 2890647 w 3998026"/>
                  <a:gd name="connsiteY40" fmla="*/ 3355087 h 3992303"/>
                  <a:gd name="connsiteX41" fmla="*/ 2886075 w 3998026"/>
                  <a:gd name="connsiteY41" fmla="*/ 3343276 h 3992303"/>
                  <a:gd name="connsiteX42" fmla="*/ 2874169 w 3998026"/>
                  <a:gd name="connsiteY42" fmla="*/ 3364707 h 3992303"/>
                  <a:gd name="connsiteX43" fmla="*/ 2854547 w 3998026"/>
                  <a:gd name="connsiteY43" fmla="*/ 3393282 h 3992303"/>
                  <a:gd name="connsiteX44" fmla="*/ 2685574 w 3998026"/>
                  <a:gd name="connsiteY44" fmla="*/ 3580448 h 3992303"/>
                  <a:gd name="connsiteX45" fmla="*/ 2662333 w 3998026"/>
                  <a:gd name="connsiteY45" fmla="*/ 3588925 h 3992303"/>
                  <a:gd name="connsiteX46" fmla="*/ 2649284 w 3998026"/>
                  <a:gd name="connsiteY46" fmla="*/ 3591021 h 3992303"/>
                  <a:gd name="connsiteX47" fmla="*/ 2637568 w 3998026"/>
                  <a:gd name="connsiteY47" fmla="*/ 3579496 h 3992303"/>
                  <a:gd name="connsiteX48" fmla="*/ 2666143 w 3998026"/>
                  <a:gd name="connsiteY48" fmla="*/ 3509963 h 3992303"/>
                  <a:gd name="connsiteX49" fmla="*/ 2691860 w 3998026"/>
                  <a:gd name="connsiteY49" fmla="*/ 3483864 h 3992303"/>
                  <a:gd name="connsiteX50" fmla="*/ 2712339 w 3998026"/>
                  <a:gd name="connsiteY50" fmla="*/ 3463957 h 3992303"/>
                  <a:gd name="connsiteX51" fmla="*/ 2723579 w 3998026"/>
                  <a:gd name="connsiteY51" fmla="*/ 3435382 h 3992303"/>
                  <a:gd name="connsiteX52" fmla="*/ 2734342 w 3998026"/>
                  <a:gd name="connsiteY52" fmla="*/ 3404140 h 3992303"/>
                  <a:gd name="connsiteX53" fmla="*/ 2743867 w 3998026"/>
                  <a:gd name="connsiteY53" fmla="*/ 3391091 h 3992303"/>
                  <a:gd name="connsiteX54" fmla="*/ 2759678 w 3998026"/>
                  <a:gd name="connsiteY54" fmla="*/ 3367088 h 3992303"/>
                  <a:gd name="connsiteX55" fmla="*/ 2769203 w 3998026"/>
                  <a:gd name="connsiteY55" fmla="*/ 3357563 h 3992303"/>
                  <a:gd name="connsiteX56" fmla="*/ 2799302 w 3998026"/>
                  <a:gd name="connsiteY56" fmla="*/ 3351467 h 3992303"/>
                  <a:gd name="connsiteX57" fmla="*/ 2837879 w 3998026"/>
                  <a:gd name="connsiteY57" fmla="*/ 3333179 h 3992303"/>
                  <a:gd name="connsiteX58" fmla="*/ 2855024 w 3998026"/>
                  <a:gd name="connsiteY58" fmla="*/ 3330703 h 3992303"/>
                  <a:gd name="connsiteX59" fmla="*/ 2868835 w 3998026"/>
                  <a:gd name="connsiteY59" fmla="*/ 3302699 h 3992303"/>
                  <a:gd name="connsiteX60" fmla="*/ 2874455 w 3998026"/>
                  <a:gd name="connsiteY60" fmla="*/ 3290888 h 3992303"/>
                  <a:gd name="connsiteX61" fmla="*/ 2885313 w 3998026"/>
                  <a:gd name="connsiteY61" fmla="*/ 3290888 h 3992303"/>
                  <a:gd name="connsiteX62" fmla="*/ 2903696 w 3998026"/>
                  <a:gd name="connsiteY62" fmla="*/ 3279077 h 3992303"/>
                  <a:gd name="connsiteX63" fmla="*/ 2916174 w 3998026"/>
                  <a:gd name="connsiteY63" fmla="*/ 3260027 h 3992303"/>
                  <a:gd name="connsiteX64" fmla="*/ 3666173 w 3998026"/>
                  <a:gd name="connsiteY64" fmla="*/ 3104960 h 3992303"/>
                  <a:gd name="connsiteX65" fmla="*/ 3664077 w 3998026"/>
                  <a:gd name="connsiteY65" fmla="*/ 3108198 h 3992303"/>
                  <a:gd name="connsiteX66" fmla="*/ 3613595 w 3998026"/>
                  <a:gd name="connsiteY66" fmla="*/ 3180493 h 3992303"/>
                  <a:gd name="connsiteX67" fmla="*/ 3666173 w 3998026"/>
                  <a:gd name="connsiteY67" fmla="*/ 3104960 h 3992303"/>
                  <a:gd name="connsiteX68" fmla="*/ 3712084 w 3998026"/>
                  <a:gd name="connsiteY68" fmla="*/ 3032570 h 3992303"/>
                  <a:gd name="connsiteX69" fmla="*/ 3679127 w 3998026"/>
                  <a:gd name="connsiteY69" fmla="*/ 3084958 h 3992303"/>
                  <a:gd name="connsiteX70" fmla="*/ 3666173 w 3998026"/>
                  <a:gd name="connsiteY70" fmla="*/ 3105055 h 3992303"/>
                  <a:gd name="connsiteX71" fmla="*/ 3712084 w 3998026"/>
                  <a:gd name="connsiteY71" fmla="*/ 3032570 h 3992303"/>
                  <a:gd name="connsiteX72" fmla="*/ 3814191 w 3998026"/>
                  <a:gd name="connsiteY72" fmla="*/ 2836641 h 3992303"/>
                  <a:gd name="connsiteX73" fmla="*/ 3813714 w 3998026"/>
                  <a:gd name="connsiteY73" fmla="*/ 2837879 h 3992303"/>
                  <a:gd name="connsiteX74" fmla="*/ 3809809 w 3998026"/>
                  <a:gd name="connsiteY74" fmla="*/ 2846166 h 3992303"/>
                  <a:gd name="connsiteX75" fmla="*/ 3814191 w 3998026"/>
                  <a:gd name="connsiteY75" fmla="*/ 2836641 h 3992303"/>
                  <a:gd name="connsiteX76" fmla="*/ 3849624 w 3998026"/>
                  <a:gd name="connsiteY76" fmla="*/ 2760727 h 3992303"/>
                  <a:gd name="connsiteX77" fmla="*/ 3838861 w 3998026"/>
                  <a:gd name="connsiteY77" fmla="*/ 2786444 h 3992303"/>
                  <a:gd name="connsiteX78" fmla="*/ 3818763 w 3998026"/>
                  <a:gd name="connsiteY78" fmla="*/ 2831593 h 3992303"/>
                  <a:gd name="connsiteX79" fmla="*/ 3808857 w 3998026"/>
                  <a:gd name="connsiteY79" fmla="*/ 2853215 h 3992303"/>
                  <a:gd name="connsiteX80" fmla="*/ 3849624 w 3998026"/>
                  <a:gd name="connsiteY80" fmla="*/ 2760727 h 3992303"/>
                  <a:gd name="connsiteX81" fmla="*/ 3846290 w 3998026"/>
                  <a:gd name="connsiteY81" fmla="*/ 2718245 h 3992303"/>
                  <a:gd name="connsiteX82" fmla="*/ 3844290 w 3998026"/>
                  <a:gd name="connsiteY82" fmla="*/ 2733771 h 3992303"/>
                  <a:gd name="connsiteX83" fmla="*/ 3846481 w 3998026"/>
                  <a:gd name="connsiteY83" fmla="*/ 2735009 h 3992303"/>
                  <a:gd name="connsiteX84" fmla="*/ 3787997 w 3998026"/>
                  <a:gd name="connsiteY84" fmla="*/ 2891791 h 3992303"/>
                  <a:gd name="connsiteX85" fmla="*/ 3774281 w 3998026"/>
                  <a:gd name="connsiteY85" fmla="*/ 2918746 h 3992303"/>
                  <a:gd name="connsiteX86" fmla="*/ 3720560 w 3998026"/>
                  <a:gd name="connsiteY86" fmla="*/ 3014758 h 3992303"/>
                  <a:gd name="connsiteX87" fmla="*/ 3824764 w 3998026"/>
                  <a:gd name="connsiteY87" fmla="*/ 2784920 h 3992303"/>
                  <a:gd name="connsiteX88" fmla="*/ 3846290 w 3998026"/>
                  <a:gd name="connsiteY88" fmla="*/ 2718245 h 3992303"/>
                  <a:gd name="connsiteX89" fmla="*/ 3876866 w 3998026"/>
                  <a:gd name="connsiteY89" fmla="*/ 2691099 h 3992303"/>
                  <a:gd name="connsiteX90" fmla="*/ 3866674 w 3998026"/>
                  <a:gd name="connsiteY90" fmla="*/ 2718245 h 3992303"/>
                  <a:gd name="connsiteX91" fmla="*/ 3851720 w 3998026"/>
                  <a:gd name="connsiteY91" fmla="*/ 2755583 h 3992303"/>
                  <a:gd name="connsiteX92" fmla="*/ 3876866 w 3998026"/>
                  <a:gd name="connsiteY92" fmla="*/ 2691099 h 3992303"/>
                  <a:gd name="connsiteX93" fmla="*/ 3767418 w 3998026"/>
                  <a:gd name="connsiteY93" fmla="*/ 2581270 h 3992303"/>
                  <a:gd name="connsiteX94" fmla="*/ 3763227 w 3998026"/>
                  <a:gd name="connsiteY94" fmla="*/ 2660232 h 3992303"/>
                  <a:gd name="connsiteX95" fmla="*/ 3728747 w 3998026"/>
                  <a:gd name="connsiteY95" fmla="*/ 2707381 h 3992303"/>
                  <a:gd name="connsiteX96" fmla="*/ 3738939 w 3998026"/>
                  <a:gd name="connsiteY96" fmla="*/ 2658137 h 3992303"/>
                  <a:gd name="connsiteX97" fmla="*/ 145155 w 3998026"/>
                  <a:gd name="connsiteY97" fmla="*/ 2541075 h 3992303"/>
                  <a:gd name="connsiteX98" fmla="*/ 151156 w 3998026"/>
                  <a:gd name="connsiteY98" fmla="*/ 2560982 h 3992303"/>
                  <a:gd name="connsiteX99" fmla="*/ 144775 w 3998026"/>
                  <a:gd name="connsiteY99" fmla="*/ 2564221 h 3992303"/>
                  <a:gd name="connsiteX100" fmla="*/ 140012 w 3998026"/>
                  <a:gd name="connsiteY100" fmla="*/ 2548123 h 3992303"/>
                  <a:gd name="connsiteX101" fmla="*/ 3927634 w 3998026"/>
                  <a:gd name="connsiteY101" fmla="*/ 2526030 h 3992303"/>
                  <a:gd name="connsiteX102" fmla="*/ 3927157 w 3998026"/>
                  <a:gd name="connsiteY102" fmla="*/ 2528030 h 3992303"/>
                  <a:gd name="connsiteX103" fmla="*/ 3926586 w 3998026"/>
                  <a:gd name="connsiteY103" fmla="*/ 2529935 h 3992303"/>
                  <a:gd name="connsiteX104" fmla="*/ 3927634 w 3998026"/>
                  <a:gd name="connsiteY104" fmla="*/ 2526030 h 3992303"/>
                  <a:gd name="connsiteX105" fmla="*/ 3931062 w 3998026"/>
                  <a:gd name="connsiteY105" fmla="*/ 2520792 h 3992303"/>
                  <a:gd name="connsiteX106" fmla="*/ 3926205 w 3998026"/>
                  <a:gd name="connsiteY106" fmla="*/ 2538985 h 3992303"/>
                  <a:gd name="connsiteX107" fmla="*/ 3919918 w 3998026"/>
                  <a:gd name="connsiteY107" fmla="*/ 2561559 h 3992303"/>
                  <a:gd name="connsiteX108" fmla="*/ 3931062 w 3998026"/>
                  <a:gd name="connsiteY108" fmla="*/ 2520792 h 3992303"/>
                  <a:gd name="connsiteX109" fmla="*/ 3935921 w 3998026"/>
                  <a:gd name="connsiteY109" fmla="*/ 2494407 h 3992303"/>
                  <a:gd name="connsiteX110" fmla="*/ 3935159 w 3998026"/>
                  <a:gd name="connsiteY110" fmla="*/ 2497836 h 3992303"/>
                  <a:gd name="connsiteX111" fmla="*/ 3927634 w 3998026"/>
                  <a:gd name="connsiteY111" fmla="*/ 2526030 h 3992303"/>
                  <a:gd name="connsiteX112" fmla="*/ 3935921 w 3998026"/>
                  <a:gd name="connsiteY112" fmla="*/ 2494407 h 3992303"/>
                  <a:gd name="connsiteX113" fmla="*/ 58769 w 3998026"/>
                  <a:gd name="connsiteY113" fmla="*/ 2482025 h 3992303"/>
                  <a:gd name="connsiteX114" fmla="*/ 62103 w 3998026"/>
                  <a:gd name="connsiteY114" fmla="*/ 2491550 h 3992303"/>
                  <a:gd name="connsiteX115" fmla="*/ 63341 w 3998026"/>
                  <a:gd name="connsiteY115" fmla="*/ 2503171 h 3992303"/>
                  <a:gd name="connsiteX116" fmla="*/ 64198 w 3998026"/>
                  <a:gd name="connsiteY116" fmla="*/ 2509933 h 3992303"/>
                  <a:gd name="connsiteX117" fmla="*/ 71437 w 3998026"/>
                  <a:gd name="connsiteY117" fmla="*/ 2533841 h 3992303"/>
                  <a:gd name="connsiteX118" fmla="*/ 82867 w 3998026"/>
                  <a:gd name="connsiteY118" fmla="*/ 2578609 h 3992303"/>
                  <a:gd name="connsiteX119" fmla="*/ 88773 w 3998026"/>
                  <a:gd name="connsiteY119" fmla="*/ 2593277 h 3992303"/>
                  <a:gd name="connsiteX120" fmla="*/ 88773 w 3998026"/>
                  <a:gd name="connsiteY120" fmla="*/ 2584419 h 3992303"/>
                  <a:gd name="connsiteX121" fmla="*/ 74390 w 3998026"/>
                  <a:gd name="connsiteY121" fmla="*/ 2540509 h 3992303"/>
                  <a:gd name="connsiteX122" fmla="*/ 72199 w 3998026"/>
                  <a:gd name="connsiteY122" fmla="*/ 2522125 h 3992303"/>
                  <a:gd name="connsiteX123" fmla="*/ 72771 w 3998026"/>
                  <a:gd name="connsiteY123" fmla="*/ 2513934 h 3992303"/>
                  <a:gd name="connsiteX124" fmla="*/ 68294 w 3998026"/>
                  <a:gd name="connsiteY124" fmla="*/ 2491550 h 3992303"/>
                  <a:gd name="connsiteX125" fmla="*/ 76104 w 3998026"/>
                  <a:gd name="connsiteY125" fmla="*/ 2509933 h 3992303"/>
                  <a:gd name="connsiteX126" fmla="*/ 79248 w 3998026"/>
                  <a:gd name="connsiteY126" fmla="*/ 2511743 h 3992303"/>
                  <a:gd name="connsiteX127" fmla="*/ 83248 w 3998026"/>
                  <a:gd name="connsiteY127" fmla="*/ 2519649 h 3992303"/>
                  <a:gd name="connsiteX128" fmla="*/ 90202 w 3998026"/>
                  <a:gd name="connsiteY128" fmla="*/ 2543461 h 3992303"/>
                  <a:gd name="connsiteX129" fmla="*/ 96869 w 3998026"/>
                  <a:gd name="connsiteY129" fmla="*/ 2552224 h 3992303"/>
                  <a:gd name="connsiteX130" fmla="*/ 99536 w 3998026"/>
                  <a:gd name="connsiteY130" fmla="*/ 2544319 h 3992303"/>
                  <a:gd name="connsiteX131" fmla="*/ 116871 w 3998026"/>
                  <a:gd name="connsiteY131" fmla="*/ 2564226 h 3992303"/>
                  <a:gd name="connsiteX132" fmla="*/ 129063 w 3998026"/>
                  <a:gd name="connsiteY132" fmla="*/ 2538889 h 3992303"/>
                  <a:gd name="connsiteX133" fmla="*/ 135540 w 3998026"/>
                  <a:gd name="connsiteY133" fmla="*/ 2548986 h 3992303"/>
                  <a:gd name="connsiteX134" fmla="*/ 133826 w 3998026"/>
                  <a:gd name="connsiteY134" fmla="*/ 2552224 h 3992303"/>
                  <a:gd name="connsiteX135" fmla="*/ 139636 w 3998026"/>
                  <a:gd name="connsiteY135" fmla="*/ 2568036 h 3992303"/>
                  <a:gd name="connsiteX136" fmla="*/ 158686 w 3998026"/>
                  <a:gd name="connsiteY136" fmla="*/ 2587086 h 3992303"/>
                  <a:gd name="connsiteX137" fmla="*/ 164496 w 3998026"/>
                  <a:gd name="connsiteY137" fmla="*/ 2614708 h 3992303"/>
                  <a:gd name="connsiteX138" fmla="*/ 174498 w 3998026"/>
                  <a:gd name="connsiteY138" fmla="*/ 2615851 h 3992303"/>
                  <a:gd name="connsiteX139" fmla="*/ 186785 w 3998026"/>
                  <a:gd name="connsiteY139" fmla="*/ 2627567 h 3992303"/>
                  <a:gd name="connsiteX140" fmla="*/ 201073 w 3998026"/>
                  <a:gd name="connsiteY140" fmla="*/ 2645093 h 3992303"/>
                  <a:gd name="connsiteX141" fmla="*/ 211359 w 3998026"/>
                  <a:gd name="connsiteY141" fmla="*/ 2667953 h 3992303"/>
                  <a:gd name="connsiteX142" fmla="*/ 218884 w 3998026"/>
                  <a:gd name="connsiteY142" fmla="*/ 2675859 h 3992303"/>
                  <a:gd name="connsiteX143" fmla="*/ 239649 w 3998026"/>
                  <a:gd name="connsiteY143" fmla="*/ 2702243 h 3992303"/>
                  <a:gd name="connsiteX144" fmla="*/ 243363 w 3998026"/>
                  <a:gd name="connsiteY144" fmla="*/ 2696528 h 3992303"/>
                  <a:gd name="connsiteX145" fmla="*/ 252888 w 3998026"/>
                  <a:gd name="connsiteY145" fmla="*/ 2707005 h 3992303"/>
                  <a:gd name="connsiteX146" fmla="*/ 270415 w 3998026"/>
                  <a:gd name="connsiteY146" fmla="*/ 2703196 h 3992303"/>
                  <a:gd name="connsiteX147" fmla="*/ 288893 w 3998026"/>
                  <a:gd name="connsiteY147" fmla="*/ 2715197 h 3992303"/>
                  <a:gd name="connsiteX148" fmla="*/ 305943 w 3998026"/>
                  <a:gd name="connsiteY148" fmla="*/ 2723293 h 3992303"/>
                  <a:gd name="connsiteX149" fmla="*/ 335280 w 3998026"/>
                  <a:gd name="connsiteY149" fmla="*/ 2762631 h 3992303"/>
                  <a:gd name="connsiteX150" fmla="*/ 358426 w 3998026"/>
                  <a:gd name="connsiteY150" fmla="*/ 2810733 h 3992303"/>
                  <a:gd name="connsiteX151" fmla="*/ 383572 w 3998026"/>
                  <a:gd name="connsiteY151" fmla="*/ 2838641 h 3992303"/>
                  <a:gd name="connsiteX152" fmla="*/ 395668 w 3998026"/>
                  <a:gd name="connsiteY152" fmla="*/ 2858644 h 3992303"/>
                  <a:gd name="connsiteX153" fmla="*/ 400240 w 3998026"/>
                  <a:gd name="connsiteY153" fmla="*/ 2896172 h 3992303"/>
                  <a:gd name="connsiteX154" fmla="*/ 393001 w 3998026"/>
                  <a:gd name="connsiteY154" fmla="*/ 2898268 h 3992303"/>
                  <a:gd name="connsiteX155" fmla="*/ 398621 w 3998026"/>
                  <a:gd name="connsiteY155" fmla="*/ 2912746 h 3992303"/>
                  <a:gd name="connsiteX156" fmla="*/ 406336 w 3998026"/>
                  <a:gd name="connsiteY156" fmla="*/ 2923318 h 3992303"/>
                  <a:gd name="connsiteX157" fmla="*/ 407479 w 3998026"/>
                  <a:gd name="connsiteY157" fmla="*/ 2917508 h 3992303"/>
                  <a:gd name="connsiteX158" fmla="*/ 404241 w 3998026"/>
                  <a:gd name="connsiteY158" fmla="*/ 2899125 h 3992303"/>
                  <a:gd name="connsiteX159" fmla="*/ 418528 w 3998026"/>
                  <a:gd name="connsiteY159" fmla="*/ 2898268 h 3992303"/>
                  <a:gd name="connsiteX160" fmla="*/ 441293 w 3998026"/>
                  <a:gd name="connsiteY160" fmla="*/ 2915794 h 3992303"/>
                  <a:gd name="connsiteX161" fmla="*/ 443293 w 3998026"/>
                  <a:gd name="connsiteY161" fmla="*/ 2923604 h 3992303"/>
                  <a:gd name="connsiteX162" fmla="*/ 445008 w 3998026"/>
                  <a:gd name="connsiteY162" fmla="*/ 2951322 h 3992303"/>
                  <a:gd name="connsiteX163" fmla="*/ 452151 w 3998026"/>
                  <a:gd name="connsiteY163" fmla="*/ 2961704 h 3992303"/>
                  <a:gd name="connsiteX164" fmla="*/ 452151 w 3998026"/>
                  <a:gd name="connsiteY164" fmla="*/ 2950655 h 3992303"/>
                  <a:gd name="connsiteX165" fmla="*/ 452151 w 3998026"/>
                  <a:gd name="connsiteY165" fmla="*/ 2941892 h 3992303"/>
                  <a:gd name="connsiteX166" fmla="*/ 458438 w 3998026"/>
                  <a:gd name="connsiteY166" fmla="*/ 2944845 h 3992303"/>
                  <a:gd name="connsiteX167" fmla="*/ 452151 w 3998026"/>
                  <a:gd name="connsiteY167" fmla="*/ 2926938 h 3992303"/>
                  <a:gd name="connsiteX168" fmla="*/ 452818 w 3998026"/>
                  <a:gd name="connsiteY168" fmla="*/ 2916270 h 3992303"/>
                  <a:gd name="connsiteX169" fmla="*/ 471868 w 3998026"/>
                  <a:gd name="connsiteY169" fmla="*/ 2921889 h 3992303"/>
                  <a:gd name="connsiteX170" fmla="*/ 500443 w 3998026"/>
                  <a:gd name="connsiteY170" fmla="*/ 2939130 h 3992303"/>
                  <a:gd name="connsiteX171" fmla="*/ 530066 w 3998026"/>
                  <a:gd name="connsiteY171" fmla="*/ 2965609 h 3992303"/>
                  <a:gd name="connsiteX172" fmla="*/ 540448 w 3998026"/>
                  <a:gd name="connsiteY172" fmla="*/ 2994661 h 3992303"/>
                  <a:gd name="connsiteX173" fmla="*/ 552640 w 3998026"/>
                  <a:gd name="connsiteY173" fmla="*/ 2975992 h 3992303"/>
                  <a:gd name="connsiteX174" fmla="*/ 557022 w 3998026"/>
                  <a:gd name="connsiteY174" fmla="*/ 2977992 h 3992303"/>
                  <a:gd name="connsiteX175" fmla="*/ 588073 w 3998026"/>
                  <a:gd name="connsiteY175" fmla="*/ 2991327 h 3992303"/>
                  <a:gd name="connsiteX176" fmla="*/ 599122 w 3998026"/>
                  <a:gd name="connsiteY176" fmla="*/ 2987707 h 3992303"/>
                  <a:gd name="connsiteX177" fmla="*/ 629697 w 3998026"/>
                  <a:gd name="connsiteY177" fmla="*/ 2993898 h 3992303"/>
                  <a:gd name="connsiteX178" fmla="*/ 659416 w 3998026"/>
                  <a:gd name="connsiteY178" fmla="*/ 3017521 h 3992303"/>
                  <a:gd name="connsiteX179" fmla="*/ 681704 w 3998026"/>
                  <a:gd name="connsiteY179" fmla="*/ 3036571 h 3992303"/>
                  <a:gd name="connsiteX180" fmla="*/ 699706 w 3998026"/>
                  <a:gd name="connsiteY180" fmla="*/ 3048477 h 3992303"/>
                  <a:gd name="connsiteX181" fmla="*/ 717899 w 3998026"/>
                  <a:gd name="connsiteY181" fmla="*/ 3055144 h 3992303"/>
                  <a:gd name="connsiteX182" fmla="*/ 733901 w 3998026"/>
                  <a:gd name="connsiteY182" fmla="*/ 3055144 h 3992303"/>
                  <a:gd name="connsiteX183" fmla="*/ 752951 w 3998026"/>
                  <a:gd name="connsiteY183" fmla="*/ 3080481 h 3992303"/>
                  <a:gd name="connsiteX184" fmla="*/ 774763 w 3998026"/>
                  <a:gd name="connsiteY184" fmla="*/ 3114771 h 3992303"/>
                  <a:gd name="connsiteX185" fmla="*/ 792861 w 3998026"/>
                  <a:gd name="connsiteY185" fmla="*/ 3155728 h 3992303"/>
                  <a:gd name="connsiteX186" fmla="*/ 798957 w 3998026"/>
                  <a:gd name="connsiteY186" fmla="*/ 3189352 h 3992303"/>
                  <a:gd name="connsiteX187" fmla="*/ 797242 w 3998026"/>
                  <a:gd name="connsiteY187" fmla="*/ 3211069 h 3992303"/>
                  <a:gd name="connsiteX188" fmla="*/ 790003 w 3998026"/>
                  <a:gd name="connsiteY188" fmla="*/ 3219546 h 3992303"/>
                  <a:gd name="connsiteX189" fmla="*/ 802862 w 3998026"/>
                  <a:gd name="connsiteY189" fmla="*/ 3262504 h 3992303"/>
                  <a:gd name="connsiteX190" fmla="*/ 804291 w 3998026"/>
                  <a:gd name="connsiteY190" fmla="*/ 3273076 h 3992303"/>
                  <a:gd name="connsiteX191" fmla="*/ 790480 w 3998026"/>
                  <a:gd name="connsiteY191" fmla="*/ 3267838 h 3992303"/>
                  <a:gd name="connsiteX192" fmla="*/ 792480 w 3998026"/>
                  <a:gd name="connsiteY192" fmla="*/ 3275457 h 3992303"/>
                  <a:gd name="connsiteX193" fmla="*/ 798385 w 3998026"/>
                  <a:gd name="connsiteY193" fmla="*/ 3279934 h 3992303"/>
                  <a:gd name="connsiteX194" fmla="*/ 802100 w 3998026"/>
                  <a:gd name="connsiteY194" fmla="*/ 3291650 h 3992303"/>
                  <a:gd name="connsiteX195" fmla="*/ 814673 w 3998026"/>
                  <a:gd name="connsiteY195" fmla="*/ 3312796 h 3992303"/>
                  <a:gd name="connsiteX196" fmla="*/ 851249 w 3998026"/>
                  <a:gd name="connsiteY196" fmla="*/ 3361945 h 3992303"/>
                  <a:gd name="connsiteX197" fmla="*/ 864775 w 3998026"/>
                  <a:gd name="connsiteY197" fmla="*/ 3384709 h 3992303"/>
                  <a:gd name="connsiteX198" fmla="*/ 880396 w 3998026"/>
                  <a:gd name="connsiteY198" fmla="*/ 3405188 h 3992303"/>
                  <a:gd name="connsiteX199" fmla="*/ 880396 w 3998026"/>
                  <a:gd name="connsiteY199" fmla="*/ 3410998 h 3992303"/>
                  <a:gd name="connsiteX200" fmla="*/ 887349 w 3998026"/>
                  <a:gd name="connsiteY200" fmla="*/ 3423571 h 3992303"/>
                  <a:gd name="connsiteX201" fmla="*/ 904875 w 3998026"/>
                  <a:gd name="connsiteY201" fmla="*/ 3447670 h 3992303"/>
                  <a:gd name="connsiteX202" fmla="*/ 904875 w 3998026"/>
                  <a:gd name="connsiteY202" fmla="*/ 3455575 h 3992303"/>
                  <a:gd name="connsiteX203" fmla="*/ 914400 w 3998026"/>
                  <a:gd name="connsiteY203" fmla="*/ 3467291 h 3992303"/>
                  <a:gd name="connsiteX204" fmla="*/ 922782 w 3998026"/>
                  <a:gd name="connsiteY204" fmla="*/ 3482245 h 3992303"/>
                  <a:gd name="connsiteX205" fmla="*/ 929164 w 3998026"/>
                  <a:gd name="connsiteY205" fmla="*/ 3497295 h 3992303"/>
                  <a:gd name="connsiteX206" fmla="*/ 943737 w 3998026"/>
                  <a:gd name="connsiteY206" fmla="*/ 3513202 h 3992303"/>
                  <a:gd name="connsiteX207" fmla="*/ 936879 w 3998026"/>
                  <a:gd name="connsiteY207" fmla="*/ 3518250 h 3992303"/>
                  <a:gd name="connsiteX208" fmla="*/ 946975 w 3998026"/>
                  <a:gd name="connsiteY208" fmla="*/ 3528822 h 3992303"/>
                  <a:gd name="connsiteX209" fmla="*/ 941737 w 3998026"/>
                  <a:gd name="connsiteY209" fmla="*/ 3535204 h 3992303"/>
                  <a:gd name="connsiteX210" fmla="*/ 920781 w 3998026"/>
                  <a:gd name="connsiteY210" fmla="*/ 3534728 h 3992303"/>
                  <a:gd name="connsiteX211" fmla="*/ 924877 w 3998026"/>
                  <a:gd name="connsiteY211" fmla="*/ 3544253 h 3992303"/>
                  <a:gd name="connsiteX212" fmla="*/ 925639 w 3998026"/>
                  <a:gd name="connsiteY212" fmla="*/ 3555112 h 3992303"/>
                  <a:gd name="connsiteX213" fmla="*/ 924210 w 3998026"/>
                  <a:gd name="connsiteY213" fmla="*/ 3567589 h 3992303"/>
                  <a:gd name="connsiteX214" fmla="*/ 932307 w 3998026"/>
                  <a:gd name="connsiteY214" fmla="*/ 3581686 h 3992303"/>
                  <a:gd name="connsiteX215" fmla="*/ 933545 w 3998026"/>
                  <a:gd name="connsiteY215" fmla="*/ 3588068 h 3992303"/>
                  <a:gd name="connsiteX216" fmla="*/ 953547 w 3998026"/>
                  <a:gd name="connsiteY216" fmla="*/ 3608928 h 3992303"/>
                  <a:gd name="connsiteX217" fmla="*/ 979360 w 3998026"/>
                  <a:gd name="connsiteY217" fmla="*/ 3629788 h 3992303"/>
                  <a:gd name="connsiteX218" fmla="*/ 1004697 w 3998026"/>
                  <a:gd name="connsiteY218" fmla="*/ 3649885 h 3992303"/>
                  <a:gd name="connsiteX219" fmla="*/ 1017746 w 3998026"/>
                  <a:gd name="connsiteY219" fmla="*/ 3662077 h 3992303"/>
                  <a:gd name="connsiteX220" fmla="*/ 1024890 w 3998026"/>
                  <a:gd name="connsiteY220" fmla="*/ 3672269 h 3992303"/>
                  <a:gd name="connsiteX221" fmla="*/ 1047083 w 3998026"/>
                  <a:gd name="connsiteY221" fmla="*/ 3691890 h 3992303"/>
                  <a:gd name="connsiteX222" fmla="*/ 1068229 w 3998026"/>
                  <a:gd name="connsiteY222" fmla="*/ 3709988 h 3992303"/>
                  <a:gd name="connsiteX223" fmla="*/ 1079849 w 3998026"/>
                  <a:gd name="connsiteY223" fmla="*/ 3722656 h 3992303"/>
                  <a:gd name="connsiteX224" fmla="*/ 1056227 w 3998026"/>
                  <a:gd name="connsiteY224" fmla="*/ 3702939 h 3992303"/>
                  <a:gd name="connsiteX225" fmla="*/ 1044226 w 3998026"/>
                  <a:gd name="connsiteY225" fmla="*/ 3694557 h 3992303"/>
                  <a:gd name="connsiteX226" fmla="*/ 1045273 w 3998026"/>
                  <a:gd name="connsiteY226" fmla="*/ 3698558 h 3992303"/>
                  <a:gd name="connsiteX227" fmla="*/ 1061847 w 3998026"/>
                  <a:gd name="connsiteY227" fmla="*/ 3710655 h 3992303"/>
                  <a:gd name="connsiteX228" fmla="*/ 1077658 w 3998026"/>
                  <a:gd name="connsiteY228" fmla="*/ 3723799 h 3992303"/>
                  <a:gd name="connsiteX229" fmla="*/ 1096137 w 3998026"/>
                  <a:gd name="connsiteY229" fmla="*/ 3736658 h 3992303"/>
                  <a:gd name="connsiteX230" fmla="*/ 1118711 w 3998026"/>
                  <a:gd name="connsiteY230" fmla="*/ 3752565 h 3992303"/>
                  <a:gd name="connsiteX231" fmla="*/ 1134808 w 3998026"/>
                  <a:gd name="connsiteY231" fmla="*/ 3765423 h 3992303"/>
                  <a:gd name="connsiteX232" fmla="*/ 1156144 w 3998026"/>
                  <a:gd name="connsiteY232" fmla="*/ 3780568 h 3992303"/>
                  <a:gd name="connsiteX233" fmla="*/ 1158145 w 3998026"/>
                  <a:gd name="connsiteY233" fmla="*/ 3784378 h 3992303"/>
                  <a:gd name="connsiteX234" fmla="*/ 1152620 w 3998026"/>
                  <a:gd name="connsiteY234" fmla="*/ 3783712 h 3992303"/>
                  <a:gd name="connsiteX235" fmla="*/ 1151858 w 3998026"/>
                  <a:gd name="connsiteY235" fmla="*/ 3785045 h 3992303"/>
                  <a:gd name="connsiteX236" fmla="*/ 1136523 w 3998026"/>
                  <a:gd name="connsiteY236" fmla="*/ 3779521 h 3992303"/>
                  <a:gd name="connsiteX237" fmla="*/ 1131284 w 3998026"/>
                  <a:gd name="connsiteY237" fmla="*/ 3778473 h 3992303"/>
                  <a:gd name="connsiteX238" fmla="*/ 1123569 w 3998026"/>
                  <a:gd name="connsiteY238" fmla="*/ 3775425 h 3992303"/>
                  <a:gd name="connsiteX239" fmla="*/ 1123569 w 3998026"/>
                  <a:gd name="connsiteY239" fmla="*/ 3776377 h 3992303"/>
                  <a:gd name="connsiteX240" fmla="*/ 1134142 w 3998026"/>
                  <a:gd name="connsiteY240" fmla="*/ 3782283 h 3992303"/>
                  <a:gd name="connsiteX241" fmla="*/ 1147477 w 3998026"/>
                  <a:gd name="connsiteY241" fmla="*/ 3787236 h 3992303"/>
                  <a:gd name="connsiteX242" fmla="*/ 1157002 w 3998026"/>
                  <a:gd name="connsiteY242" fmla="*/ 3790855 h 3992303"/>
                  <a:gd name="connsiteX243" fmla="*/ 1167955 w 3998026"/>
                  <a:gd name="connsiteY243" fmla="*/ 3796570 h 3992303"/>
                  <a:gd name="connsiteX244" fmla="*/ 1183386 w 3998026"/>
                  <a:gd name="connsiteY244" fmla="*/ 3805048 h 3992303"/>
                  <a:gd name="connsiteX245" fmla="*/ 1194625 w 3998026"/>
                  <a:gd name="connsiteY245" fmla="*/ 3809810 h 3992303"/>
                  <a:gd name="connsiteX246" fmla="*/ 1204150 w 3998026"/>
                  <a:gd name="connsiteY246" fmla="*/ 3813334 h 3992303"/>
                  <a:gd name="connsiteX247" fmla="*/ 1216723 w 3998026"/>
                  <a:gd name="connsiteY247" fmla="*/ 3819526 h 3992303"/>
                  <a:gd name="connsiteX248" fmla="*/ 1239393 w 3998026"/>
                  <a:gd name="connsiteY248" fmla="*/ 3832194 h 3992303"/>
                  <a:gd name="connsiteX249" fmla="*/ 1259300 w 3998026"/>
                  <a:gd name="connsiteY249" fmla="*/ 3842386 h 3992303"/>
                  <a:gd name="connsiteX250" fmla="*/ 1268349 w 3998026"/>
                  <a:gd name="connsiteY250" fmla="*/ 3848101 h 3992303"/>
                  <a:gd name="connsiteX251" fmla="*/ 1272635 w 3998026"/>
                  <a:gd name="connsiteY251" fmla="*/ 3852768 h 3992303"/>
                  <a:gd name="connsiteX252" fmla="*/ 1268254 w 3998026"/>
                  <a:gd name="connsiteY252" fmla="*/ 3852768 h 3992303"/>
                  <a:gd name="connsiteX253" fmla="*/ 1266539 w 3998026"/>
                  <a:gd name="connsiteY253" fmla="*/ 3852768 h 3992303"/>
                  <a:gd name="connsiteX254" fmla="*/ 1277969 w 3998026"/>
                  <a:gd name="connsiteY254" fmla="*/ 3858006 h 3992303"/>
                  <a:gd name="connsiteX255" fmla="*/ 1293971 w 3998026"/>
                  <a:gd name="connsiteY255" fmla="*/ 3864198 h 3992303"/>
                  <a:gd name="connsiteX256" fmla="*/ 1300639 w 3998026"/>
                  <a:gd name="connsiteY256" fmla="*/ 3867151 h 3992303"/>
                  <a:gd name="connsiteX257" fmla="*/ 1310164 w 3998026"/>
                  <a:gd name="connsiteY257" fmla="*/ 3871151 h 3992303"/>
                  <a:gd name="connsiteX258" fmla="*/ 1330928 w 3998026"/>
                  <a:gd name="connsiteY258" fmla="*/ 3878962 h 3992303"/>
                  <a:gd name="connsiteX259" fmla="*/ 1344168 w 3998026"/>
                  <a:gd name="connsiteY259" fmla="*/ 3884391 h 3992303"/>
                  <a:gd name="connsiteX260" fmla="*/ 1339881 w 3998026"/>
                  <a:gd name="connsiteY260" fmla="*/ 3883724 h 3992303"/>
                  <a:gd name="connsiteX261" fmla="*/ 1334452 w 3998026"/>
                  <a:gd name="connsiteY261" fmla="*/ 3882486 h 3992303"/>
                  <a:gd name="connsiteX262" fmla="*/ 1327975 w 3998026"/>
                  <a:gd name="connsiteY262" fmla="*/ 3880867 h 3992303"/>
                  <a:gd name="connsiteX263" fmla="*/ 1334738 w 3998026"/>
                  <a:gd name="connsiteY263" fmla="*/ 3883343 h 3992303"/>
                  <a:gd name="connsiteX264" fmla="*/ 1358551 w 3998026"/>
                  <a:gd name="connsiteY264" fmla="*/ 3891820 h 3992303"/>
                  <a:gd name="connsiteX265" fmla="*/ 1383601 w 3998026"/>
                  <a:gd name="connsiteY265" fmla="*/ 3900298 h 3992303"/>
                  <a:gd name="connsiteX266" fmla="*/ 1393698 w 3998026"/>
                  <a:gd name="connsiteY266" fmla="*/ 3903155 h 3992303"/>
                  <a:gd name="connsiteX267" fmla="*/ 1385792 w 3998026"/>
                  <a:gd name="connsiteY267" fmla="*/ 3900202 h 3992303"/>
                  <a:gd name="connsiteX268" fmla="*/ 1389697 w 3998026"/>
                  <a:gd name="connsiteY268" fmla="*/ 3901250 h 3992303"/>
                  <a:gd name="connsiteX269" fmla="*/ 1404556 w 3998026"/>
                  <a:gd name="connsiteY269" fmla="*/ 3906108 h 3992303"/>
                  <a:gd name="connsiteX270" fmla="*/ 1414081 w 3998026"/>
                  <a:gd name="connsiteY270" fmla="*/ 3909632 h 3992303"/>
                  <a:gd name="connsiteX271" fmla="*/ 1401889 w 3998026"/>
                  <a:gd name="connsiteY271" fmla="*/ 3906108 h 3992303"/>
                  <a:gd name="connsiteX272" fmla="*/ 1414939 w 3998026"/>
                  <a:gd name="connsiteY272" fmla="*/ 3910299 h 3992303"/>
                  <a:gd name="connsiteX273" fmla="*/ 1422463 w 3998026"/>
                  <a:gd name="connsiteY273" fmla="*/ 3912680 h 3992303"/>
                  <a:gd name="connsiteX274" fmla="*/ 1428178 w 3998026"/>
                  <a:gd name="connsiteY274" fmla="*/ 3914776 h 3992303"/>
                  <a:gd name="connsiteX275" fmla="*/ 1448943 w 3998026"/>
                  <a:gd name="connsiteY275" fmla="*/ 3921157 h 3992303"/>
                  <a:gd name="connsiteX276" fmla="*/ 1481233 w 3998026"/>
                  <a:gd name="connsiteY276" fmla="*/ 3930682 h 3992303"/>
                  <a:gd name="connsiteX277" fmla="*/ 1498854 w 3998026"/>
                  <a:gd name="connsiteY277" fmla="*/ 3935635 h 3992303"/>
                  <a:gd name="connsiteX278" fmla="*/ 1502854 w 3998026"/>
                  <a:gd name="connsiteY278" fmla="*/ 3936969 h 3992303"/>
                  <a:gd name="connsiteX279" fmla="*/ 1520666 w 3998026"/>
                  <a:gd name="connsiteY279" fmla="*/ 3941922 h 3992303"/>
                  <a:gd name="connsiteX280" fmla="*/ 1536717 w 3998026"/>
                  <a:gd name="connsiteY280" fmla="*/ 3945791 h 3992303"/>
                  <a:gd name="connsiteX281" fmla="*/ 1513522 w 3998026"/>
                  <a:gd name="connsiteY281" fmla="*/ 3941064 h 3992303"/>
                  <a:gd name="connsiteX282" fmla="*/ 1437322 w 3998026"/>
                  <a:gd name="connsiteY282" fmla="*/ 3920586 h 3992303"/>
                  <a:gd name="connsiteX283" fmla="*/ 1361980 w 3998026"/>
                  <a:gd name="connsiteY283" fmla="*/ 3897154 h 3992303"/>
                  <a:gd name="connsiteX284" fmla="*/ 1287970 w 3998026"/>
                  <a:gd name="connsiteY284" fmla="*/ 3870961 h 3992303"/>
                  <a:gd name="connsiteX285" fmla="*/ 1215295 w 3998026"/>
                  <a:gd name="connsiteY285" fmla="*/ 3842386 h 3992303"/>
                  <a:gd name="connsiteX286" fmla="*/ 1155859 w 3998026"/>
                  <a:gd name="connsiteY286" fmla="*/ 3815906 h 3992303"/>
                  <a:gd name="connsiteX287" fmla="*/ 1130295 w 3998026"/>
                  <a:gd name="connsiteY287" fmla="*/ 3803650 h 3992303"/>
                  <a:gd name="connsiteX288" fmla="*/ 1114139 w 3998026"/>
                  <a:gd name="connsiteY288" fmla="*/ 3795904 h 3992303"/>
                  <a:gd name="connsiteX289" fmla="*/ 1102348 w 3998026"/>
                  <a:gd name="connsiteY289" fmla="*/ 3789868 h 3992303"/>
                  <a:gd name="connsiteX290" fmla="*/ 1074325 w 3998026"/>
                  <a:gd name="connsiteY290" fmla="*/ 3775520 h 3992303"/>
                  <a:gd name="connsiteX291" fmla="*/ 1064971 w 3998026"/>
                  <a:gd name="connsiteY291" fmla="*/ 3770468 h 3992303"/>
                  <a:gd name="connsiteX292" fmla="*/ 1051750 w 3998026"/>
                  <a:gd name="connsiteY292" fmla="*/ 3763328 h 3992303"/>
                  <a:gd name="connsiteX293" fmla="*/ 1033272 w 3998026"/>
                  <a:gd name="connsiteY293" fmla="*/ 3753231 h 3992303"/>
                  <a:gd name="connsiteX294" fmla="*/ 1024318 w 3998026"/>
                  <a:gd name="connsiteY294" fmla="*/ 3748088 h 3992303"/>
                  <a:gd name="connsiteX295" fmla="*/ 974979 w 3998026"/>
                  <a:gd name="connsiteY295" fmla="*/ 3719513 h 3992303"/>
                  <a:gd name="connsiteX296" fmla="*/ 947737 w 3998026"/>
                  <a:gd name="connsiteY296" fmla="*/ 3703035 h 3992303"/>
                  <a:gd name="connsiteX297" fmla="*/ 927068 w 3998026"/>
                  <a:gd name="connsiteY297" fmla="*/ 3689605 h 3992303"/>
                  <a:gd name="connsiteX298" fmla="*/ 912718 w 3998026"/>
                  <a:gd name="connsiteY298" fmla="*/ 3680422 h 3992303"/>
                  <a:gd name="connsiteX299" fmla="*/ 891349 w 3998026"/>
                  <a:gd name="connsiteY299" fmla="*/ 3666745 h 3992303"/>
                  <a:gd name="connsiteX300" fmla="*/ 875824 w 3998026"/>
                  <a:gd name="connsiteY300" fmla="*/ 3655791 h 3992303"/>
                  <a:gd name="connsiteX301" fmla="*/ 858774 w 3998026"/>
                  <a:gd name="connsiteY301" fmla="*/ 3643885 h 3992303"/>
                  <a:gd name="connsiteX302" fmla="*/ 838485 w 3998026"/>
                  <a:gd name="connsiteY302" fmla="*/ 3629216 h 3992303"/>
                  <a:gd name="connsiteX303" fmla="*/ 786384 w 3998026"/>
                  <a:gd name="connsiteY303" fmla="*/ 3589782 h 3992303"/>
                  <a:gd name="connsiteX304" fmla="*/ 750951 w 3998026"/>
                  <a:gd name="connsiteY304" fmla="*/ 3561874 h 3992303"/>
                  <a:gd name="connsiteX305" fmla="*/ 738568 w 3998026"/>
                  <a:gd name="connsiteY305" fmla="*/ 3550921 h 3992303"/>
                  <a:gd name="connsiteX306" fmla="*/ 723424 w 3998026"/>
                  <a:gd name="connsiteY306" fmla="*/ 3540538 h 3992303"/>
                  <a:gd name="connsiteX307" fmla="*/ 685324 w 3998026"/>
                  <a:gd name="connsiteY307" fmla="*/ 3506534 h 3992303"/>
                  <a:gd name="connsiteX308" fmla="*/ 642271 w 3998026"/>
                  <a:gd name="connsiteY308" fmla="*/ 3467386 h 3992303"/>
                  <a:gd name="connsiteX309" fmla="*/ 597408 w 3998026"/>
                  <a:gd name="connsiteY309" fmla="*/ 3424714 h 3992303"/>
                  <a:gd name="connsiteX310" fmla="*/ 572452 w 3998026"/>
                  <a:gd name="connsiteY310" fmla="*/ 3402712 h 3992303"/>
                  <a:gd name="connsiteX311" fmla="*/ 557117 w 3998026"/>
                  <a:gd name="connsiteY311" fmla="*/ 3387948 h 3992303"/>
                  <a:gd name="connsiteX312" fmla="*/ 525018 w 3998026"/>
                  <a:gd name="connsiteY312" fmla="*/ 3358897 h 3992303"/>
                  <a:gd name="connsiteX313" fmla="*/ 516636 w 3998026"/>
                  <a:gd name="connsiteY313" fmla="*/ 3350324 h 3992303"/>
                  <a:gd name="connsiteX314" fmla="*/ 376713 w 3998026"/>
                  <a:gd name="connsiteY314" fmla="*/ 3180493 h 3992303"/>
                  <a:gd name="connsiteX315" fmla="*/ 332327 w 3998026"/>
                  <a:gd name="connsiteY315" fmla="*/ 3117533 h 3992303"/>
                  <a:gd name="connsiteX316" fmla="*/ 213646 w 3998026"/>
                  <a:gd name="connsiteY316" fmla="*/ 2918365 h 3992303"/>
                  <a:gd name="connsiteX317" fmla="*/ 146971 w 3998026"/>
                  <a:gd name="connsiteY317" fmla="*/ 2777681 h 3992303"/>
                  <a:gd name="connsiteX318" fmla="*/ 118396 w 3998026"/>
                  <a:gd name="connsiteY318" fmla="*/ 2705196 h 3992303"/>
                  <a:gd name="connsiteX319" fmla="*/ 92107 w 3998026"/>
                  <a:gd name="connsiteY319" fmla="*/ 2631282 h 3992303"/>
                  <a:gd name="connsiteX320" fmla="*/ 68675 w 3998026"/>
                  <a:gd name="connsiteY320" fmla="*/ 2556129 h 3992303"/>
                  <a:gd name="connsiteX321" fmla="*/ 62769 w 3998026"/>
                  <a:gd name="connsiteY321" fmla="*/ 2534127 h 3992303"/>
                  <a:gd name="connsiteX322" fmla="*/ 64484 w 3998026"/>
                  <a:gd name="connsiteY322" fmla="*/ 2538794 h 3992303"/>
                  <a:gd name="connsiteX323" fmla="*/ 61436 w 3998026"/>
                  <a:gd name="connsiteY323" fmla="*/ 2527650 h 3992303"/>
                  <a:gd name="connsiteX324" fmla="*/ 60769 w 3998026"/>
                  <a:gd name="connsiteY324" fmla="*/ 2518125 h 3992303"/>
                  <a:gd name="connsiteX325" fmla="*/ 58769 w 3998026"/>
                  <a:gd name="connsiteY325" fmla="*/ 2505456 h 3992303"/>
                  <a:gd name="connsiteX326" fmla="*/ 58769 w 3998026"/>
                  <a:gd name="connsiteY326" fmla="*/ 2494884 h 3992303"/>
                  <a:gd name="connsiteX327" fmla="*/ 3941159 w 3998026"/>
                  <a:gd name="connsiteY327" fmla="*/ 2471071 h 3992303"/>
                  <a:gd name="connsiteX328" fmla="*/ 3935920 w 3998026"/>
                  <a:gd name="connsiteY328" fmla="*/ 2494598 h 3992303"/>
                  <a:gd name="connsiteX329" fmla="*/ 3940729 w 3998026"/>
                  <a:gd name="connsiteY329" fmla="*/ 2471702 h 3992303"/>
                  <a:gd name="connsiteX330" fmla="*/ 3949732 w 3998026"/>
                  <a:gd name="connsiteY330" fmla="*/ 2445830 h 3992303"/>
                  <a:gd name="connsiteX331" fmla="*/ 3945636 w 3998026"/>
                  <a:gd name="connsiteY331" fmla="*/ 2463927 h 3992303"/>
                  <a:gd name="connsiteX332" fmla="*/ 3939254 w 3998026"/>
                  <a:gd name="connsiteY332" fmla="*/ 2490502 h 3992303"/>
                  <a:gd name="connsiteX333" fmla="*/ 3936587 w 3998026"/>
                  <a:gd name="connsiteY333" fmla="*/ 2500313 h 3992303"/>
                  <a:gd name="connsiteX334" fmla="*/ 3949732 w 3998026"/>
                  <a:gd name="connsiteY334" fmla="*/ 2445830 h 3992303"/>
                  <a:gd name="connsiteX335" fmla="*/ 41339 w 3998026"/>
                  <a:gd name="connsiteY335" fmla="*/ 2253330 h 3992303"/>
                  <a:gd name="connsiteX336" fmla="*/ 48959 w 3998026"/>
                  <a:gd name="connsiteY336" fmla="*/ 2258283 h 3992303"/>
                  <a:gd name="connsiteX337" fmla="*/ 51626 w 3998026"/>
                  <a:gd name="connsiteY337" fmla="*/ 2267808 h 3992303"/>
                  <a:gd name="connsiteX338" fmla="*/ 49816 w 3998026"/>
                  <a:gd name="connsiteY338" fmla="*/ 2277333 h 3992303"/>
                  <a:gd name="connsiteX339" fmla="*/ 43530 w 3998026"/>
                  <a:gd name="connsiteY339" fmla="*/ 2277333 h 3992303"/>
                  <a:gd name="connsiteX340" fmla="*/ 40196 w 3998026"/>
                  <a:gd name="connsiteY340" fmla="*/ 2267808 h 3992303"/>
                  <a:gd name="connsiteX341" fmla="*/ 4001 w 3998026"/>
                  <a:gd name="connsiteY341" fmla="*/ 2198371 h 3992303"/>
                  <a:gd name="connsiteX342" fmla="*/ 5906 w 3998026"/>
                  <a:gd name="connsiteY342" fmla="*/ 2198371 h 3992303"/>
                  <a:gd name="connsiteX343" fmla="*/ 10002 w 3998026"/>
                  <a:gd name="connsiteY343" fmla="*/ 2208563 h 3992303"/>
                  <a:gd name="connsiteX344" fmla="*/ 13621 w 3998026"/>
                  <a:gd name="connsiteY344" fmla="*/ 2209039 h 3992303"/>
                  <a:gd name="connsiteX345" fmla="*/ 20193 w 3998026"/>
                  <a:gd name="connsiteY345" fmla="*/ 2219326 h 3992303"/>
                  <a:gd name="connsiteX346" fmla="*/ 27432 w 3998026"/>
                  <a:gd name="connsiteY346" fmla="*/ 2239233 h 3992303"/>
                  <a:gd name="connsiteX347" fmla="*/ 29623 w 3998026"/>
                  <a:gd name="connsiteY347" fmla="*/ 2249997 h 3992303"/>
                  <a:gd name="connsiteX348" fmla="*/ 28576 w 3998026"/>
                  <a:gd name="connsiteY348" fmla="*/ 2265046 h 3992303"/>
                  <a:gd name="connsiteX349" fmla="*/ 24289 w 3998026"/>
                  <a:gd name="connsiteY349" fmla="*/ 2261331 h 3992303"/>
                  <a:gd name="connsiteX350" fmla="*/ 21051 w 3998026"/>
                  <a:gd name="connsiteY350" fmla="*/ 2264379 h 3992303"/>
                  <a:gd name="connsiteX351" fmla="*/ 18384 w 3998026"/>
                  <a:gd name="connsiteY351" fmla="*/ 2280476 h 3992303"/>
                  <a:gd name="connsiteX352" fmla="*/ 14764 w 3998026"/>
                  <a:gd name="connsiteY352" fmla="*/ 2270951 h 3992303"/>
                  <a:gd name="connsiteX353" fmla="*/ 12669 w 3998026"/>
                  <a:gd name="connsiteY353" fmla="*/ 2272666 h 3992303"/>
                  <a:gd name="connsiteX354" fmla="*/ 12002 w 3998026"/>
                  <a:gd name="connsiteY354" fmla="*/ 2277238 h 3992303"/>
                  <a:gd name="connsiteX355" fmla="*/ 8287 w 3998026"/>
                  <a:gd name="connsiteY355" fmla="*/ 2261522 h 3992303"/>
                  <a:gd name="connsiteX356" fmla="*/ 8478 w 3998026"/>
                  <a:gd name="connsiteY356" fmla="*/ 2253044 h 3992303"/>
                  <a:gd name="connsiteX357" fmla="*/ 11430 w 3998026"/>
                  <a:gd name="connsiteY357" fmla="*/ 2248377 h 3992303"/>
                  <a:gd name="connsiteX358" fmla="*/ 5716 w 3998026"/>
                  <a:gd name="connsiteY358" fmla="*/ 2215230 h 3992303"/>
                  <a:gd name="connsiteX359" fmla="*/ 0 w 3998026"/>
                  <a:gd name="connsiteY359" fmla="*/ 2186845 h 3992303"/>
                  <a:gd name="connsiteX360" fmla="*/ 952 w 3998026"/>
                  <a:gd name="connsiteY360" fmla="*/ 2193798 h 3992303"/>
                  <a:gd name="connsiteX361" fmla="*/ 761 w 3998026"/>
                  <a:gd name="connsiteY361" fmla="*/ 2194655 h 3992303"/>
                  <a:gd name="connsiteX362" fmla="*/ 0 w 3998026"/>
                  <a:gd name="connsiteY362" fmla="*/ 2186845 h 3992303"/>
                  <a:gd name="connsiteX363" fmla="*/ 2398490 w 3998026"/>
                  <a:gd name="connsiteY363" fmla="*/ 1572864 h 3992303"/>
                  <a:gd name="connsiteX364" fmla="*/ 2414206 w 3998026"/>
                  <a:gd name="connsiteY364" fmla="*/ 1581437 h 3992303"/>
                  <a:gd name="connsiteX365" fmla="*/ 2456688 w 3998026"/>
                  <a:gd name="connsiteY365" fmla="*/ 1581437 h 3992303"/>
                  <a:gd name="connsiteX366" fmla="*/ 2477452 w 3998026"/>
                  <a:gd name="connsiteY366" fmla="*/ 1583056 h 3992303"/>
                  <a:gd name="connsiteX367" fmla="*/ 2432971 w 3998026"/>
                  <a:gd name="connsiteY367" fmla="*/ 1597629 h 3992303"/>
                  <a:gd name="connsiteX368" fmla="*/ 2411920 w 3998026"/>
                  <a:gd name="connsiteY368" fmla="*/ 1593724 h 3992303"/>
                  <a:gd name="connsiteX369" fmla="*/ 2382869 w 3998026"/>
                  <a:gd name="connsiteY369" fmla="*/ 1584199 h 3992303"/>
                  <a:gd name="connsiteX370" fmla="*/ 2735961 w 3998026"/>
                  <a:gd name="connsiteY370" fmla="*/ 1566768 h 3992303"/>
                  <a:gd name="connsiteX371" fmla="*/ 2720435 w 3998026"/>
                  <a:gd name="connsiteY371" fmla="*/ 1576293 h 3992303"/>
                  <a:gd name="connsiteX372" fmla="*/ 2721959 w 3998026"/>
                  <a:gd name="connsiteY372" fmla="*/ 1596105 h 3992303"/>
                  <a:gd name="connsiteX373" fmla="*/ 2692527 w 3998026"/>
                  <a:gd name="connsiteY373" fmla="*/ 1610678 h 3992303"/>
                  <a:gd name="connsiteX374" fmla="*/ 2672620 w 3998026"/>
                  <a:gd name="connsiteY374" fmla="*/ 1598963 h 3992303"/>
                  <a:gd name="connsiteX375" fmla="*/ 2692337 w 3998026"/>
                  <a:gd name="connsiteY375" fmla="*/ 1582008 h 3992303"/>
                  <a:gd name="connsiteX376" fmla="*/ 2045780 w 3998026"/>
                  <a:gd name="connsiteY376" fmla="*/ 1472280 h 3992303"/>
                  <a:gd name="connsiteX377" fmla="*/ 2066258 w 3998026"/>
                  <a:gd name="connsiteY377" fmla="*/ 1476185 h 3992303"/>
                  <a:gd name="connsiteX378" fmla="*/ 2088261 w 3998026"/>
                  <a:gd name="connsiteY378" fmla="*/ 1472280 h 3992303"/>
                  <a:gd name="connsiteX379" fmla="*/ 2116931 w 3998026"/>
                  <a:gd name="connsiteY379" fmla="*/ 1474376 h 3992303"/>
                  <a:gd name="connsiteX380" fmla="*/ 2102739 w 3998026"/>
                  <a:gd name="connsiteY380" fmla="*/ 1500188 h 3992303"/>
                  <a:gd name="connsiteX381" fmla="*/ 2102739 w 3998026"/>
                  <a:gd name="connsiteY381" fmla="*/ 1524572 h 3992303"/>
                  <a:gd name="connsiteX382" fmla="*/ 2093214 w 3998026"/>
                  <a:gd name="connsiteY382" fmla="*/ 1530192 h 3992303"/>
                  <a:gd name="connsiteX383" fmla="*/ 2075879 w 3998026"/>
                  <a:gd name="connsiteY383" fmla="*/ 1517714 h 3992303"/>
                  <a:gd name="connsiteX384" fmla="*/ 2015871 w 3998026"/>
                  <a:gd name="connsiteY384" fmla="*/ 1485996 h 3992303"/>
                  <a:gd name="connsiteX385" fmla="*/ 2032921 w 3998026"/>
                  <a:gd name="connsiteY385" fmla="*/ 1474376 h 3992303"/>
                  <a:gd name="connsiteX386" fmla="*/ 81446 w 3998026"/>
                  <a:gd name="connsiteY386" fmla="*/ 1404922 h 3992303"/>
                  <a:gd name="connsiteX387" fmla="*/ 77819 w 3998026"/>
                  <a:gd name="connsiteY387" fmla="*/ 1416559 h 3992303"/>
                  <a:gd name="connsiteX388" fmla="*/ 17145 w 3998026"/>
                  <a:gd name="connsiteY388" fmla="*/ 1674496 h 3992303"/>
                  <a:gd name="connsiteX389" fmla="*/ 77534 w 3998026"/>
                  <a:gd name="connsiteY389" fmla="*/ 1416273 h 3992303"/>
                  <a:gd name="connsiteX390" fmla="*/ 1696207 w 3998026"/>
                  <a:gd name="connsiteY390" fmla="*/ 1402837 h 3992303"/>
                  <a:gd name="connsiteX391" fmla="*/ 1693826 w 3998026"/>
                  <a:gd name="connsiteY391" fmla="*/ 1419220 h 3992303"/>
                  <a:gd name="connsiteX392" fmla="*/ 1680205 w 3998026"/>
                  <a:gd name="connsiteY392" fmla="*/ 1424935 h 3992303"/>
                  <a:gd name="connsiteX393" fmla="*/ 1665727 w 3998026"/>
                  <a:gd name="connsiteY393" fmla="*/ 1419220 h 3992303"/>
                  <a:gd name="connsiteX394" fmla="*/ 1675347 w 3998026"/>
                  <a:gd name="connsiteY394" fmla="*/ 1407028 h 3992303"/>
                  <a:gd name="connsiteX395" fmla="*/ 1904233 w 3998026"/>
                  <a:gd name="connsiteY395" fmla="*/ 1353879 h 3992303"/>
                  <a:gd name="connsiteX396" fmla="*/ 1916425 w 3998026"/>
                  <a:gd name="connsiteY396" fmla="*/ 1359118 h 3992303"/>
                  <a:gd name="connsiteX397" fmla="*/ 1919568 w 3998026"/>
                  <a:gd name="connsiteY397" fmla="*/ 1370738 h 3992303"/>
                  <a:gd name="connsiteX398" fmla="*/ 1917187 w 3998026"/>
                  <a:gd name="connsiteY398" fmla="*/ 1393217 h 3992303"/>
                  <a:gd name="connsiteX399" fmla="*/ 1916520 w 3998026"/>
                  <a:gd name="connsiteY399" fmla="*/ 1413982 h 3992303"/>
                  <a:gd name="connsiteX400" fmla="*/ 1913187 w 3998026"/>
                  <a:gd name="connsiteY400" fmla="*/ 1425793 h 3992303"/>
                  <a:gd name="connsiteX401" fmla="*/ 1894708 w 3998026"/>
                  <a:gd name="connsiteY401" fmla="*/ 1435604 h 3992303"/>
                  <a:gd name="connsiteX402" fmla="*/ 1888612 w 3998026"/>
                  <a:gd name="connsiteY402" fmla="*/ 1440366 h 3992303"/>
                  <a:gd name="connsiteX403" fmla="*/ 1878896 w 3998026"/>
                  <a:gd name="connsiteY403" fmla="*/ 1441890 h 3992303"/>
                  <a:gd name="connsiteX404" fmla="*/ 1873848 w 3998026"/>
                  <a:gd name="connsiteY404" fmla="*/ 1430650 h 3992303"/>
                  <a:gd name="connsiteX405" fmla="*/ 1875087 w 3998026"/>
                  <a:gd name="connsiteY405" fmla="*/ 1397599 h 3992303"/>
                  <a:gd name="connsiteX406" fmla="*/ 1862704 w 3998026"/>
                  <a:gd name="connsiteY406" fmla="*/ 1364261 h 3992303"/>
                  <a:gd name="connsiteX407" fmla="*/ 1879944 w 3998026"/>
                  <a:gd name="connsiteY407" fmla="*/ 1362071 h 3992303"/>
                  <a:gd name="connsiteX408" fmla="*/ 1887945 w 3998026"/>
                  <a:gd name="connsiteY408" fmla="*/ 1358260 h 3992303"/>
                  <a:gd name="connsiteX409" fmla="*/ 1908619 w 3998026"/>
                  <a:gd name="connsiteY409" fmla="*/ 1276541 h 3992303"/>
                  <a:gd name="connsiteX410" fmla="*/ 1913286 w 3998026"/>
                  <a:gd name="connsiteY410" fmla="*/ 1300068 h 3992303"/>
                  <a:gd name="connsiteX411" fmla="*/ 1910715 w 3998026"/>
                  <a:gd name="connsiteY411" fmla="*/ 1323880 h 3992303"/>
                  <a:gd name="connsiteX412" fmla="*/ 1901190 w 3998026"/>
                  <a:gd name="connsiteY412" fmla="*/ 1338739 h 3992303"/>
                  <a:gd name="connsiteX413" fmla="*/ 1891665 w 3998026"/>
                  <a:gd name="connsiteY413" fmla="*/ 1334929 h 3992303"/>
                  <a:gd name="connsiteX414" fmla="*/ 1881473 w 3998026"/>
                  <a:gd name="connsiteY414" fmla="*/ 1312545 h 3992303"/>
                  <a:gd name="connsiteX415" fmla="*/ 1881473 w 3998026"/>
                  <a:gd name="connsiteY415" fmla="*/ 1303020 h 3992303"/>
                  <a:gd name="connsiteX416" fmla="*/ 1887093 w 3998026"/>
                  <a:gd name="connsiteY416" fmla="*/ 1294162 h 3992303"/>
                  <a:gd name="connsiteX417" fmla="*/ 3319843 w 3998026"/>
                  <a:gd name="connsiteY417" fmla="*/ 1156526 h 3992303"/>
                  <a:gd name="connsiteX418" fmla="*/ 3314509 w 3998026"/>
                  <a:gd name="connsiteY418" fmla="*/ 1170718 h 3992303"/>
                  <a:gd name="connsiteX419" fmla="*/ 3317557 w 3998026"/>
                  <a:gd name="connsiteY419" fmla="*/ 1212057 h 3992303"/>
                  <a:gd name="connsiteX420" fmla="*/ 3333369 w 3998026"/>
                  <a:gd name="connsiteY420" fmla="*/ 1225963 h 3992303"/>
                  <a:gd name="connsiteX421" fmla="*/ 3327463 w 3998026"/>
                  <a:gd name="connsiteY421" fmla="*/ 1179195 h 3992303"/>
                  <a:gd name="connsiteX422" fmla="*/ 3350323 w 3998026"/>
                  <a:gd name="connsiteY422" fmla="*/ 1239107 h 3992303"/>
                  <a:gd name="connsiteX423" fmla="*/ 3366230 w 3998026"/>
                  <a:gd name="connsiteY423" fmla="*/ 1239107 h 3992303"/>
                  <a:gd name="connsiteX424" fmla="*/ 3374326 w 3998026"/>
                  <a:gd name="connsiteY424" fmla="*/ 1217295 h 3992303"/>
                  <a:gd name="connsiteX425" fmla="*/ 3361658 w 3998026"/>
                  <a:gd name="connsiteY425" fmla="*/ 1179195 h 3992303"/>
                  <a:gd name="connsiteX426" fmla="*/ 3337941 w 3998026"/>
                  <a:gd name="connsiteY426" fmla="*/ 1156526 h 3992303"/>
                  <a:gd name="connsiteX427" fmla="*/ 3108960 w 3998026"/>
                  <a:gd name="connsiteY427" fmla="*/ 1121569 h 3992303"/>
                  <a:gd name="connsiteX428" fmla="*/ 3090672 w 3998026"/>
                  <a:gd name="connsiteY428" fmla="*/ 1143096 h 3992303"/>
                  <a:gd name="connsiteX429" fmla="*/ 3058191 w 3998026"/>
                  <a:gd name="connsiteY429" fmla="*/ 1165670 h 3992303"/>
                  <a:gd name="connsiteX430" fmla="*/ 3037903 w 3998026"/>
                  <a:gd name="connsiteY430" fmla="*/ 1203770 h 3992303"/>
                  <a:gd name="connsiteX431" fmla="*/ 3063049 w 3998026"/>
                  <a:gd name="connsiteY431" fmla="*/ 1244156 h 3992303"/>
                  <a:gd name="connsiteX432" fmla="*/ 3071336 w 3998026"/>
                  <a:gd name="connsiteY432" fmla="*/ 1272731 h 3992303"/>
                  <a:gd name="connsiteX433" fmla="*/ 3144964 w 3998026"/>
                  <a:gd name="connsiteY433" fmla="*/ 1369219 h 3992303"/>
                  <a:gd name="connsiteX434" fmla="*/ 3150203 w 3998026"/>
                  <a:gd name="connsiteY434" fmla="*/ 1408748 h 3992303"/>
                  <a:gd name="connsiteX435" fmla="*/ 3143059 w 3998026"/>
                  <a:gd name="connsiteY435" fmla="*/ 1441514 h 3992303"/>
                  <a:gd name="connsiteX436" fmla="*/ 3141821 w 3998026"/>
                  <a:gd name="connsiteY436" fmla="*/ 1461897 h 3992303"/>
                  <a:gd name="connsiteX437" fmla="*/ 3155251 w 3998026"/>
                  <a:gd name="connsiteY437" fmla="*/ 1492282 h 3992303"/>
                  <a:gd name="connsiteX438" fmla="*/ 3180302 w 3998026"/>
                  <a:gd name="connsiteY438" fmla="*/ 1502664 h 3992303"/>
                  <a:gd name="connsiteX439" fmla="*/ 3207925 w 3998026"/>
                  <a:gd name="connsiteY439" fmla="*/ 1521048 h 3992303"/>
                  <a:gd name="connsiteX440" fmla="*/ 3220688 w 3998026"/>
                  <a:gd name="connsiteY440" fmla="*/ 1543907 h 3992303"/>
                  <a:gd name="connsiteX441" fmla="*/ 3285934 w 3998026"/>
                  <a:gd name="connsiteY441" fmla="*/ 1524477 h 3992303"/>
                  <a:gd name="connsiteX442" fmla="*/ 3271837 w 3998026"/>
                  <a:gd name="connsiteY442" fmla="*/ 1444752 h 3992303"/>
                  <a:gd name="connsiteX443" fmla="*/ 3249739 w 3998026"/>
                  <a:gd name="connsiteY443" fmla="*/ 1424750 h 3992303"/>
                  <a:gd name="connsiteX444" fmla="*/ 3244024 w 3998026"/>
                  <a:gd name="connsiteY444" fmla="*/ 1403509 h 3992303"/>
                  <a:gd name="connsiteX445" fmla="*/ 3233071 w 3998026"/>
                  <a:gd name="connsiteY445" fmla="*/ 1375601 h 3992303"/>
                  <a:gd name="connsiteX446" fmla="*/ 3255550 w 3998026"/>
                  <a:gd name="connsiteY446" fmla="*/ 1375601 h 3992303"/>
                  <a:gd name="connsiteX447" fmla="*/ 3278219 w 3998026"/>
                  <a:gd name="connsiteY447" fmla="*/ 1368552 h 3992303"/>
                  <a:gd name="connsiteX448" fmla="*/ 3262408 w 3998026"/>
                  <a:gd name="connsiteY448" fmla="*/ 1348740 h 3992303"/>
                  <a:gd name="connsiteX449" fmla="*/ 3236690 w 3998026"/>
                  <a:gd name="connsiteY449" fmla="*/ 1318165 h 3992303"/>
                  <a:gd name="connsiteX450" fmla="*/ 3228880 w 3998026"/>
                  <a:gd name="connsiteY450" fmla="*/ 1346740 h 3992303"/>
                  <a:gd name="connsiteX451" fmla="*/ 3211544 w 3998026"/>
                  <a:gd name="connsiteY451" fmla="*/ 1306354 h 3992303"/>
                  <a:gd name="connsiteX452" fmla="*/ 3195923 w 3998026"/>
                  <a:gd name="connsiteY452" fmla="*/ 1289685 h 3992303"/>
                  <a:gd name="connsiteX453" fmla="*/ 3175158 w 3998026"/>
                  <a:gd name="connsiteY453" fmla="*/ 1275969 h 3992303"/>
                  <a:gd name="connsiteX454" fmla="*/ 3160871 w 3998026"/>
                  <a:gd name="connsiteY454" fmla="*/ 1250919 h 3992303"/>
                  <a:gd name="connsiteX455" fmla="*/ 3136297 w 3998026"/>
                  <a:gd name="connsiteY455" fmla="*/ 1229582 h 3992303"/>
                  <a:gd name="connsiteX456" fmla="*/ 3145822 w 3998026"/>
                  <a:gd name="connsiteY456" fmla="*/ 1219010 h 3992303"/>
                  <a:gd name="connsiteX457" fmla="*/ 3144583 w 3998026"/>
                  <a:gd name="connsiteY457" fmla="*/ 1200912 h 3992303"/>
                  <a:gd name="connsiteX458" fmla="*/ 3170777 w 3998026"/>
                  <a:gd name="connsiteY458" fmla="*/ 1186625 h 3992303"/>
                  <a:gd name="connsiteX459" fmla="*/ 3191446 w 3998026"/>
                  <a:gd name="connsiteY459" fmla="*/ 1178148 h 3992303"/>
                  <a:gd name="connsiteX460" fmla="*/ 3174206 w 3998026"/>
                  <a:gd name="connsiteY460" fmla="*/ 1131094 h 3992303"/>
                  <a:gd name="connsiteX461" fmla="*/ 3135058 w 3998026"/>
                  <a:gd name="connsiteY461" fmla="*/ 1121569 h 3992303"/>
                  <a:gd name="connsiteX462" fmla="*/ 300514 w 3998026"/>
                  <a:gd name="connsiteY462" fmla="*/ 1004793 h 3992303"/>
                  <a:gd name="connsiteX463" fmla="*/ 306705 w 3998026"/>
                  <a:gd name="connsiteY463" fmla="*/ 1032035 h 3992303"/>
                  <a:gd name="connsiteX464" fmla="*/ 296323 w 3998026"/>
                  <a:gd name="connsiteY464" fmla="*/ 1049656 h 3992303"/>
                  <a:gd name="connsiteX465" fmla="*/ 418910 w 3998026"/>
                  <a:gd name="connsiteY465" fmla="*/ 938975 h 3992303"/>
                  <a:gd name="connsiteX466" fmla="*/ 412623 w 3998026"/>
                  <a:gd name="connsiteY466" fmla="*/ 948500 h 3992303"/>
                  <a:gd name="connsiteX467" fmla="*/ 404908 w 3998026"/>
                  <a:gd name="connsiteY467" fmla="*/ 956882 h 3992303"/>
                  <a:gd name="connsiteX468" fmla="*/ 396621 w 3998026"/>
                  <a:gd name="connsiteY468" fmla="*/ 967455 h 3992303"/>
                  <a:gd name="connsiteX469" fmla="*/ 385000 w 3998026"/>
                  <a:gd name="connsiteY469" fmla="*/ 982314 h 3992303"/>
                  <a:gd name="connsiteX470" fmla="*/ 369189 w 3998026"/>
                  <a:gd name="connsiteY470" fmla="*/ 1002888 h 3992303"/>
                  <a:gd name="connsiteX471" fmla="*/ 372332 w 3998026"/>
                  <a:gd name="connsiteY471" fmla="*/ 1003650 h 3992303"/>
                  <a:gd name="connsiteX472" fmla="*/ 381857 w 3998026"/>
                  <a:gd name="connsiteY472" fmla="*/ 996982 h 3992303"/>
                  <a:gd name="connsiteX473" fmla="*/ 381857 w 3998026"/>
                  <a:gd name="connsiteY473" fmla="*/ 1002792 h 3992303"/>
                  <a:gd name="connsiteX474" fmla="*/ 378809 w 3998026"/>
                  <a:gd name="connsiteY474" fmla="*/ 1010032 h 3992303"/>
                  <a:gd name="connsiteX475" fmla="*/ 377476 w 3998026"/>
                  <a:gd name="connsiteY475" fmla="*/ 1020700 h 3992303"/>
                  <a:gd name="connsiteX476" fmla="*/ 376809 w 3998026"/>
                  <a:gd name="connsiteY476" fmla="*/ 1028891 h 3992303"/>
                  <a:gd name="connsiteX477" fmla="*/ 378523 w 3998026"/>
                  <a:gd name="connsiteY477" fmla="*/ 1032320 h 3992303"/>
                  <a:gd name="connsiteX478" fmla="*/ 385191 w 3998026"/>
                  <a:gd name="connsiteY478" fmla="*/ 1026129 h 3992303"/>
                  <a:gd name="connsiteX479" fmla="*/ 393764 w 3998026"/>
                  <a:gd name="connsiteY479" fmla="*/ 1022414 h 3992303"/>
                  <a:gd name="connsiteX480" fmla="*/ 391763 w 3998026"/>
                  <a:gd name="connsiteY480" fmla="*/ 1031939 h 3992303"/>
                  <a:gd name="connsiteX481" fmla="*/ 379571 w 3998026"/>
                  <a:gd name="connsiteY481" fmla="*/ 1049370 h 3992303"/>
                  <a:gd name="connsiteX482" fmla="*/ 373856 w 3998026"/>
                  <a:gd name="connsiteY482" fmla="*/ 1060990 h 3992303"/>
                  <a:gd name="connsiteX483" fmla="*/ 376142 w 3998026"/>
                  <a:gd name="connsiteY483" fmla="*/ 1062038 h 3992303"/>
                  <a:gd name="connsiteX484" fmla="*/ 383286 w 3998026"/>
                  <a:gd name="connsiteY484" fmla="*/ 1062038 h 3992303"/>
                  <a:gd name="connsiteX485" fmla="*/ 377857 w 3998026"/>
                  <a:gd name="connsiteY485" fmla="*/ 1069849 h 3992303"/>
                  <a:gd name="connsiteX486" fmla="*/ 371475 w 3998026"/>
                  <a:gd name="connsiteY486" fmla="*/ 1078326 h 3992303"/>
                  <a:gd name="connsiteX487" fmla="*/ 365379 w 3998026"/>
                  <a:gd name="connsiteY487" fmla="*/ 1091851 h 3992303"/>
                  <a:gd name="connsiteX488" fmla="*/ 370808 w 3998026"/>
                  <a:gd name="connsiteY488" fmla="*/ 1086232 h 3992303"/>
                  <a:gd name="connsiteX489" fmla="*/ 369665 w 3998026"/>
                  <a:gd name="connsiteY489" fmla="*/ 1101186 h 3992303"/>
                  <a:gd name="connsiteX490" fmla="*/ 363855 w 3998026"/>
                  <a:gd name="connsiteY490" fmla="*/ 1114045 h 3992303"/>
                  <a:gd name="connsiteX491" fmla="*/ 353663 w 3998026"/>
                  <a:gd name="connsiteY491" fmla="*/ 1121855 h 3992303"/>
                  <a:gd name="connsiteX492" fmla="*/ 347758 w 3998026"/>
                  <a:gd name="connsiteY492" fmla="*/ 1117569 h 3992303"/>
                  <a:gd name="connsiteX493" fmla="*/ 353092 w 3998026"/>
                  <a:gd name="connsiteY493" fmla="*/ 1101376 h 3992303"/>
                  <a:gd name="connsiteX494" fmla="*/ 346138 w 3998026"/>
                  <a:gd name="connsiteY494" fmla="*/ 1101376 h 3992303"/>
                  <a:gd name="connsiteX495" fmla="*/ 340423 w 3998026"/>
                  <a:gd name="connsiteY495" fmla="*/ 1106615 h 3992303"/>
                  <a:gd name="connsiteX496" fmla="*/ 330898 w 3998026"/>
                  <a:gd name="connsiteY496" fmla="*/ 1112521 h 3992303"/>
                  <a:gd name="connsiteX497" fmla="*/ 343948 w 3998026"/>
                  <a:gd name="connsiteY497" fmla="*/ 1089851 h 3992303"/>
                  <a:gd name="connsiteX498" fmla="*/ 341567 w 3998026"/>
                  <a:gd name="connsiteY498" fmla="*/ 1084326 h 3992303"/>
                  <a:gd name="connsiteX499" fmla="*/ 340138 w 3998026"/>
                  <a:gd name="connsiteY499" fmla="*/ 1079659 h 3992303"/>
                  <a:gd name="connsiteX500" fmla="*/ 327279 w 3998026"/>
                  <a:gd name="connsiteY500" fmla="*/ 1089851 h 3992303"/>
                  <a:gd name="connsiteX501" fmla="*/ 320516 w 3998026"/>
                  <a:gd name="connsiteY501" fmla="*/ 1090708 h 3992303"/>
                  <a:gd name="connsiteX502" fmla="*/ 314325 w 3998026"/>
                  <a:gd name="connsiteY502" fmla="*/ 1089851 h 3992303"/>
                  <a:gd name="connsiteX503" fmla="*/ 306324 w 3998026"/>
                  <a:gd name="connsiteY503" fmla="*/ 1090708 h 3992303"/>
                  <a:gd name="connsiteX504" fmla="*/ 300990 w 3998026"/>
                  <a:gd name="connsiteY504" fmla="*/ 1090708 h 3992303"/>
                  <a:gd name="connsiteX505" fmla="*/ 306800 w 3998026"/>
                  <a:gd name="connsiteY505" fmla="*/ 1077278 h 3992303"/>
                  <a:gd name="connsiteX506" fmla="*/ 318516 w 3998026"/>
                  <a:gd name="connsiteY506" fmla="*/ 1061276 h 3992303"/>
                  <a:gd name="connsiteX507" fmla="*/ 322612 w 3998026"/>
                  <a:gd name="connsiteY507" fmla="*/ 1053084 h 3992303"/>
                  <a:gd name="connsiteX508" fmla="*/ 331089 w 3998026"/>
                  <a:gd name="connsiteY508" fmla="*/ 1037083 h 3992303"/>
                  <a:gd name="connsiteX509" fmla="*/ 337757 w 3998026"/>
                  <a:gd name="connsiteY509" fmla="*/ 1034987 h 3992303"/>
                  <a:gd name="connsiteX510" fmla="*/ 340995 w 3998026"/>
                  <a:gd name="connsiteY510" fmla="*/ 1037083 h 3992303"/>
                  <a:gd name="connsiteX511" fmla="*/ 349948 w 3998026"/>
                  <a:gd name="connsiteY511" fmla="*/ 1019842 h 3992303"/>
                  <a:gd name="connsiteX512" fmla="*/ 365665 w 3998026"/>
                  <a:gd name="connsiteY512" fmla="*/ 994506 h 3992303"/>
                  <a:gd name="connsiteX513" fmla="*/ 386524 w 3998026"/>
                  <a:gd name="connsiteY513" fmla="*/ 967550 h 3992303"/>
                  <a:gd name="connsiteX514" fmla="*/ 1474946 w 3998026"/>
                  <a:gd name="connsiteY514" fmla="*/ 788671 h 3992303"/>
                  <a:gd name="connsiteX515" fmla="*/ 1492853 w 3998026"/>
                  <a:gd name="connsiteY515" fmla="*/ 816675 h 3992303"/>
                  <a:gd name="connsiteX516" fmla="*/ 1488757 w 3998026"/>
                  <a:gd name="connsiteY516" fmla="*/ 823818 h 3992303"/>
                  <a:gd name="connsiteX517" fmla="*/ 1477518 w 3998026"/>
                  <a:gd name="connsiteY517" fmla="*/ 829914 h 3992303"/>
                  <a:gd name="connsiteX518" fmla="*/ 1464850 w 3998026"/>
                  <a:gd name="connsiteY518" fmla="*/ 837439 h 3992303"/>
                  <a:gd name="connsiteX519" fmla="*/ 1464850 w 3998026"/>
                  <a:gd name="connsiteY519" fmla="*/ 856489 h 3992303"/>
                  <a:gd name="connsiteX520" fmla="*/ 1459801 w 3998026"/>
                  <a:gd name="connsiteY520" fmla="*/ 891541 h 3992303"/>
                  <a:gd name="connsiteX521" fmla="*/ 1449514 w 3998026"/>
                  <a:gd name="connsiteY521" fmla="*/ 908496 h 3992303"/>
                  <a:gd name="connsiteX522" fmla="*/ 1435132 w 3998026"/>
                  <a:gd name="connsiteY522" fmla="*/ 909924 h 3992303"/>
                  <a:gd name="connsiteX523" fmla="*/ 1424273 w 3998026"/>
                  <a:gd name="connsiteY523" fmla="*/ 909924 h 3992303"/>
                  <a:gd name="connsiteX524" fmla="*/ 1404080 w 3998026"/>
                  <a:gd name="connsiteY524" fmla="*/ 919449 h 3992303"/>
                  <a:gd name="connsiteX525" fmla="*/ 1377315 w 3998026"/>
                  <a:gd name="connsiteY525" fmla="*/ 933642 h 3992303"/>
                  <a:gd name="connsiteX526" fmla="*/ 1351597 w 3998026"/>
                  <a:gd name="connsiteY526" fmla="*/ 933260 h 3992303"/>
                  <a:gd name="connsiteX527" fmla="*/ 1338834 w 3998026"/>
                  <a:gd name="connsiteY527" fmla="*/ 917925 h 3992303"/>
                  <a:gd name="connsiteX528" fmla="*/ 1340548 w 3998026"/>
                  <a:gd name="connsiteY528" fmla="*/ 912496 h 3992303"/>
                  <a:gd name="connsiteX529" fmla="*/ 1357312 w 3998026"/>
                  <a:gd name="connsiteY529" fmla="*/ 903638 h 3992303"/>
                  <a:gd name="connsiteX530" fmla="*/ 1364932 w 3998026"/>
                  <a:gd name="connsiteY530" fmla="*/ 889826 h 3992303"/>
                  <a:gd name="connsiteX531" fmla="*/ 1377410 w 3998026"/>
                  <a:gd name="connsiteY531" fmla="*/ 880301 h 3992303"/>
                  <a:gd name="connsiteX532" fmla="*/ 1378363 w 3998026"/>
                  <a:gd name="connsiteY532" fmla="*/ 873443 h 3992303"/>
                  <a:gd name="connsiteX533" fmla="*/ 1364647 w 3998026"/>
                  <a:gd name="connsiteY533" fmla="*/ 856394 h 3992303"/>
                  <a:gd name="connsiteX534" fmla="*/ 1369219 w 3998026"/>
                  <a:gd name="connsiteY534" fmla="*/ 849345 h 3992303"/>
                  <a:gd name="connsiteX535" fmla="*/ 1371886 w 3998026"/>
                  <a:gd name="connsiteY535" fmla="*/ 827914 h 3992303"/>
                  <a:gd name="connsiteX536" fmla="*/ 1387983 w 3998026"/>
                  <a:gd name="connsiteY536" fmla="*/ 831629 h 3992303"/>
                  <a:gd name="connsiteX537" fmla="*/ 1395603 w 3998026"/>
                  <a:gd name="connsiteY537" fmla="*/ 832200 h 3992303"/>
                  <a:gd name="connsiteX538" fmla="*/ 1399889 w 3998026"/>
                  <a:gd name="connsiteY538" fmla="*/ 827533 h 3992303"/>
                  <a:gd name="connsiteX539" fmla="*/ 1421701 w 3998026"/>
                  <a:gd name="connsiteY539" fmla="*/ 820580 h 3992303"/>
                  <a:gd name="connsiteX540" fmla="*/ 1424464 w 3998026"/>
                  <a:gd name="connsiteY540" fmla="*/ 815913 h 3992303"/>
                  <a:gd name="connsiteX541" fmla="*/ 1415510 w 3998026"/>
                  <a:gd name="connsiteY541" fmla="*/ 802673 h 3992303"/>
                  <a:gd name="connsiteX542" fmla="*/ 1421606 w 3998026"/>
                  <a:gd name="connsiteY542" fmla="*/ 795720 h 3992303"/>
                  <a:gd name="connsiteX543" fmla="*/ 1434274 w 3998026"/>
                  <a:gd name="connsiteY543" fmla="*/ 794291 h 3992303"/>
                  <a:gd name="connsiteX544" fmla="*/ 1446371 w 3998026"/>
                  <a:gd name="connsiteY544" fmla="*/ 797529 h 3992303"/>
                  <a:gd name="connsiteX545" fmla="*/ 1995578 w 3998026"/>
                  <a:gd name="connsiteY545" fmla="*/ 761329 h 3992303"/>
                  <a:gd name="connsiteX546" fmla="*/ 2005484 w 3998026"/>
                  <a:gd name="connsiteY546" fmla="*/ 767806 h 3992303"/>
                  <a:gd name="connsiteX547" fmla="*/ 2015199 w 3998026"/>
                  <a:gd name="connsiteY547" fmla="*/ 761329 h 3992303"/>
                  <a:gd name="connsiteX548" fmla="*/ 2007579 w 3998026"/>
                  <a:gd name="connsiteY548" fmla="*/ 796286 h 3992303"/>
                  <a:gd name="connsiteX549" fmla="*/ 1995673 w 3998026"/>
                  <a:gd name="connsiteY549" fmla="*/ 811621 h 3992303"/>
                  <a:gd name="connsiteX550" fmla="*/ 1987291 w 3998026"/>
                  <a:gd name="connsiteY550" fmla="*/ 814002 h 3992303"/>
                  <a:gd name="connsiteX551" fmla="*/ 1979481 w 3998026"/>
                  <a:gd name="connsiteY551" fmla="*/ 801620 h 3992303"/>
                  <a:gd name="connsiteX552" fmla="*/ 1987862 w 3998026"/>
                  <a:gd name="connsiteY552" fmla="*/ 794285 h 3992303"/>
                  <a:gd name="connsiteX553" fmla="*/ 1977956 w 3998026"/>
                  <a:gd name="connsiteY553" fmla="*/ 786094 h 3992303"/>
                  <a:gd name="connsiteX554" fmla="*/ 1973956 w 3998026"/>
                  <a:gd name="connsiteY554" fmla="*/ 774378 h 3992303"/>
                  <a:gd name="connsiteX555" fmla="*/ 1982338 w 3998026"/>
                  <a:gd name="connsiteY555" fmla="*/ 764472 h 3992303"/>
                  <a:gd name="connsiteX556" fmla="*/ 2176743 w 3998026"/>
                  <a:gd name="connsiteY556" fmla="*/ 688558 h 3992303"/>
                  <a:gd name="connsiteX557" fmla="*/ 2176838 w 3998026"/>
                  <a:gd name="connsiteY557" fmla="*/ 705893 h 3992303"/>
                  <a:gd name="connsiteX558" fmla="*/ 2170170 w 3998026"/>
                  <a:gd name="connsiteY558" fmla="*/ 716085 h 3992303"/>
                  <a:gd name="connsiteX559" fmla="*/ 2161598 w 3998026"/>
                  <a:gd name="connsiteY559" fmla="*/ 723038 h 3992303"/>
                  <a:gd name="connsiteX560" fmla="*/ 2165789 w 3998026"/>
                  <a:gd name="connsiteY560" fmla="*/ 695511 h 3992303"/>
                  <a:gd name="connsiteX561" fmla="*/ 1510665 w 3998026"/>
                  <a:gd name="connsiteY561" fmla="*/ 667608 h 3992303"/>
                  <a:gd name="connsiteX562" fmla="*/ 1508284 w 3998026"/>
                  <a:gd name="connsiteY562" fmla="*/ 675800 h 3992303"/>
                  <a:gd name="connsiteX563" fmla="*/ 1496949 w 3998026"/>
                  <a:gd name="connsiteY563" fmla="*/ 686849 h 3992303"/>
                  <a:gd name="connsiteX564" fmla="*/ 1487424 w 3998026"/>
                  <a:gd name="connsiteY564" fmla="*/ 690754 h 3992303"/>
                  <a:gd name="connsiteX565" fmla="*/ 1493615 w 3998026"/>
                  <a:gd name="connsiteY565" fmla="*/ 678943 h 3992303"/>
                  <a:gd name="connsiteX566" fmla="*/ 2265992 w 3998026"/>
                  <a:gd name="connsiteY566" fmla="*/ 658173 h 3992303"/>
                  <a:gd name="connsiteX567" fmla="*/ 2283328 w 3998026"/>
                  <a:gd name="connsiteY567" fmla="*/ 663126 h 3992303"/>
                  <a:gd name="connsiteX568" fmla="*/ 2270183 w 3998026"/>
                  <a:gd name="connsiteY568" fmla="*/ 669508 h 3992303"/>
                  <a:gd name="connsiteX569" fmla="*/ 2259134 w 3998026"/>
                  <a:gd name="connsiteY569" fmla="*/ 680842 h 3992303"/>
                  <a:gd name="connsiteX570" fmla="*/ 2260658 w 3998026"/>
                  <a:gd name="connsiteY570" fmla="*/ 661221 h 3992303"/>
                  <a:gd name="connsiteX571" fmla="*/ 1595152 w 3998026"/>
                  <a:gd name="connsiteY571" fmla="*/ 650558 h 3992303"/>
                  <a:gd name="connsiteX572" fmla="*/ 1594104 w 3998026"/>
                  <a:gd name="connsiteY572" fmla="*/ 657035 h 3992303"/>
                  <a:gd name="connsiteX573" fmla="*/ 1587723 w 3998026"/>
                  <a:gd name="connsiteY573" fmla="*/ 665703 h 3992303"/>
                  <a:gd name="connsiteX574" fmla="*/ 1576293 w 3998026"/>
                  <a:gd name="connsiteY574" fmla="*/ 678942 h 3992303"/>
                  <a:gd name="connsiteX575" fmla="*/ 1563243 w 3998026"/>
                  <a:gd name="connsiteY575" fmla="*/ 687325 h 3992303"/>
                  <a:gd name="connsiteX576" fmla="*/ 1558767 w 3998026"/>
                  <a:gd name="connsiteY576" fmla="*/ 694754 h 3992303"/>
                  <a:gd name="connsiteX577" fmla="*/ 1566006 w 3998026"/>
                  <a:gd name="connsiteY577" fmla="*/ 696659 h 3992303"/>
                  <a:gd name="connsiteX578" fmla="*/ 1574864 w 3998026"/>
                  <a:gd name="connsiteY578" fmla="*/ 694468 h 3992303"/>
                  <a:gd name="connsiteX579" fmla="*/ 1590580 w 3998026"/>
                  <a:gd name="connsiteY579" fmla="*/ 693135 h 3992303"/>
                  <a:gd name="connsiteX580" fmla="*/ 1609630 w 3998026"/>
                  <a:gd name="connsiteY580" fmla="*/ 694183 h 3992303"/>
                  <a:gd name="connsiteX581" fmla="*/ 1616774 w 3998026"/>
                  <a:gd name="connsiteY581" fmla="*/ 698183 h 3992303"/>
                  <a:gd name="connsiteX582" fmla="*/ 1605915 w 3998026"/>
                  <a:gd name="connsiteY582" fmla="*/ 720281 h 3992303"/>
                  <a:gd name="connsiteX583" fmla="*/ 1591628 w 3998026"/>
                  <a:gd name="connsiteY583" fmla="*/ 741046 h 3992303"/>
                  <a:gd name="connsiteX584" fmla="*/ 1570292 w 3998026"/>
                  <a:gd name="connsiteY584" fmla="*/ 757619 h 3992303"/>
                  <a:gd name="connsiteX585" fmla="*/ 1573530 w 3998026"/>
                  <a:gd name="connsiteY585" fmla="*/ 762382 h 3992303"/>
                  <a:gd name="connsiteX586" fmla="*/ 1589627 w 3998026"/>
                  <a:gd name="connsiteY586" fmla="*/ 761238 h 3992303"/>
                  <a:gd name="connsiteX587" fmla="*/ 1596867 w 3998026"/>
                  <a:gd name="connsiteY587" fmla="*/ 766382 h 3992303"/>
                  <a:gd name="connsiteX588" fmla="*/ 1608296 w 3998026"/>
                  <a:gd name="connsiteY588" fmla="*/ 773430 h 3992303"/>
                  <a:gd name="connsiteX589" fmla="*/ 1612392 w 3998026"/>
                  <a:gd name="connsiteY589" fmla="*/ 780193 h 3992303"/>
                  <a:gd name="connsiteX590" fmla="*/ 1613821 w 3998026"/>
                  <a:gd name="connsiteY590" fmla="*/ 800100 h 3992303"/>
                  <a:gd name="connsiteX591" fmla="*/ 1621060 w 3998026"/>
                  <a:gd name="connsiteY591" fmla="*/ 812292 h 3992303"/>
                  <a:gd name="connsiteX592" fmla="*/ 1629633 w 3998026"/>
                  <a:gd name="connsiteY592" fmla="*/ 816293 h 3992303"/>
                  <a:gd name="connsiteX593" fmla="*/ 1638300 w 3998026"/>
                  <a:gd name="connsiteY593" fmla="*/ 830771 h 3992303"/>
                  <a:gd name="connsiteX594" fmla="*/ 1636491 w 3998026"/>
                  <a:gd name="connsiteY594" fmla="*/ 842392 h 3992303"/>
                  <a:gd name="connsiteX595" fmla="*/ 1647444 w 3998026"/>
                  <a:gd name="connsiteY595" fmla="*/ 863728 h 3992303"/>
                  <a:gd name="connsiteX596" fmla="*/ 1645539 w 3998026"/>
                  <a:gd name="connsiteY596" fmla="*/ 879444 h 3992303"/>
                  <a:gd name="connsiteX597" fmla="*/ 1650587 w 3998026"/>
                  <a:gd name="connsiteY597" fmla="*/ 885063 h 3992303"/>
                  <a:gd name="connsiteX598" fmla="*/ 1655541 w 3998026"/>
                  <a:gd name="connsiteY598" fmla="*/ 885063 h 3992303"/>
                  <a:gd name="connsiteX599" fmla="*/ 1659541 w 3998026"/>
                  <a:gd name="connsiteY599" fmla="*/ 881158 h 3992303"/>
                  <a:gd name="connsiteX600" fmla="*/ 1678591 w 3998026"/>
                  <a:gd name="connsiteY600" fmla="*/ 882396 h 3992303"/>
                  <a:gd name="connsiteX601" fmla="*/ 1688116 w 3998026"/>
                  <a:gd name="connsiteY601" fmla="*/ 896112 h 3992303"/>
                  <a:gd name="connsiteX602" fmla="*/ 1681258 w 3998026"/>
                  <a:gd name="connsiteY602" fmla="*/ 908019 h 3992303"/>
                  <a:gd name="connsiteX603" fmla="*/ 1660970 w 3998026"/>
                  <a:gd name="connsiteY603" fmla="*/ 924592 h 3992303"/>
                  <a:gd name="connsiteX604" fmla="*/ 1651445 w 3998026"/>
                  <a:gd name="connsiteY604" fmla="*/ 936689 h 3992303"/>
                  <a:gd name="connsiteX605" fmla="*/ 1656302 w 3998026"/>
                  <a:gd name="connsiteY605" fmla="*/ 941928 h 3992303"/>
                  <a:gd name="connsiteX606" fmla="*/ 1669923 w 3998026"/>
                  <a:gd name="connsiteY606" fmla="*/ 942975 h 3992303"/>
                  <a:gd name="connsiteX607" fmla="*/ 1658969 w 3998026"/>
                  <a:gd name="connsiteY607" fmla="*/ 953834 h 3992303"/>
                  <a:gd name="connsiteX608" fmla="*/ 1637443 w 3998026"/>
                  <a:gd name="connsiteY608" fmla="*/ 962788 h 3992303"/>
                  <a:gd name="connsiteX609" fmla="*/ 1607725 w 3998026"/>
                  <a:gd name="connsiteY609" fmla="*/ 962788 h 3992303"/>
                  <a:gd name="connsiteX610" fmla="*/ 1590770 w 3998026"/>
                  <a:gd name="connsiteY610" fmla="*/ 971074 h 3992303"/>
                  <a:gd name="connsiteX611" fmla="*/ 1571244 w 3998026"/>
                  <a:gd name="connsiteY611" fmla="*/ 960311 h 3992303"/>
                  <a:gd name="connsiteX612" fmla="*/ 1561719 w 3998026"/>
                  <a:gd name="connsiteY612" fmla="*/ 969169 h 3992303"/>
                  <a:gd name="connsiteX613" fmla="*/ 1541812 w 3998026"/>
                  <a:gd name="connsiteY613" fmla="*/ 966883 h 3992303"/>
                  <a:gd name="connsiteX614" fmla="*/ 1523810 w 3998026"/>
                  <a:gd name="connsiteY614" fmla="*/ 971074 h 3992303"/>
                  <a:gd name="connsiteX615" fmla="*/ 1522286 w 3998026"/>
                  <a:gd name="connsiteY615" fmla="*/ 975075 h 3992303"/>
                  <a:gd name="connsiteX616" fmla="*/ 1507236 w 3998026"/>
                  <a:gd name="connsiteY616" fmla="*/ 988219 h 3992303"/>
                  <a:gd name="connsiteX617" fmla="*/ 1497711 w 3998026"/>
                  <a:gd name="connsiteY617" fmla="*/ 980504 h 3992303"/>
                  <a:gd name="connsiteX618" fmla="*/ 1485996 w 3998026"/>
                  <a:gd name="connsiteY618" fmla="*/ 983933 h 3992303"/>
                  <a:gd name="connsiteX619" fmla="*/ 1462564 w 3998026"/>
                  <a:gd name="connsiteY619" fmla="*/ 996411 h 3992303"/>
                  <a:gd name="connsiteX620" fmla="*/ 1474756 w 3998026"/>
                  <a:gd name="connsiteY620" fmla="*/ 976218 h 3992303"/>
                  <a:gd name="connsiteX621" fmla="*/ 1489520 w 3998026"/>
                  <a:gd name="connsiteY621" fmla="*/ 962788 h 3992303"/>
                  <a:gd name="connsiteX622" fmla="*/ 1507427 w 3998026"/>
                  <a:gd name="connsiteY622" fmla="*/ 949453 h 3992303"/>
                  <a:gd name="connsiteX623" fmla="*/ 1529334 w 3998026"/>
                  <a:gd name="connsiteY623" fmla="*/ 949453 h 3992303"/>
                  <a:gd name="connsiteX624" fmla="*/ 1540097 w 3998026"/>
                  <a:gd name="connsiteY624" fmla="*/ 944976 h 3992303"/>
                  <a:gd name="connsiteX625" fmla="*/ 1548098 w 3998026"/>
                  <a:gd name="connsiteY625" fmla="*/ 936308 h 3992303"/>
                  <a:gd name="connsiteX626" fmla="*/ 1532763 w 3998026"/>
                  <a:gd name="connsiteY626" fmla="*/ 938880 h 3992303"/>
                  <a:gd name="connsiteX627" fmla="*/ 1517333 w 3998026"/>
                  <a:gd name="connsiteY627" fmla="*/ 936308 h 3992303"/>
                  <a:gd name="connsiteX628" fmla="*/ 1502855 w 3998026"/>
                  <a:gd name="connsiteY628" fmla="*/ 931355 h 3992303"/>
                  <a:gd name="connsiteX629" fmla="*/ 1497997 w 3998026"/>
                  <a:gd name="connsiteY629" fmla="*/ 927545 h 3992303"/>
                  <a:gd name="connsiteX630" fmla="*/ 1489139 w 3998026"/>
                  <a:gd name="connsiteY630" fmla="*/ 930688 h 3992303"/>
                  <a:gd name="connsiteX631" fmla="*/ 1477709 w 3998026"/>
                  <a:gd name="connsiteY631" fmla="*/ 922973 h 3992303"/>
                  <a:gd name="connsiteX632" fmla="*/ 1484852 w 3998026"/>
                  <a:gd name="connsiteY632" fmla="*/ 917163 h 3992303"/>
                  <a:gd name="connsiteX633" fmla="*/ 1511808 w 3998026"/>
                  <a:gd name="connsiteY633" fmla="*/ 903637 h 3992303"/>
                  <a:gd name="connsiteX634" fmla="*/ 1515714 w 3998026"/>
                  <a:gd name="connsiteY634" fmla="*/ 897351 h 3992303"/>
                  <a:gd name="connsiteX635" fmla="*/ 1510094 w 3998026"/>
                  <a:gd name="connsiteY635" fmla="*/ 891731 h 3992303"/>
                  <a:gd name="connsiteX636" fmla="*/ 1501235 w 3998026"/>
                  <a:gd name="connsiteY636" fmla="*/ 886207 h 3992303"/>
                  <a:gd name="connsiteX637" fmla="*/ 1506665 w 3998026"/>
                  <a:gd name="connsiteY637" fmla="*/ 878682 h 3992303"/>
                  <a:gd name="connsiteX638" fmla="*/ 1512189 w 3998026"/>
                  <a:gd name="connsiteY638" fmla="*/ 872491 h 3992303"/>
                  <a:gd name="connsiteX639" fmla="*/ 1516094 w 3998026"/>
                  <a:gd name="connsiteY639" fmla="*/ 862966 h 3992303"/>
                  <a:gd name="connsiteX640" fmla="*/ 1522572 w 3998026"/>
                  <a:gd name="connsiteY640" fmla="*/ 864013 h 3992303"/>
                  <a:gd name="connsiteX641" fmla="*/ 1528382 w 3998026"/>
                  <a:gd name="connsiteY641" fmla="*/ 866775 h 3992303"/>
                  <a:gd name="connsiteX642" fmla="*/ 1551337 w 3998026"/>
                  <a:gd name="connsiteY642" fmla="*/ 862775 h 3992303"/>
                  <a:gd name="connsiteX643" fmla="*/ 1555147 w 3998026"/>
                  <a:gd name="connsiteY643" fmla="*/ 845535 h 3992303"/>
                  <a:gd name="connsiteX644" fmla="*/ 1560957 w 3998026"/>
                  <a:gd name="connsiteY644" fmla="*/ 832962 h 3992303"/>
                  <a:gd name="connsiteX645" fmla="*/ 1556862 w 3998026"/>
                  <a:gd name="connsiteY645" fmla="*/ 828009 h 3992303"/>
                  <a:gd name="connsiteX646" fmla="*/ 1547337 w 3998026"/>
                  <a:gd name="connsiteY646" fmla="*/ 821437 h 3992303"/>
                  <a:gd name="connsiteX647" fmla="*/ 1552194 w 3998026"/>
                  <a:gd name="connsiteY647" fmla="*/ 809245 h 3992303"/>
                  <a:gd name="connsiteX648" fmla="*/ 1556195 w 3998026"/>
                  <a:gd name="connsiteY648" fmla="*/ 797910 h 3992303"/>
                  <a:gd name="connsiteX649" fmla="*/ 1550956 w 3998026"/>
                  <a:gd name="connsiteY649" fmla="*/ 797910 h 3992303"/>
                  <a:gd name="connsiteX650" fmla="*/ 1535906 w 3998026"/>
                  <a:gd name="connsiteY650" fmla="*/ 806482 h 3992303"/>
                  <a:gd name="connsiteX651" fmla="*/ 1522952 w 3998026"/>
                  <a:gd name="connsiteY651" fmla="*/ 808863 h 3992303"/>
                  <a:gd name="connsiteX652" fmla="*/ 1507236 w 3998026"/>
                  <a:gd name="connsiteY652" fmla="*/ 804672 h 3992303"/>
                  <a:gd name="connsiteX653" fmla="*/ 1511046 w 3998026"/>
                  <a:gd name="connsiteY653" fmla="*/ 797910 h 3992303"/>
                  <a:gd name="connsiteX654" fmla="*/ 1523048 w 3998026"/>
                  <a:gd name="connsiteY654" fmla="*/ 780288 h 3992303"/>
                  <a:gd name="connsiteX655" fmla="*/ 1523048 w 3998026"/>
                  <a:gd name="connsiteY655" fmla="*/ 768668 h 3992303"/>
                  <a:gd name="connsiteX656" fmla="*/ 1524953 w 3998026"/>
                  <a:gd name="connsiteY656" fmla="*/ 757809 h 3992303"/>
                  <a:gd name="connsiteX657" fmla="*/ 1520571 w 3998026"/>
                  <a:gd name="connsiteY657" fmla="*/ 762858 h 3992303"/>
                  <a:gd name="connsiteX658" fmla="*/ 1513523 w 3998026"/>
                  <a:gd name="connsiteY658" fmla="*/ 774574 h 3992303"/>
                  <a:gd name="connsiteX659" fmla="*/ 1504760 w 3998026"/>
                  <a:gd name="connsiteY659" fmla="*/ 779336 h 3992303"/>
                  <a:gd name="connsiteX660" fmla="*/ 1498950 w 3998026"/>
                  <a:gd name="connsiteY660" fmla="*/ 778003 h 3992303"/>
                  <a:gd name="connsiteX661" fmla="*/ 1498950 w 3998026"/>
                  <a:gd name="connsiteY661" fmla="*/ 768478 h 3992303"/>
                  <a:gd name="connsiteX662" fmla="*/ 1498188 w 3998026"/>
                  <a:gd name="connsiteY662" fmla="*/ 762382 h 3992303"/>
                  <a:gd name="connsiteX663" fmla="*/ 1477899 w 3998026"/>
                  <a:gd name="connsiteY663" fmla="*/ 769335 h 3992303"/>
                  <a:gd name="connsiteX664" fmla="*/ 1485614 w 3998026"/>
                  <a:gd name="connsiteY664" fmla="*/ 763144 h 3992303"/>
                  <a:gd name="connsiteX665" fmla="*/ 1503712 w 3998026"/>
                  <a:gd name="connsiteY665" fmla="*/ 752285 h 3992303"/>
                  <a:gd name="connsiteX666" fmla="*/ 1498664 w 3998026"/>
                  <a:gd name="connsiteY666" fmla="*/ 746856 h 3992303"/>
                  <a:gd name="connsiteX667" fmla="*/ 1493235 w 3998026"/>
                  <a:gd name="connsiteY667" fmla="*/ 743427 h 3992303"/>
                  <a:gd name="connsiteX668" fmla="*/ 1493711 w 3998026"/>
                  <a:gd name="connsiteY668" fmla="*/ 737997 h 3992303"/>
                  <a:gd name="connsiteX669" fmla="*/ 1509618 w 3998026"/>
                  <a:gd name="connsiteY669" fmla="*/ 721424 h 3992303"/>
                  <a:gd name="connsiteX670" fmla="*/ 1508284 w 3998026"/>
                  <a:gd name="connsiteY670" fmla="*/ 718186 h 3992303"/>
                  <a:gd name="connsiteX671" fmla="*/ 1498759 w 3998026"/>
                  <a:gd name="connsiteY671" fmla="*/ 714947 h 3992303"/>
                  <a:gd name="connsiteX672" fmla="*/ 1491615 w 3998026"/>
                  <a:gd name="connsiteY672" fmla="*/ 706946 h 3992303"/>
                  <a:gd name="connsiteX673" fmla="*/ 1494663 w 3998026"/>
                  <a:gd name="connsiteY673" fmla="*/ 702469 h 3992303"/>
                  <a:gd name="connsiteX674" fmla="*/ 1502569 w 3998026"/>
                  <a:gd name="connsiteY674" fmla="*/ 700755 h 3992303"/>
                  <a:gd name="connsiteX675" fmla="*/ 1508475 w 3998026"/>
                  <a:gd name="connsiteY675" fmla="*/ 708279 h 3992303"/>
                  <a:gd name="connsiteX676" fmla="*/ 1514380 w 3998026"/>
                  <a:gd name="connsiteY676" fmla="*/ 707708 h 3992303"/>
                  <a:gd name="connsiteX677" fmla="*/ 1516761 w 3998026"/>
                  <a:gd name="connsiteY677" fmla="*/ 700945 h 3992303"/>
                  <a:gd name="connsiteX678" fmla="*/ 1518285 w 3998026"/>
                  <a:gd name="connsiteY678" fmla="*/ 697040 h 3992303"/>
                  <a:gd name="connsiteX679" fmla="*/ 1532763 w 3998026"/>
                  <a:gd name="connsiteY679" fmla="*/ 683038 h 3992303"/>
                  <a:gd name="connsiteX680" fmla="*/ 1546765 w 3998026"/>
                  <a:gd name="connsiteY680" fmla="*/ 662369 h 3992303"/>
                  <a:gd name="connsiteX681" fmla="*/ 1554099 w 3998026"/>
                  <a:gd name="connsiteY681" fmla="*/ 661226 h 3992303"/>
                  <a:gd name="connsiteX682" fmla="*/ 1573149 w 3998026"/>
                  <a:gd name="connsiteY682" fmla="*/ 663226 h 3992303"/>
                  <a:gd name="connsiteX683" fmla="*/ 1581531 w 3998026"/>
                  <a:gd name="connsiteY683" fmla="*/ 660750 h 3992303"/>
                  <a:gd name="connsiteX684" fmla="*/ 1663917 w 3998026"/>
                  <a:gd name="connsiteY684" fmla="*/ 582068 h 3992303"/>
                  <a:gd name="connsiteX685" fmla="*/ 1664774 w 3998026"/>
                  <a:gd name="connsiteY685" fmla="*/ 589307 h 3992303"/>
                  <a:gd name="connsiteX686" fmla="*/ 1657630 w 3998026"/>
                  <a:gd name="connsiteY686" fmla="*/ 601880 h 3992303"/>
                  <a:gd name="connsiteX687" fmla="*/ 1649534 w 3998026"/>
                  <a:gd name="connsiteY687" fmla="*/ 608071 h 3992303"/>
                  <a:gd name="connsiteX688" fmla="*/ 1651153 w 3998026"/>
                  <a:gd name="connsiteY688" fmla="*/ 596451 h 3992303"/>
                  <a:gd name="connsiteX689" fmla="*/ 647129 w 3998026"/>
                  <a:gd name="connsiteY689" fmla="*/ 519399 h 3992303"/>
                  <a:gd name="connsiteX690" fmla="*/ 644081 w 3998026"/>
                  <a:gd name="connsiteY690" fmla="*/ 522447 h 3992303"/>
                  <a:gd name="connsiteX691" fmla="*/ 639794 w 3998026"/>
                  <a:gd name="connsiteY691" fmla="*/ 527114 h 3992303"/>
                  <a:gd name="connsiteX692" fmla="*/ 638556 w 3998026"/>
                  <a:gd name="connsiteY692" fmla="*/ 528734 h 3992303"/>
                  <a:gd name="connsiteX693" fmla="*/ 630365 w 3998026"/>
                  <a:gd name="connsiteY693" fmla="*/ 536544 h 3992303"/>
                  <a:gd name="connsiteX694" fmla="*/ 627126 w 3998026"/>
                  <a:gd name="connsiteY694" fmla="*/ 540259 h 3992303"/>
                  <a:gd name="connsiteX695" fmla="*/ 618744 w 3998026"/>
                  <a:gd name="connsiteY695" fmla="*/ 548736 h 3992303"/>
                  <a:gd name="connsiteX696" fmla="*/ 614553 w 3998026"/>
                  <a:gd name="connsiteY696" fmla="*/ 553499 h 3992303"/>
                  <a:gd name="connsiteX697" fmla="*/ 605695 w 3998026"/>
                  <a:gd name="connsiteY697" fmla="*/ 562452 h 3992303"/>
                  <a:gd name="connsiteX698" fmla="*/ 601599 w 3998026"/>
                  <a:gd name="connsiteY698" fmla="*/ 567595 h 3992303"/>
                  <a:gd name="connsiteX699" fmla="*/ 601599 w 3998026"/>
                  <a:gd name="connsiteY699" fmla="*/ 568929 h 3992303"/>
                  <a:gd name="connsiteX700" fmla="*/ 602552 w 3998026"/>
                  <a:gd name="connsiteY700" fmla="*/ 568929 h 3992303"/>
                  <a:gd name="connsiteX701" fmla="*/ 597408 w 3998026"/>
                  <a:gd name="connsiteY701" fmla="*/ 575025 h 3992303"/>
                  <a:gd name="connsiteX702" fmla="*/ 602266 w 3998026"/>
                  <a:gd name="connsiteY702" fmla="*/ 571120 h 3992303"/>
                  <a:gd name="connsiteX703" fmla="*/ 603123 w 3998026"/>
                  <a:gd name="connsiteY703" fmla="*/ 571120 h 3992303"/>
                  <a:gd name="connsiteX704" fmla="*/ 599504 w 3998026"/>
                  <a:gd name="connsiteY704" fmla="*/ 575216 h 3992303"/>
                  <a:gd name="connsiteX705" fmla="*/ 588074 w 3998026"/>
                  <a:gd name="connsiteY705" fmla="*/ 585788 h 3992303"/>
                  <a:gd name="connsiteX706" fmla="*/ 577787 w 3998026"/>
                  <a:gd name="connsiteY706" fmla="*/ 595790 h 3992303"/>
                  <a:gd name="connsiteX707" fmla="*/ 556070 w 3998026"/>
                  <a:gd name="connsiteY707" fmla="*/ 619221 h 3992303"/>
                  <a:gd name="connsiteX708" fmla="*/ 548450 w 3998026"/>
                  <a:gd name="connsiteY708" fmla="*/ 626746 h 3992303"/>
                  <a:gd name="connsiteX709" fmla="*/ 541592 w 3998026"/>
                  <a:gd name="connsiteY709" fmla="*/ 635699 h 3992303"/>
                  <a:gd name="connsiteX710" fmla="*/ 530924 w 3998026"/>
                  <a:gd name="connsiteY710" fmla="*/ 647606 h 3992303"/>
                  <a:gd name="connsiteX711" fmla="*/ 529495 w 3998026"/>
                  <a:gd name="connsiteY711" fmla="*/ 650463 h 3992303"/>
                  <a:gd name="connsiteX712" fmla="*/ 530066 w 3998026"/>
                  <a:gd name="connsiteY712" fmla="*/ 651511 h 3992303"/>
                  <a:gd name="connsiteX713" fmla="*/ 521303 w 3998026"/>
                  <a:gd name="connsiteY713" fmla="*/ 662655 h 3992303"/>
                  <a:gd name="connsiteX714" fmla="*/ 518255 w 3998026"/>
                  <a:gd name="connsiteY714" fmla="*/ 667418 h 3992303"/>
                  <a:gd name="connsiteX715" fmla="*/ 513874 w 3998026"/>
                  <a:gd name="connsiteY715" fmla="*/ 673418 h 3992303"/>
                  <a:gd name="connsiteX716" fmla="*/ 514731 w 3998026"/>
                  <a:gd name="connsiteY716" fmla="*/ 673418 h 3992303"/>
                  <a:gd name="connsiteX717" fmla="*/ 521113 w 3998026"/>
                  <a:gd name="connsiteY717" fmla="*/ 668846 h 3992303"/>
                  <a:gd name="connsiteX718" fmla="*/ 527590 w 3998026"/>
                  <a:gd name="connsiteY718" fmla="*/ 662941 h 3992303"/>
                  <a:gd name="connsiteX719" fmla="*/ 534829 w 3998026"/>
                  <a:gd name="connsiteY719" fmla="*/ 655416 h 3992303"/>
                  <a:gd name="connsiteX720" fmla="*/ 537686 w 3998026"/>
                  <a:gd name="connsiteY720" fmla="*/ 652749 h 3992303"/>
                  <a:gd name="connsiteX721" fmla="*/ 539591 w 3998026"/>
                  <a:gd name="connsiteY721" fmla="*/ 651987 h 3992303"/>
                  <a:gd name="connsiteX722" fmla="*/ 536734 w 3998026"/>
                  <a:gd name="connsiteY722" fmla="*/ 656559 h 3992303"/>
                  <a:gd name="connsiteX723" fmla="*/ 538163 w 3998026"/>
                  <a:gd name="connsiteY723" fmla="*/ 655607 h 3992303"/>
                  <a:gd name="connsiteX724" fmla="*/ 546164 w 3998026"/>
                  <a:gd name="connsiteY724" fmla="*/ 647606 h 3992303"/>
                  <a:gd name="connsiteX725" fmla="*/ 548354 w 3998026"/>
                  <a:gd name="connsiteY725" fmla="*/ 646748 h 3992303"/>
                  <a:gd name="connsiteX726" fmla="*/ 557022 w 3998026"/>
                  <a:gd name="connsiteY726" fmla="*/ 637223 h 3992303"/>
                  <a:gd name="connsiteX727" fmla="*/ 561118 w 3998026"/>
                  <a:gd name="connsiteY727" fmla="*/ 633128 h 3992303"/>
                  <a:gd name="connsiteX728" fmla="*/ 568452 w 3998026"/>
                  <a:gd name="connsiteY728" fmla="*/ 627127 h 3992303"/>
                  <a:gd name="connsiteX729" fmla="*/ 572548 w 3998026"/>
                  <a:gd name="connsiteY729" fmla="*/ 622174 h 3992303"/>
                  <a:gd name="connsiteX730" fmla="*/ 575882 w 3998026"/>
                  <a:gd name="connsiteY730" fmla="*/ 618078 h 3992303"/>
                  <a:gd name="connsiteX731" fmla="*/ 584168 w 3998026"/>
                  <a:gd name="connsiteY731" fmla="*/ 610553 h 3992303"/>
                  <a:gd name="connsiteX732" fmla="*/ 591693 w 3998026"/>
                  <a:gd name="connsiteY732" fmla="*/ 603791 h 3992303"/>
                  <a:gd name="connsiteX733" fmla="*/ 603028 w 3998026"/>
                  <a:gd name="connsiteY733" fmla="*/ 592741 h 3992303"/>
                  <a:gd name="connsiteX734" fmla="*/ 608838 w 3998026"/>
                  <a:gd name="connsiteY734" fmla="*/ 587789 h 3992303"/>
                  <a:gd name="connsiteX735" fmla="*/ 604933 w 3998026"/>
                  <a:gd name="connsiteY735" fmla="*/ 592741 h 3992303"/>
                  <a:gd name="connsiteX736" fmla="*/ 596170 w 3998026"/>
                  <a:gd name="connsiteY736" fmla="*/ 603505 h 3992303"/>
                  <a:gd name="connsiteX737" fmla="*/ 590645 w 3998026"/>
                  <a:gd name="connsiteY737" fmla="*/ 610553 h 3992303"/>
                  <a:gd name="connsiteX738" fmla="*/ 586645 w 3998026"/>
                  <a:gd name="connsiteY738" fmla="*/ 615316 h 3992303"/>
                  <a:gd name="connsiteX739" fmla="*/ 582358 w 3998026"/>
                  <a:gd name="connsiteY739" fmla="*/ 620459 h 3992303"/>
                  <a:gd name="connsiteX740" fmla="*/ 575882 w 3998026"/>
                  <a:gd name="connsiteY740" fmla="*/ 629127 h 3992303"/>
                  <a:gd name="connsiteX741" fmla="*/ 568452 w 3998026"/>
                  <a:gd name="connsiteY741" fmla="*/ 639605 h 3992303"/>
                  <a:gd name="connsiteX742" fmla="*/ 565309 w 3998026"/>
                  <a:gd name="connsiteY742" fmla="*/ 643415 h 3992303"/>
                  <a:gd name="connsiteX743" fmla="*/ 560642 w 3998026"/>
                  <a:gd name="connsiteY743" fmla="*/ 649130 h 3992303"/>
                  <a:gd name="connsiteX744" fmla="*/ 557213 w 3998026"/>
                  <a:gd name="connsiteY744" fmla="*/ 654083 h 3992303"/>
                  <a:gd name="connsiteX745" fmla="*/ 554165 w 3998026"/>
                  <a:gd name="connsiteY745" fmla="*/ 658464 h 3992303"/>
                  <a:gd name="connsiteX746" fmla="*/ 550831 w 3998026"/>
                  <a:gd name="connsiteY746" fmla="*/ 662655 h 3992303"/>
                  <a:gd name="connsiteX747" fmla="*/ 546259 w 3998026"/>
                  <a:gd name="connsiteY747" fmla="*/ 669037 h 3992303"/>
                  <a:gd name="connsiteX748" fmla="*/ 542735 w 3998026"/>
                  <a:gd name="connsiteY748" fmla="*/ 674752 h 3992303"/>
                  <a:gd name="connsiteX749" fmla="*/ 538925 w 3998026"/>
                  <a:gd name="connsiteY749" fmla="*/ 679895 h 3992303"/>
                  <a:gd name="connsiteX750" fmla="*/ 535305 w 3998026"/>
                  <a:gd name="connsiteY750" fmla="*/ 686468 h 3992303"/>
                  <a:gd name="connsiteX751" fmla="*/ 531114 w 3998026"/>
                  <a:gd name="connsiteY751" fmla="*/ 694183 h 3992303"/>
                  <a:gd name="connsiteX752" fmla="*/ 521113 w 3998026"/>
                  <a:gd name="connsiteY752" fmla="*/ 706375 h 3992303"/>
                  <a:gd name="connsiteX753" fmla="*/ 518541 w 3998026"/>
                  <a:gd name="connsiteY753" fmla="*/ 710947 h 3992303"/>
                  <a:gd name="connsiteX754" fmla="*/ 517970 w 3998026"/>
                  <a:gd name="connsiteY754" fmla="*/ 714281 h 3992303"/>
                  <a:gd name="connsiteX755" fmla="*/ 512064 w 3998026"/>
                  <a:gd name="connsiteY755" fmla="*/ 722663 h 3992303"/>
                  <a:gd name="connsiteX756" fmla="*/ 501682 w 3998026"/>
                  <a:gd name="connsiteY756" fmla="*/ 733140 h 3992303"/>
                  <a:gd name="connsiteX757" fmla="*/ 496824 w 3998026"/>
                  <a:gd name="connsiteY757" fmla="*/ 736188 h 3992303"/>
                  <a:gd name="connsiteX758" fmla="*/ 496824 w 3998026"/>
                  <a:gd name="connsiteY758" fmla="*/ 733140 h 3992303"/>
                  <a:gd name="connsiteX759" fmla="*/ 493966 w 3998026"/>
                  <a:gd name="connsiteY759" fmla="*/ 734093 h 3992303"/>
                  <a:gd name="connsiteX760" fmla="*/ 490537 w 3998026"/>
                  <a:gd name="connsiteY760" fmla="*/ 738855 h 3992303"/>
                  <a:gd name="connsiteX761" fmla="*/ 488823 w 3998026"/>
                  <a:gd name="connsiteY761" fmla="*/ 748380 h 3992303"/>
                  <a:gd name="connsiteX762" fmla="*/ 485966 w 3998026"/>
                  <a:gd name="connsiteY762" fmla="*/ 756857 h 3992303"/>
                  <a:gd name="connsiteX763" fmla="*/ 480536 w 3998026"/>
                  <a:gd name="connsiteY763" fmla="*/ 769621 h 3992303"/>
                  <a:gd name="connsiteX764" fmla="*/ 471773 w 3998026"/>
                  <a:gd name="connsiteY764" fmla="*/ 784766 h 3992303"/>
                  <a:gd name="connsiteX765" fmla="*/ 468630 w 3998026"/>
                  <a:gd name="connsiteY765" fmla="*/ 792005 h 3992303"/>
                  <a:gd name="connsiteX766" fmla="*/ 470725 w 3998026"/>
                  <a:gd name="connsiteY766" fmla="*/ 792005 h 3992303"/>
                  <a:gd name="connsiteX767" fmla="*/ 474916 w 3998026"/>
                  <a:gd name="connsiteY767" fmla="*/ 789242 h 3992303"/>
                  <a:gd name="connsiteX768" fmla="*/ 473202 w 3998026"/>
                  <a:gd name="connsiteY768" fmla="*/ 795053 h 3992303"/>
                  <a:gd name="connsiteX769" fmla="*/ 477774 w 3998026"/>
                  <a:gd name="connsiteY769" fmla="*/ 792862 h 3992303"/>
                  <a:gd name="connsiteX770" fmla="*/ 473774 w 3998026"/>
                  <a:gd name="connsiteY770" fmla="*/ 806102 h 3992303"/>
                  <a:gd name="connsiteX771" fmla="*/ 477488 w 3998026"/>
                  <a:gd name="connsiteY771" fmla="*/ 806102 h 3992303"/>
                  <a:gd name="connsiteX772" fmla="*/ 481489 w 3998026"/>
                  <a:gd name="connsiteY772" fmla="*/ 807340 h 3992303"/>
                  <a:gd name="connsiteX773" fmla="*/ 479393 w 3998026"/>
                  <a:gd name="connsiteY773" fmla="*/ 813722 h 3992303"/>
                  <a:gd name="connsiteX774" fmla="*/ 456819 w 3998026"/>
                  <a:gd name="connsiteY774" fmla="*/ 830866 h 3992303"/>
                  <a:gd name="connsiteX775" fmla="*/ 452057 w 3998026"/>
                  <a:gd name="connsiteY775" fmla="*/ 833153 h 3992303"/>
                  <a:gd name="connsiteX776" fmla="*/ 447961 w 3998026"/>
                  <a:gd name="connsiteY776" fmla="*/ 833153 h 3992303"/>
                  <a:gd name="connsiteX777" fmla="*/ 438436 w 3998026"/>
                  <a:gd name="connsiteY777" fmla="*/ 843916 h 3992303"/>
                  <a:gd name="connsiteX778" fmla="*/ 434531 w 3998026"/>
                  <a:gd name="connsiteY778" fmla="*/ 845535 h 3992303"/>
                  <a:gd name="connsiteX779" fmla="*/ 427577 w 3998026"/>
                  <a:gd name="connsiteY779" fmla="*/ 852965 h 3992303"/>
                  <a:gd name="connsiteX780" fmla="*/ 421767 w 3998026"/>
                  <a:gd name="connsiteY780" fmla="*/ 862013 h 3992303"/>
                  <a:gd name="connsiteX781" fmla="*/ 423291 w 3998026"/>
                  <a:gd name="connsiteY781" fmla="*/ 862013 h 3992303"/>
                  <a:gd name="connsiteX782" fmla="*/ 430625 w 3998026"/>
                  <a:gd name="connsiteY782" fmla="*/ 855060 h 3992303"/>
                  <a:gd name="connsiteX783" fmla="*/ 437674 w 3998026"/>
                  <a:gd name="connsiteY783" fmla="*/ 851631 h 3992303"/>
                  <a:gd name="connsiteX784" fmla="*/ 443675 w 3998026"/>
                  <a:gd name="connsiteY784" fmla="*/ 846488 h 3992303"/>
                  <a:gd name="connsiteX785" fmla="*/ 458915 w 3998026"/>
                  <a:gd name="connsiteY785" fmla="*/ 833057 h 3992303"/>
                  <a:gd name="connsiteX786" fmla="*/ 463391 w 3998026"/>
                  <a:gd name="connsiteY786" fmla="*/ 833057 h 3992303"/>
                  <a:gd name="connsiteX787" fmla="*/ 465582 w 3998026"/>
                  <a:gd name="connsiteY787" fmla="*/ 834772 h 3992303"/>
                  <a:gd name="connsiteX788" fmla="*/ 464058 w 3998026"/>
                  <a:gd name="connsiteY788" fmla="*/ 840011 h 3992303"/>
                  <a:gd name="connsiteX789" fmla="*/ 452152 w 3998026"/>
                  <a:gd name="connsiteY789" fmla="*/ 855251 h 3992303"/>
                  <a:gd name="connsiteX790" fmla="*/ 451485 w 3998026"/>
                  <a:gd name="connsiteY790" fmla="*/ 858584 h 3992303"/>
                  <a:gd name="connsiteX791" fmla="*/ 453962 w 3998026"/>
                  <a:gd name="connsiteY791" fmla="*/ 857632 h 3992303"/>
                  <a:gd name="connsiteX792" fmla="*/ 460153 w 3998026"/>
                  <a:gd name="connsiteY792" fmla="*/ 852488 h 3992303"/>
                  <a:gd name="connsiteX793" fmla="*/ 465773 w 3998026"/>
                  <a:gd name="connsiteY793" fmla="*/ 848964 h 3992303"/>
                  <a:gd name="connsiteX794" fmla="*/ 463582 w 3998026"/>
                  <a:gd name="connsiteY794" fmla="*/ 858489 h 3992303"/>
                  <a:gd name="connsiteX795" fmla="*/ 461582 w 3998026"/>
                  <a:gd name="connsiteY795" fmla="*/ 868014 h 3992303"/>
                  <a:gd name="connsiteX796" fmla="*/ 445579 w 3998026"/>
                  <a:gd name="connsiteY796" fmla="*/ 889541 h 3992303"/>
                  <a:gd name="connsiteX797" fmla="*/ 440817 w 3998026"/>
                  <a:gd name="connsiteY797" fmla="*/ 893160 h 3992303"/>
                  <a:gd name="connsiteX798" fmla="*/ 436626 w 3998026"/>
                  <a:gd name="connsiteY798" fmla="*/ 895637 h 3992303"/>
                  <a:gd name="connsiteX799" fmla="*/ 436626 w 3998026"/>
                  <a:gd name="connsiteY799" fmla="*/ 902209 h 3992303"/>
                  <a:gd name="connsiteX800" fmla="*/ 437102 w 3998026"/>
                  <a:gd name="connsiteY800" fmla="*/ 906686 h 3992303"/>
                  <a:gd name="connsiteX801" fmla="*/ 427577 w 3998026"/>
                  <a:gd name="connsiteY801" fmla="*/ 916973 h 3992303"/>
                  <a:gd name="connsiteX802" fmla="*/ 415004 w 3998026"/>
                  <a:gd name="connsiteY802" fmla="*/ 929927 h 3992303"/>
                  <a:gd name="connsiteX803" fmla="*/ 405479 w 3998026"/>
                  <a:gd name="connsiteY803" fmla="*/ 937547 h 3992303"/>
                  <a:gd name="connsiteX804" fmla="*/ 399288 w 3998026"/>
                  <a:gd name="connsiteY804" fmla="*/ 939070 h 3992303"/>
                  <a:gd name="connsiteX805" fmla="*/ 393097 w 3998026"/>
                  <a:gd name="connsiteY805" fmla="*/ 939070 h 3992303"/>
                  <a:gd name="connsiteX806" fmla="*/ 388239 w 3998026"/>
                  <a:gd name="connsiteY806" fmla="*/ 941738 h 3992303"/>
                  <a:gd name="connsiteX807" fmla="*/ 379476 w 3998026"/>
                  <a:gd name="connsiteY807" fmla="*/ 951263 h 3992303"/>
                  <a:gd name="connsiteX808" fmla="*/ 367094 w 3998026"/>
                  <a:gd name="connsiteY808" fmla="*/ 965169 h 3992303"/>
                  <a:gd name="connsiteX809" fmla="*/ 357092 w 3998026"/>
                  <a:gd name="connsiteY809" fmla="*/ 974694 h 3992303"/>
                  <a:gd name="connsiteX810" fmla="*/ 345091 w 3998026"/>
                  <a:gd name="connsiteY810" fmla="*/ 984219 h 3992303"/>
                  <a:gd name="connsiteX811" fmla="*/ 321564 w 3998026"/>
                  <a:gd name="connsiteY811" fmla="*/ 984219 h 3992303"/>
                  <a:gd name="connsiteX812" fmla="*/ 298799 w 3998026"/>
                  <a:gd name="connsiteY812" fmla="*/ 988410 h 3992303"/>
                  <a:gd name="connsiteX813" fmla="*/ 291275 w 3998026"/>
                  <a:gd name="connsiteY813" fmla="*/ 993839 h 3992303"/>
                  <a:gd name="connsiteX814" fmla="*/ 276606 w 3998026"/>
                  <a:gd name="connsiteY814" fmla="*/ 1013366 h 3992303"/>
                  <a:gd name="connsiteX815" fmla="*/ 269176 w 3998026"/>
                  <a:gd name="connsiteY815" fmla="*/ 1025558 h 3992303"/>
                  <a:gd name="connsiteX816" fmla="*/ 265557 w 3998026"/>
                  <a:gd name="connsiteY816" fmla="*/ 1025558 h 3992303"/>
                  <a:gd name="connsiteX817" fmla="*/ 256032 w 3998026"/>
                  <a:gd name="connsiteY817" fmla="*/ 1036892 h 3992303"/>
                  <a:gd name="connsiteX818" fmla="*/ 240792 w 3998026"/>
                  <a:gd name="connsiteY818" fmla="*/ 1059657 h 3992303"/>
                  <a:gd name="connsiteX819" fmla="*/ 232696 w 3998026"/>
                  <a:gd name="connsiteY819" fmla="*/ 1070611 h 3992303"/>
                  <a:gd name="connsiteX820" fmla="*/ 232696 w 3998026"/>
                  <a:gd name="connsiteY820" fmla="*/ 1070039 h 3992303"/>
                  <a:gd name="connsiteX821" fmla="*/ 226981 w 3998026"/>
                  <a:gd name="connsiteY821" fmla="*/ 1080993 h 3992303"/>
                  <a:gd name="connsiteX822" fmla="*/ 220123 w 3998026"/>
                  <a:gd name="connsiteY822" fmla="*/ 1092137 h 3992303"/>
                  <a:gd name="connsiteX823" fmla="*/ 205454 w 3998026"/>
                  <a:gd name="connsiteY823" fmla="*/ 1115474 h 3992303"/>
                  <a:gd name="connsiteX824" fmla="*/ 204692 w 3998026"/>
                  <a:gd name="connsiteY824" fmla="*/ 1117569 h 3992303"/>
                  <a:gd name="connsiteX825" fmla="*/ 209169 w 3998026"/>
                  <a:gd name="connsiteY825" fmla="*/ 1111378 h 3992303"/>
                  <a:gd name="connsiteX826" fmla="*/ 222599 w 3998026"/>
                  <a:gd name="connsiteY826" fmla="*/ 1090328 h 3992303"/>
                  <a:gd name="connsiteX827" fmla="*/ 239744 w 3998026"/>
                  <a:gd name="connsiteY827" fmla="*/ 1064801 h 3992303"/>
                  <a:gd name="connsiteX828" fmla="*/ 246221 w 3998026"/>
                  <a:gd name="connsiteY828" fmla="*/ 1056514 h 3992303"/>
                  <a:gd name="connsiteX829" fmla="*/ 263081 w 3998026"/>
                  <a:gd name="connsiteY829" fmla="*/ 1039274 h 3992303"/>
                  <a:gd name="connsiteX830" fmla="*/ 278321 w 3998026"/>
                  <a:gd name="connsiteY830" fmla="*/ 1028415 h 3992303"/>
                  <a:gd name="connsiteX831" fmla="*/ 282416 w 3998026"/>
                  <a:gd name="connsiteY831" fmla="*/ 1028415 h 3992303"/>
                  <a:gd name="connsiteX832" fmla="*/ 282988 w 3998026"/>
                  <a:gd name="connsiteY832" fmla="*/ 1033178 h 3992303"/>
                  <a:gd name="connsiteX833" fmla="*/ 275368 w 3998026"/>
                  <a:gd name="connsiteY833" fmla="*/ 1051275 h 3992303"/>
                  <a:gd name="connsiteX834" fmla="*/ 268224 w 3998026"/>
                  <a:gd name="connsiteY834" fmla="*/ 1062896 h 3992303"/>
                  <a:gd name="connsiteX835" fmla="*/ 262033 w 3998026"/>
                  <a:gd name="connsiteY835" fmla="*/ 1070135 h 3992303"/>
                  <a:gd name="connsiteX836" fmla="*/ 253937 w 3998026"/>
                  <a:gd name="connsiteY836" fmla="*/ 1077564 h 3992303"/>
                  <a:gd name="connsiteX837" fmla="*/ 248507 w 3998026"/>
                  <a:gd name="connsiteY837" fmla="*/ 1084708 h 3992303"/>
                  <a:gd name="connsiteX838" fmla="*/ 245459 w 3998026"/>
                  <a:gd name="connsiteY838" fmla="*/ 1090613 h 3992303"/>
                  <a:gd name="connsiteX839" fmla="*/ 245459 w 3998026"/>
                  <a:gd name="connsiteY839" fmla="*/ 1093566 h 3992303"/>
                  <a:gd name="connsiteX840" fmla="*/ 248698 w 3998026"/>
                  <a:gd name="connsiteY840" fmla="*/ 1090042 h 3992303"/>
                  <a:gd name="connsiteX841" fmla="*/ 253556 w 3998026"/>
                  <a:gd name="connsiteY841" fmla="*/ 1084708 h 3992303"/>
                  <a:gd name="connsiteX842" fmla="*/ 254413 w 3998026"/>
                  <a:gd name="connsiteY842" fmla="*/ 1084708 h 3992303"/>
                  <a:gd name="connsiteX843" fmla="*/ 253651 w 3998026"/>
                  <a:gd name="connsiteY843" fmla="*/ 1088518 h 3992303"/>
                  <a:gd name="connsiteX844" fmla="*/ 246698 w 3998026"/>
                  <a:gd name="connsiteY844" fmla="*/ 1100519 h 3992303"/>
                  <a:gd name="connsiteX845" fmla="*/ 240506 w 3998026"/>
                  <a:gd name="connsiteY845" fmla="*/ 1110806 h 3992303"/>
                  <a:gd name="connsiteX846" fmla="*/ 234315 w 3998026"/>
                  <a:gd name="connsiteY846" fmla="*/ 1127380 h 3992303"/>
                  <a:gd name="connsiteX847" fmla="*/ 230696 w 3998026"/>
                  <a:gd name="connsiteY847" fmla="*/ 1136905 h 3992303"/>
                  <a:gd name="connsiteX848" fmla="*/ 229172 w 3998026"/>
                  <a:gd name="connsiteY848" fmla="*/ 1144620 h 3992303"/>
                  <a:gd name="connsiteX849" fmla="*/ 229172 w 3998026"/>
                  <a:gd name="connsiteY849" fmla="*/ 1157098 h 3992303"/>
                  <a:gd name="connsiteX850" fmla="*/ 226981 w 3998026"/>
                  <a:gd name="connsiteY850" fmla="*/ 1165004 h 3992303"/>
                  <a:gd name="connsiteX851" fmla="*/ 227552 w 3998026"/>
                  <a:gd name="connsiteY851" fmla="*/ 1169290 h 3992303"/>
                  <a:gd name="connsiteX852" fmla="*/ 232696 w 3998026"/>
                  <a:gd name="connsiteY852" fmla="*/ 1173100 h 3992303"/>
                  <a:gd name="connsiteX853" fmla="*/ 238316 w 3998026"/>
                  <a:gd name="connsiteY853" fmla="*/ 1170909 h 3992303"/>
                  <a:gd name="connsiteX854" fmla="*/ 242792 w 3998026"/>
                  <a:gd name="connsiteY854" fmla="*/ 1168433 h 3992303"/>
                  <a:gd name="connsiteX855" fmla="*/ 248031 w 3998026"/>
                  <a:gd name="connsiteY855" fmla="*/ 1157574 h 3992303"/>
                  <a:gd name="connsiteX856" fmla="*/ 257556 w 3998026"/>
                  <a:gd name="connsiteY856" fmla="*/ 1144906 h 3992303"/>
                  <a:gd name="connsiteX857" fmla="*/ 260890 w 3998026"/>
                  <a:gd name="connsiteY857" fmla="*/ 1139191 h 3992303"/>
                  <a:gd name="connsiteX858" fmla="*/ 266129 w 3998026"/>
                  <a:gd name="connsiteY858" fmla="*/ 1131095 h 3992303"/>
                  <a:gd name="connsiteX859" fmla="*/ 273749 w 3998026"/>
                  <a:gd name="connsiteY859" fmla="*/ 1122046 h 3992303"/>
                  <a:gd name="connsiteX860" fmla="*/ 272510 w 3998026"/>
                  <a:gd name="connsiteY860" fmla="*/ 1126332 h 3992303"/>
                  <a:gd name="connsiteX861" fmla="*/ 262128 w 3998026"/>
                  <a:gd name="connsiteY861" fmla="*/ 1146906 h 3992303"/>
                  <a:gd name="connsiteX862" fmla="*/ 265367 w 3998026"/>
                  <a:gd name="connsiteY862" fmla="*/ 1148811 h 3992303"/>
                  <a:gd name="connsiteX863" fmla="*/ 267462 w 3998026"/>
                  <a:gd name="connsiteY863" fmla="*/ 1148811 h 3992303"/>
                  <a:gd name="connsiteX864" fmla="*/ 264414 w 3998026"/>
                  <a:gd name="connsiteY864" fmla="*/ 1155669 h 3992303"/>
                  <a:gd name="connsiteX865" fmla="*/ 258413 w 3998026"/>
                  <a:gd name="connsiteY865" fmla="*/ 1163099 h 3992303"/>
                  <a:gd name="connsiteX866" fmla="*/ 245364 w 3998026"/>
                  <a:gd name="connsiteY866" fmla="*/ 1171290 h 3992303"/>
                  <a:gd name="connsiteX867" fmla="*/ 241364 w 3998026"/>
                  <a:gd name="connsiteY867" fmla="*/ 1176338 h 3992303"/>
                  <a:gd name="connsiteX868" fmla="*/ 239363 w 3998026"/>
                  <a:gd name="connsiteY868" fmla="*/ 1182434 h 3992303"/>
                  <a:gd name="connsiteX869" fmla="*/ 236601 w 3998026"/>
                  <a:gd name="connsiteY869" fmla="*/ 1188816 h 3992303"/>
                  <a:gd name="connsiteX870" fmla="*/ 209645 w 3998026"/>
                  <a:gd name="connsiteY870" fmla="*/ 1210533 h 3992303"/>
                  <a:gd name="connsiteX871" fmla="*/ 203645 w 3998026"/>
                  <a:gd name="connsiteY871" fmla="*/ 1212819 h 3992303"/>
                  <a:gd name="connsiteX872" fmla="*/ 199073 w 3998026"/>
                  <a:gd name="connsiteY872" fmla="*/ 1218248 h 3992303"/>
                  <a:gd name="connsiteX873" fmla="*/ 193834 w 3998026"/>
                  <a:gd name="connsiteY873" fmla="*/ 1227107 h 3992303"/>
                  <a:gd name="connsiteX874" fmla="*/ 186404 w 3998026"/>
                  <a:gd name="connsiteY874" fmla="*/ 1239394 h 3992303"/>
                  <a:gd name="connsiteX875" fmla="*/ 176879 w 3998026"/>
                  <a:gd name="connsiteY875" fmla="*/ 1251395 h 3992303"/>
                  <a:gd name="connsiteX876" fmla="*/ 173450 w 3998026"/>
                  <a:gd name="connsiteY876" fmla="*/ 1251967 h 3992303"/>
                  <a:gd name="connsiteX877" fmla="*/ 175165 w 3998026"/>
                  <a:gd name="connsiteY877" fmla="*/ 1239203 h 3992303"/>
                  <a:gd name="connsiteX878" fmla="*/ 178118 w 3998026"/>
                  <a:gd name="connsiteY878" fmla="*/ 1231393 h 3992303"/>
                  <a:gd name="connsiteX879" fmla="*/ 190500 w 3998026"/>
                  <a:gd name="connsiteY879" fmla="*/ 1210247 h 3992303"/>
                  <a:gd name="connsiteX880" fmla="*/ 203264 w 3998026"/>
                  <a:gd name="connsiteY880" fmla="*/ 1190626 h 3992303"/>
                  <a:gd name="connsiteX881" fmla="*/ 207264 w 3998026"/>
                  <a:gd name="connsiteY881" fmla="*/ 1189769 h 3992303"/>
                  <a:gd name="connsiteX882" fmla="*/ 213551 w 3998026"/>
                  <a:gd name="connsiteY882" fmla="*/ 1188721 h 3992303"/>
                  <a:gd name="connsiteX883" fmla="*/ 217170 w 3998026"/>
                  <a:gd name="connsiteY883" fmla="*/ 1183768 h 3992303"/>
                  <a:gd name="connsiteX884" fmla="*/ 211265 w 3998026"/>
                  <a:gd name="connsiteY884" fmla="*/ 1178815 h 3992303"/>
                  <a:gd name="connsiteX885" fmla="*/ 213836 w 3998026"/>
                  <a:gd name="connsiteY885" fmla="*/ 1172147 h 3992303"/>
                  <a:gd name="connsiteX886" fmla="*/ 217361 w 3998026"/>
                  <a:gd name="connsiteY886" fmla="*/ 1167099 h 3992303"/>
                  <a:gd name="connsiteX887" fmla="*/ 220599 w 3998026"/>
                  <a:gd name="connsiteY887" fmla="*/ 1159860 h 3992303"/>
                  <a:gd name="connsiteX888" fmla="*/ 221551 w 3998026"/>
                  <a:gd name="connsiteY888" fmla="*/ 1155669 h 3992303"/>
                  <a:gd name="connsiteX889" fmla="*/ 216789 w 3998026"/>
                  <a:gd name="connsiteY889" fmla="*/ 1163003 h 3992303"/>
                  <a:gd name="connsiteX890" fmla="*/ 203549 w 3998026"/>
                  <a:gd name="connsiteY890" fmla="*/ 1182053 h 3992303"/>
                  <a:gd name="connsiteX891" fmla="*/ 199263 w 3998026"/>
                  <a:gd name="connsiteY891" fmla="*/ 1185673 h 3992303"/>
                  <a:gd name="connsiteX892" fmla="*/ 186499 w 3998026"/>
                  <a:gd name="connsiteY892" fmla="*/ 1199865 h 3992303"/>
                  <a:gd name="connsiteX893" fmla="*/ 174403 w 3998026"/>
                  <a:gd name="connsiteY893" fmla="*/ 1217963 h 3992303"/>
                  <a:gd name="connsiteX894" fmla="*/ 170783 w 3998026"/>
                  <a:gd name="connsiteY894" fmla="*/ 1222249 h 3992303"/>
                  <a:gd name="connsiteX895" fmla="*/ 170783 w 3998026"/>
                  <a:gd name="connsiteY895" fmla="*/ 1216820 h 3992303"/>
                  <a:gd name="connsiteX896" fmla="*/ 170783 w 3998026"/>
                  <a:gd name="connsiteY896" fmla="*/ 1214153 h 3992303"/>
                  <a:gd name="connsiteX897" fmla="*/ 167449 w 3998026"/>
                  <a:gd name="connsiteY897" fmla="*/ 1219582 h 3992303"/>
                  <a:gd name="connsiteX898" fmla="*/ 161258 w 3998026"/>
                  <a:gd name="connsiteY898" fmla="*/ 1231393 h 3992303"/>
                  <a:gd name="connsiteX899" fmla="*/ 156782 w 3998026"/>
                  <a:gd name="connsiteY899" fmla="*/ 1239489 h 3992303"/>
                  <a:gd name="connsiteX900" fmla="*/ 154876 w 3998026"/>
                  <a:gd name="connsiteY900" fmla="*/ 1241013 h 3992303"/>
                  <a:gd name="connsiteX901" fmla="*/ 152114 w 3998026"/>
                  <a:gd name="connsiteY901" fmla="*/ 1246157 h 3992303"/>
                  <a:gd name="connsiteX902" fmla="*/ 149543 w 3998026"/>
                  <a:gd name="connsiteY902" fmla="*/ 1250633 h 3992303"/>
                  <a:gd name="connsiteX903" fmla="*/ 146209 w 3998026"/>
                  <a:gd name="connsiteY903" fmla="*/ 1255396 h 3992303"/>
                  <a:gd name="connsiteX904" fmla="*/ 142780 w 3998026"/>
                  <a:gd name="connsiteY904" fmla="*/ 1262063 h 3992303"/>
                  <a:gd name="connsiteX905" fmla="*/ 135636 w 3998026"/>
                  <a:gd name="connsiteY905" fmla="*/ 1277970 h 3992303"/>
                  <a:gd name="connsiteX906" fmla="*/ 130397 w 3998026"/>
                  <a:gd name="connsiteY906" fmla="*/ 1291781 h 3992303"/>
                  <a:gd name="connsiteX907" fmla="*/ 126016 w 3998026"/>
                  <a:gd name="connsiteY907" fmla="*/ 1301306 h 3992303"/>
                  <a:gd name="connsiteX908" fmla="*/ 125159 w 3998026"/>
                  <a:gd name="connsiteY908" fmla="*/ 1304545 h 3992303"/>
                  <a:gd name="connsiteX909" fmla="*/ 123825 w 3998026"/>
                  <a:gd name="connsiteY909" fmla="*/ 1312260 h 3992303"/>
                  <a:gd name="connsiteX910" fmla="*/ 118872 w 3998026"/>
                  <a:gd name="connsiteY910" fmla="*/ 1326167 h 3992303"/>
                  <a:gd name="connsiteX911" fmla="*/ 114110 w 3998026"/>
                  <a:gd name="connsiteY911" fmla="*/ 1334739 h 3992303"/>
                  <a:gd name="connsiteX912" fmla="*/ 113348 w 3998026"/>
                  <a:gd name="connsiteY912" fmla="*/ 1333406 h 3992303"/>
                  <a:gd name="connsiteX913" fmla="*/ 114872 w 3998026"/>
                  <a:gd name="connsiteY913" fmla="*/ 1326167 h 3992303"/>
                  <a:gd name="connsiteX914" fmla="*/ 109061 w 3998026"/>
                  <a:gd name="connsiteY914" fmla="*/ 1340740 h 3992303"/>
                  <a:gd name="connsiteX915" fmla="*/ 106394 w 3998026"/>
                  <a:gd name="connsiteY915" fmla="*/ 1343502 h 3992303"/>
                  <a:gd name="connsiteX916" fmla="*/ 100870 w 3998026"/>
                  <a:gd name="connsiteY916" fmla="*/ 1351598 h 3992303"/>
                  <a:gd name="connsiteX917" fmla="*/ 97536 w 3998026"/>
                  <a:gd name="connsiteY917" fmla="*/ 1359409 h 3992303"/>
                  <a:gd name="connsiteX918" fmla="*/ 98584 w 3998026"/>
                  <a:gd name="connsiteY918" fmla="*/ 1359409 h 3992303"/>
                  <a:gd name="connsiteX919" fmla="*/ 102489 w 3998026"/>
                  <a:gd name="connsiteY919" fmla="*/ 1355218 h 3992303"/>
                  <a:gd name="connsiteX920" fmla="*/ 101346 w 3998026"/>
                  <a:gd name="connsiteY920" fmla="*/ 1360457 h 3992303"/>
                  <a:gd name="connsiteX921" fmla="*/ 98870 w 3998026"/>
                  <a:gd name="connsiteY921" fmla="*/ 1365314 h 3992303"/>
                  <a:gd name="connsiteX922" fmla="*/ 95155 w 3998026"/>
                  <a:gd name="connsiteY922" fmla="*/ 1371315 h 3992303"/>
                  <a:gd name="connsiteX923" fmla="*/ 92774 w 3998026"/>
                  <a:gd name="connsiteY923" fmla="*/ 1373792 h 3992303"/>
                  <a:gd name="connsiteX924" fmla="*/ 90583 w 3998026"/>
                  <a:gd name="connsiteY924" fmla="*/ 1376840 h 3992303"/>
                  <a:gd name="connsiteX925" fmla="*/ 88392 w 3998026"/>
                  <a:gd name="connsiteY925" fmla="*/ 1383602 h 3992303"/>
                  <a:gd name="connsiteX926" fmla="*/ 83344 w 3998026"/>
                  <a:gd name="connsiteY926" fmla="*/ 1399414 h 3992303"/>
                  <a:gd name="connsiteX927" fmla="*/ 81446 w 3998026"/>
                  <a:gd name="connsiteY927" fmla="*/ 1404922 h 3992303"/>
                  <a:gd name="connsiteX928" fmla="*/ 93345 w 3998026"/>
                  <a:gd name="connsiteY928" fmla="*/ 1366743 h 3992303"/>
                  <a:gd name="connsiteX929" fmla="*/ 119634 w 3998026"/>
                  <a:gd name="connsiteY929" fmla="*/ 1292829 h 3992303"/>
                  <a:gd name="connsiteX930" fmla="*/ 377952 w 3998026"/>
                  <a:gd name="connsiteY930" fmla="*/ 817532 h 3992303"/>
                  <a:gd name="connsiteX931" fmla="*/ 413575 w 3998026"/>
                  <a:gd name="connsiteY931" fmla="*/ 770859 h 3992303"/>
                  <a:gd name="connsiteX932" fmla="*/ 473774 w 3998026"/>
                  <a:gd name="connsiteY932" fmla="*/ 697040 h 3992303"/>
                  <a:gd name="connsiteX933" fmla="*/ 578549 w 3998026"/>
                  <a:gd name="connsiteY933" fmla="*/ 584360 h 3992303"/>
                  <a:gd name="connsiteX934" fmla="*/ 633984 w 3998026"/>
                  <a:gd name="connsiteY934" fmla="*/ 531115 h 3992303"/>
                  <a:gd name="connsiteX935" fmla="*/ 647129 w 3998026"/>
                  <a:gd name="connsiteY935" fmla="*/ 519399 h 3992303"/>
                  <a:gd name="connsiteX936" fmla="*/ 1316641 w 3998026"/>
                  <a:gd name="connsiteY936" fmla="*/ 372714 h 3992303"/>
                  <a:gd name="connsiteX937" fmla="*/ 1319689 w 3998026"/>
                  <a:gd name="connsiteY937" fmla="*/ 374524 h 3992303"/>
                  <a:gd name="connsiteX938" fmla="*/ 1329214 w 3998026"/>
                  <a:gd name="connsiteY938" fmla="*/ 381382 h 3992303"/>
                  <a:gd name="connsiteX939" fmla="*/ 1329214 w 3998026"/>
                  <a:gd name="connsiteY939" fmla="*/ 395193 h 3992303"/>
                  <a:gd name="connsiteX940" fmla="*/ 1320928 w 3998026"/>
                  <a:gd name="connsiteY940" fmla="*/ 404718 h 3992303"/>
                  <a:gd name="connsiteX941" fmla="*/ 1321499 w 3998026"/>
                  <a:gd name="connsiteY941" fmla="*/ 412338 h 3992303"/>
                  <a:gd name="connsiteX942" fmla="*/ 1337311 w 3998026"/>
                  <a:gd name="connsiteY942" fmla="*/ 406147 h 3992303"/>
                  <a:gd name="connsiteX943" fmla="*/ 1346836 w 3998026"/>
                  <a:gd name="connsiteY943" fmla="*/ 396622 h 3992303"/>
                  <a:gd name="connsiteX944" fmla="*/ 1359504 w 3998026"/>
                  <a:gd name="connsiteY944" fmla="*/ 390145 h 3992303"/>
                  <a:gd name="connsiteX945" fmla="*/ 1363314 w 3998026"/>
                  <a:gd name="connsiteY945" fmla="*/ 394526 h 3992303"/>
                  <a:gd name="connsiteX946" fmla="*/ 1381697 w 3998026"/>
                  <a:gd name="connsiteY946" fmla="*/ 385001 h 3992303"/>
                  <a:gd name="connsiteX947" fmla="*/ 1388174 w 3998026"/>
                  <a:gd name="connsiteY947" fmla="*/ 388621 h 3992303"/>
                  <a:gd name="connsiteX948" fmla="*/ 1398556 w 3998026"/>
                  <a:gd name="connsiteY948" fmla="*/ 386525 h 3992303"/>
                  <a:gd name="connsiteX949" fmla="*/ 1397508 w 3998026"/>
                  <a:gd name="connsiteY949" fmla="*/ 393288 h 3992303"/>
                  <a:gd name="connsiteX950" fmla="*/ 1405890 w 3998026"/>
                  <a:gd name="connsiteY950" fmla="*/ 386239 h 3992303"/>
                  <a:gd name="connsiteX951" fmla="*/ 1412653 w 3998026"/>
                  <a:gd name="connsiteY951" fmla="*/ 391764 h 3992303"/>
                  <a:gd name="connsiteX952" fmla="*/ 1427417 w 3998026"/>
                  <a:gd name="connsiteY952" fmla="*/ 372714 h 3992303"/>
                  <a:gd name="connsiteX953" fmla="*/ 1438275 w 3998026"/>
                  <a:gd name="connsiteY953" fmla="*/ 382239 h 3992303"/>
                  <a:gd name="connsiteX954" fmla="*/ 1451229 w 3998026"/>
                  <a:gd name="connsiteY954" fmla="*/ 381191 h 3992303"/>
                  <a:gd name="connsiteX955" fmla="*/ 1444371 w 3998026"/>
                  <a:gd name="connsiteY955" fmla="*/ 400813 h 3992303"/>
                  <a:gd name="connsiteX956" fmla="*/ 1450372 w 3998026"/>
                  <a:gd name="connsiteY956" fmla="*/ 404337 h 3992303"/>
                  <a:gd name="connsiteX957" fmla="*/ 1450372 w 3998026"/>
                  <a:gd name="connsiteY957" fmla="*/ 421768 h 3992303"/>
                  <a:gd name="connsiteX958" fmla="*/ 1426560 w 3998026"/>
                  <a:gd name="connsiteY958" fmla="*/ 437770 h 3992303"/>
                  <a:gd name="connsiteX959" fmla="*/ 1411606 w 3998026"/>
                  <a:gd name="connsiteY959" fmla="*/ 448819 h 3992303"/>
                  <a:gd name="connsiteX960" fmla="*/ 1388841 w 3998026"/>
                  <a:gd name="connsiteY960" fmla="*/ 454819 h 3992303"/>
                  <a:gd name="connsiteX961" fmla="*/ 1370648 w 3998026"/>
                  <a:gd name="connsiteY961" fmla="*/ 463106 h 3992303"/>
                  <a:gd name="connsiteX962" fmla="*/ 1358551 w 3998026"/>
                  <a:gd name="connsiteY962" fmla="*/ 466440 h 3992303"/>
                  <a:gd name="connsiteX963" fmla="*/ 1341216 w 3998026"/>
                  <a:gd name="connsiteY963" fmla="*/ 472345 h 3992303"/>
                  <a:gd name="connsiteX964" fmla="*/ 1326833 w 3998026"/>
                  <a:gd name="connsiteY964" fmla="*/ 480156 h 3992303"/>
                  <a:gd name="connsiteX965" fmla="*/ 1307783 w 3998026"/>
                  <a:gd name="connsiteY965" fmla="*/ 483014 h 3992303"/>
                  <a:gd name="connsiteX966" fmla="*/ 1290828 w 3998026"/>
                  <a:gd name="connsiteY966" fmla="*/ 468726 h 3992303"/>
                  <a:gd name="connsiteX967" fmla="*/ 1279399 w 3998026"/>
                  <a:gd name="connsiteY967" fmla="*/ 465106 h 3992303"/>
                  <a:gd name="connsiteX968" fmla="*/ 1258824 w 3998026"/>
                  <a:gd name="connsiteY968" fmla="*/ 468726 h 3992303"/>
                  <a:gd name="connsiteX969" fmla="*/ 1255586 w 3998026"/>
                  <a:gd name="connsiteY969" fmla="*/ 466059 h 3992303"/>
                  <a:gd name="connsiteX970" fmla="*/ 1277874 w 3998026"/>
                  <a:gd name="connsiteY970" fmla="*/ 456343 h 3992303"/>
                  <a:gd name="connsiteX971" fmla="*/ 1282923 w 3998026"/>
                  <a:gd name="connsiteY971" fmla="*/ 448914 h 3992303"/>
                  <a:gd name="connsiteX972" fmla="*/ 1282923 w 3998026"/>
                  <a:gd name="connsiteY972" fmla="*/ 441485 h 3992303"/>
                  <a:gd name="connsiteX973" fmla="*/ 1282351 w 3998026"/>
                  <a:gd name="connsiteY973" fmla="*/ 433484 h 3992303"/>
                  <a:gd name="connsiteX974" fmla="*/ 1272826 w 3998026"/>
                  <a:gd name="connsiteY974" fmla="*/ 432817 h 3992303"/>
                  <a:gd name="connsiteX975" fmla="*/ 1257491 w 3998026"/>
                  <a:gd name="connsiteY975" fmla="*/ 432817 h 3992303"/>
                  <a:gd name="connsiteX976" fmla="*/ 1289971 w 3998026"/>
                  <a:gd name="connsiteY976" fmla="*/ 426435 h 3992303"/>
                  <a:gd name="connsiteX977" fmla="*/ 1295496 w 3998026"/>
                  <a:gd name="connsiteY977" fmla="*/ 420053 h 3992303"/>
                  <a:gd name="connsiteX978" fmla="*/ 1306545 w 3998026"/>
                  <a:gd name="connsiteY978" fmla="*/ 409671 h 3992303"/>
                  <a:gd name="connsiteX979" fmla="*/ 1300544 w 3998026"/>
                  <a:gd name="connsiteY979" fmla="*/ 406432 h 3992303"/>
                  <a:gd name="connsiteX980" fmla="*/ 1285780 w 3998026"/>
                  <a:gd name="connsiteY980" fmla="*/ 409671 h 3992303"/>
                  <a:gd name="connsiteX981" fmla="*/ 1273588 w 3998026"/>
                  <a:gd name="connsiteY981" fmla="*/ 409671 h 3992303"/>
                  <a:gd name="connsiteX982" fmla="*/ 1273588 w 3998026"/>
                  <a:gd name="connsiteY982" fmla="*/ 404432 h 3992303"/>
                  <a:gd name="connsiteX983" fmla="*/ 1292638 w 3998026"/>
                  <a:gd name="connsiteY983" fmla="*/ 390526 h 3992303"/>
                  <a:gd name="connsiteX984" fmla="*/ 1307402 w 3998026"/>
                  <a:gd name="connsiteY984" fmla="*/ 385477 h 3992303"/>
                  <a:gd name="connsiteX985" fmla="*/ 1313022 w 3998026"/>
                  <a:gd name="connsiteY985" fmla="*/ 386049 h 3992303"/>
                  <a:gd name="connsiteX986" fmla="*/ 2611560 w 3998026"/>
                  <a:gd name="connsiteY986" fmla="*/ 275555 h 3992303"/>
                  <a:gd name="connsiteX987" fmla="*/ 2625752 w 3998026"/>
                  <a:gd name="connsiteY987" fmla="*/ 280413 h 3992303"/>
                  <a:gd name="connsiteX988" fmla="*/ 2635753 w 3998026"/>
                  <a:gd name="connsiteY988" fmla="*/ 287175 h 3992303"/>
                  <a:gd name="connsiteX989" fmla="*/ 2634324 w 3998026"/>
                  <a:gd name="connsiteY989" fmla="*/ 293938 h 3992303"/>
                  <a:gd name="connsiteX990" fmla="*/ 2628990 w 3998026"/>
                  <a:gd name="connsiteY990" fmla="*/ 298890 h 3992303"/>
                  <a:gd name="connsiteX991" fmla="*/ 2616417 w 3998026"/>
                  <a:gd name="connsiteY991" fmla="*/ 294224 h 3992303"/>
                  <a:gd name="connsiteX992" fmla="*/ 2606416 w 3998026"/>
                  <a:gd name="connsiteY992" fmla="*/ 286890 h 3992303"/>
                  <a:gd name="connsiteX993" fmla="*/ 2602606 w 3998026"/>
                  <a:gd name="connsiteY993" fmla="*/ 278603 h 3992303"/>
                  <a:gd name="connsiteX994" fmla="*/ 1099180 w 3998026"/>
                  <a:gd name="connsiteY994" fmla="*/ 250503 h 3992303"/>
                  <a:gd name="connsiteX995" fmla="*/ 1102609 w 3998026"/>
                  <a:gd name="connsiteY995" fmla="*/ 251265 h 3992303"/>
                  <a:gd name="connsiteX996" fmla="*/ 1100418 w 3998026"/>
                  <a:gd name="connsiteY996" fmla="*/ 255647 h 3992303"/>
                  <a:gd name="connsiteX997" fmla="*/ 1094513 w 3998026"/>
                  <a:gd name="connsiteY997" fmla="*/ 260599 h 3992303"/>
                  <a:gd name="connsiteX998" fmla="*/ 1087655 w 3998026"/>
                  <a:gd name="connsiteY998" fmla="*/ 267076 h 3992303"/>
                  <a:gd name="connsiteX999" fmla="*/ 1080511 w 3998026"/>
                  <a:gd name="connsiteY999" fmla="*/ 273458 h 3992303"/>
                  <a:gd name="connsiteX1000" fmla="*/ 1062318 w 3998026"/>
                  <a:gd name="connsiteY1000" fmla="*/ 282317 h 3992303"/>
                  <a:gd name="connsiteX1001" fmla="*/ 1052698 w 3998026"/>
                  <a:gd name="connsiteY1001" fmla="*/ 284126 h 3992303"/>
                  <a:gd name="connsiteX1002" fmla="*/ 1060032 w 3998026"/>
                  <a:gd name="connsiteY1002" fmla="*/ 275078 h 3992303"/>
                  <a:gd name="connsiteX1003" fmla="*/ 1065843 w 3998026"/>
                  <a:gd name="connsiteY1003" fmla="*/ 269267 h 3992303"/>
                  <a:gd name="connsiteX1004" fmla="*/ 1096613 w 3998026"/>
                  <a:gd name="connsiteY1004" fmla="*/ 210217 h 3992303"/>
                  <a:gd name="connsiteX1005" fmla="*/ 1088136 w 3998026"/>
                  <a:gd name="connsiteY1005" fmla="*/ 214980 h 3992303"/>
                  <a:gd name="connsiteX1006" fmla="*/ 1080230 w 3998026"/>
                  <a:gd name="connsiteY1006" fmla="*/ 219075 h 3992303"/>
                  <a:gd name="connsiteX1007" fmla="*/ 1067276 w 3998026"/>
                  <a:gd name="connsiteY1007" fmla="*/ 225553 h 3992303"/>
                  <a:gd name="connsiteX1008" fmla="*/ 1063656 w 3998026"/>
                  <a:gd name="connsiteY1008" fmla="*/ 226695 h 3992303"/>
                  <a:gd name="connsiteX1009" fmla="*/ 1052036 w 3998026"/>
                  <a:gd name="connsiteY1009" fmla="*/ 233077 h 3992303"/>
                  <a:gd name="connsiteX1010" fmla="*/ 1053084 w 3998026"/>
                  <a:gd name="connsiteY1010" fmla="*/ 233077 h 3992303"/>
                  <a:gd name="connsiteX1011" fmla="*/ 1061275 w 3998026"/>
                  <a:gd name="connsiteY1011" fmla="*/ 229172 h 3992303"/>
                  <a:gd name="connsiteX1012" fmla="*/ 1063656 w 3998026"/>
                  <a:gd name="connsiteY1012" fmla="*/ 229172 h 3992303"/>
                  <a:gd name="connsiteX1013" fmla="*/ 1048797 w 3998026"/>
                  <a:gd name="connsiteY1013" fmla="*/ 237078 h 3992303"/>
                  <a:gd name="connsiteX1014" fmla="*/ 1047369 w 3998026"/>
                  <a:gd name="connsiteY1014" fmla="*/ 238506 h 3992303"/>
                  <a:gd name="connsiteX1015" fmla="*/ 1051274 w 3998026"/>
                  <a:gd name="connsiteY1015" fmla="*/ 238506 h 3992303"/>
                  <a:gd name="connsiteX1016" fmla="*/ 1039368 w 3998026"/>
                  <a:gd name="connsiteY1016" fmla="*/ 245842 h 3992303"/>
                  <a:gd name="connsiteX1017" fmla="*/ 1030605 w 3998026"/>
                  <a:gd name="connsiteY1017" fmla="*/ 250508 h 3992303"/>
                  <a:gd name="connsiteX1018" fmla="*/ 1015746 w 3998026"/>
                  <a:gd name="connsiteY1018" fmla="*/ 258509 h 3992303"/>
                  <a:gd name="connsiteX1019" fmla="*/ 1014793 w 3998026"/>
                  <a:gd name="connsiteY1019" fmla="*/ 259558 h 3992303"/>
                  <a:gd name="connsiteX1020" fmla="*/ 1031748 w 3998026"/>
                  <a:gd name="connsiteY1020" fmla="*/ 250033 h 3992303"/>
                  <a:gd name="connsiteX1021" fmla="*/ 1022223 w 3998026"/>
                  <a:gd name="connsiteY1021" fmla="*/ 256604 h 3992303"/>
                  <a:gd name="connsiteX1022" fmla="*/ 1013650 w 3998026"/>
                  <a:gd name="connsiteY1022" fmla="*/ 262128 h 3992303"/>
                  <a:gd name="connsiteX1023" fmla="*/ 998696 w 3998026"/>
                  <a:gd name="connsiteY1023" fmla="*/ 270129 h 3992303"/>
                  <a:gd name="connsiteX1024" fmla="*/ 989171 w 3998026"/>
                  <a:gd name="connsiteY1024" fmla="*/ 275274 h 3992303"/>
                  <a:gd name="connsiteX1025" fmla="*/ 984504 w 3998026"/>
                  <a:gd name="connsiteY1025" fmla="*/ 278893 h 3992303"/>
                  <a:gd name="connsiteX1026" fmla="*/ 975931 w 3998026"/>
                  <a:gd name="connsiteY1026" fmla="*/ 285655 h 3992303"/>
                  <a:gd name="connsiteX1027" fmla="*/ 970692 w 3998026"/>
                  <a:gd name="connsiteY1027" fmla="*/ 286893 h 3992303"/>
                  <a:gd name="connsiteX1028" fmla="*/ 962215 w 3998026"/>
                  <a:gd name="connsiteY1028" fmla="*/ 291276 h 3992303"/>
                  <a:gd name="connsiteX1029" fmla="*/ 943832 w 3998026"/>
                  <a:gd name="connsiteY1029" fmla="*/ 303373 h 3992303"/>
                  <a:gd name="connsiteX1030" fmla="*/ 935069 w 3998026"/>
                  <a:gd name="connsiteY1030" fmla="*/ 310706 h 3992303"/>
                  <a:gd name="connsiteX1031" fmla="*/ 932783 w 3998026"/>
                  <a:gd name="connsiteY1031" fmla="*/ 313754 h 3992303"/>
                  <a:gd name="connsiteX1032" fmla="*/ 919543 w 3998026"/>
                  <a:gd name="connsiteY1032" fmla="*/ 324231 h 3992303"/>
                  <a:gd name="connsiteX1033" fmla="*/ 923544 w 3998026"/>
                  <a:gd name="connsiteY1033" fmla="*/ 323565 h 3992303"/>
                  <a:gd name="connsiteX1034" fmla="*/ 922496 w 3998026"/>
                  <a:gd name="connsiteY1034" fmla="*/ 326614 h 3992303"/>
                  <a:gd name="connsiteX1035" fmla="*/ 886301 w 3998026"/>
                  <a:gd name="connsiteY1035" fmla="*/ 355854 h 3992303"/>
                  <a:gd name="connsiteX1036" fmla="*/ 888873 w 3998026"/>
                  <a:gd name="connsiteY1036" fmla="*/ 356426 h 3992303"/>
                  <a:gd name="connsiteX1037" fmla="*/ 890873 w 3998026"/>
                  <a:gd name="connsiteY1037" fmla="*/ 358237 h 3992303"/>
                  <a:gd name="connsiteX1038" fmla="*/ 886301 w 3998026"/>
                  <a:gd name="connsiteY1038" fmla="*/ 362999 h 3992303"/>
                  <a:gd name="connsiteX1039" fmla="*/ 875919 w 3998026"/>
                  <a:gd name="connsiteY1039" fmla="*/ 370714 h 3992303"/>
                  <a:gd name="connsiteX1040" fmla="*/ 850678 w 3998026"/>
                  <a:gd name="connsiteY1040" fmla="*/ 385286 h 3992303"/>
                  <a:gd name="connsiteX1041" fmla="*/ 833913 w 3998026"/>
                  <a:gd name="connsiteY1041" fmla="*/ 397002 h 3992303"/>
                  <a:gd name="connsiteX1042" fmla="*/ 812958 w 3998026"/>
                  <a:gd name="connsiteY1042" fmla="*/ 409099 h 3992303"/>
                  <a:gd name="connsiteX1043" fmla="*/ 793908 w 3998026"/>
                  <a:gd name="connsiteY1043" fmla="*/ 422340 h 3992303"/>
                  <a:gd name="connsiteX1044" fmla="*/ 813816 w 3998026"/>
                  <a:gd name="connsiteY1044" fmla="*/ 402051 h 3992303"/>
                  <a:gd name="connsiteX1045" fmla="*/ 830580 w 3998026"/>
                  <a:gd name="connsiteY1045" fmla="*/ 387192 h 3992303"/>
                  <a:gd name="connsiteX1046" fmla="*/ 835342 w 3998026"/>
                  <a:gd name="connsiteY1046" fmla="*/ 381477 h 3992303"/>
                  <a:gd name="connsiteX1047" fmla="*/ 844867 w 3998026"/>
                  <a:gd name="connsiteY1047" fmla="*/ 372714 h 3992303"/>
                  <a:gd name="connsiteX1048" fmla="*/ 840009 w 3998026"/>
                  <a:gd name="connsiteY1048" fmla="*/ 375191 h 3992303"/>
                  <a:gd name="connsiteX1049" fmla="*/ 827055 w 3998026"/>
                  <a:gd name="connsiteY1049" fmla="*/ 384715 h 3992303"/>
                  <a:gd name="connsiteX1050" fmla="*/ 808005 w 3998026"/>
                  <a:gd name="connsiteY1050" fmla="*/ 398432 h 3992303"/>
                  <a:gd name="connsiteX1051" fmla="*/ 800100 w 3998026"/>
                  <a:gd name="connsiteY1051" fmla="*/ 404146 h 3992303"/>
                  <a:gd name="connsiteX1052" fmla="*/ 784764 w 3998026"/>
                  <a:gd name="connsiteY1052" fmla="*/ 416624 h 3992303"/>
                  <a:gd name="connsiteX1053" fmla="*/ 774096 w 3998026"/>
                  <a:gd name="connsiteY1053" fmla="*/ 427578 h 3992303"/>
                  <a:gd name="connsiteX1054" fmla="*/ 774096 w 3998026"/>
                  <a:gd name="connsiteY1054" fmla="*/ 430340 h 3992303"/>
                  <a:gd name="connsiteX1055" fmla="*/ 765143 w 3998026"/>
                  <a:gd name="connsiteY1055" fmla="*/ 440436 h 3992303"/>
                  <a:gd name="connsiteX1056" fmla="*/ 752570 w 3998026"/>
                  <a:gd name="connsiteY1056" fmla="*/ 451771 h 3992303"/>
                  <a:gd name="connsiteX1057" fmla="*/ 734758 w 3998026"/>
                  <a:gd name="connsiteY1057" fmla="*/ 467487 h 3992303"/>
                  <a:gd name="connsiteX1058" fmla="*/ 729234 w 3998026"/>
                  <a:gd name="connsiteY1058" fmla="*/ 475012 h 3992303"/>
                  <a:gd name="connsiteX1059" fmla="*/ 715518 w 3998026"/>
                  <a:gd name="connsiteY1059" fmla="*/ 486442 h 3992303"/>
                  <a:gd name="connsiteX1060" fmla="*/ 700087 w 3998026"/>
                  <a:gd name="connsiteY1060" fmla="*/ 496634 h 3992303"/>
                  <a:gd name="connsiteX1061" fmla="*/ 697706 w 3998026"/>
                  <a:gd name="connsiteY1061" fmla="*/ 494824 h 3992303"/>
                  <a:gd name="connsiteX1062" fmla="*/ 707231 w 3998026"/>
                  <a:gd name="connsiteY1062" fmla="*/ 482346 h 3992303"/>
                  <a:gd name="connsiteX1063" fmla="*/ 713898 w 3998026"/>
                  <a:gd name="connsiteY1063" fmla="*/ 472250 h 3992303"/>
                  <a:gd name="connsiteX1064" fmla="*/ 708279 w 3998026"/>
                  <a:gd name="connsiteY1064" fmla="*/ 476346 h 3992303"/>
                  <a:gd name="connsiteX1065" fmla="*/ 695896 w 3998026"/>
                  <a:gd name="connsiteY1065" fmla="*/ 490347 h 3992303"/>
                  <a:gd name="connsiteX1066" fmla="*/ 661892 w 3998026"/>
                  <a:gd name="connsiteY1066" fmla="*/ 527590 h 3992303"/>
                  <a:gd name="connsiteX1067" fmla="*/ 647985 w 3998026"/>
                  <a:gd name="connsiteY1067" fmla="*/ 539973 h 3992303"/>
                  <a:gd name="connsiteX1068" fmla="*/ 645890 w 3998026"/>
                  <a:gd name="connsiteY1068" fmla="*/ 540353 h 3992303"/>
                  <a:gd name="connsiteX1069" fmla="*/ 654177 w 3998026"/>
                  <a:gd name="connsiteY1069" fmla="*/ 527971 h 3992303"/>
                  <a:gd name="connsiteX1070" fmla="*/ 669036 w 3998026"/>
                  <a:gd name="connsiteY1070" fmla="*/ 510159 h 3992303"/>
                  <a:gd name="connsiteX1071" fmla="*/ 680180 w 3998026"/>
                  <a:gd name="connsiteY1071" fmla="*/ 498063 h 3992303"/>
                  <a:gd name="connsiteX1072" fmla="*/ 677322 w 3998026"/>
                  <a:gd name="connsiteY1072" fmla="*/ 498063 h 3992303"/>
                  <a:gd name="connsiteX1073" fmla="*/ 681323 w 3998026"/>
                  <a:gd name="connsiteY1073" fmla="*/ 492824 h 3992303"/>
                  <a:gd name="connsiteX1074" fmla="*/ 709326 w 3998026"/>
                  <a:gd name="connsiteY1074" fmla="*/ 468154 h 3992303"/>
                  <a:gd name="connsiteX1075" fmla="*/ 713803 w 3998026"/>
                  <a:gd name="connsiteY1075" fmla="*/ 463773 h 3992303"/>
                  <a:gd name="connsiteX1076" fmla="*/ 728757 w 3998026"/>
                  <a:gd name="connsiteY1076" fmla="*/ 450247 h 3992303"/>
                  <a:gd name="connsiteX1077" fmla="*/ 738854 w 3998026"/>
                  <a:gd name="connsiteY1077" fmla="*/ 441389 h 3992303"/>
                  <a:gd name="connsiteX1078" fmla="*/ 737520 w 3998026"/>
                  <a:gd name="connsiteY1078" fmla="*/ 441960 h 3992303"/>
                  <a:gd name="connsiteX1079" fmla="*/ 811911 w 3998026"/>
                  <a:gd name="connsiteY1079" fmla="*/ 384811 h 3992303"/>
                  <a:gd name="connsiteX1080" fmla="*/ 835723 w 3998026"/>
                  <a:gd name="connsiteY1080" fmla="*/ 368046 h 3992303"/>
                  <a:gd name="connsiteX1081" fmla="*/ 838009 w 3998026"/>
                  <a:gd name="connsiteY1081" fmla="*/ 368046 h 3992303"/>
                  <a:gd name="connsiteX1082" fmla="*/ 826484 w 3998026"/>
                  <a:gd name="connsiteY1082" fmla="*/ 377571 h 3992303"/>
                  <a:gd name="connsiteX1083" fmla="*/ 814101 w 3998026"/>
                  <a:gd name="connsiteY1083" fmla="*/ 387097 h 3992303"/>
                  <a:gd name="connsiteX1084" fmla="*/ 815530 w 3998026"/>
                  <a:gd name="connsiteY1084" fmla="*/ 387097 h 3992303"/>
                  <a:gd name="connsiteX1085" fmla="*/ 829246 w 3998026"/>
                  <a:gd name="connsiteY1085" fmla="*/ 378620 h 3992303"/>
                  <a:gd name="connsiteX1086" fmla="*/ 851439 w 3998026"/>
                  <a:gd name="connsiteY1086" fmla="*/ 362712 h 3992303"/>
                  <a:gd name="connsiteX1087" fmla="*/ 857345 w 3998026"/>
                  <a:gd name="connsiteY1087" fmla="*/ 356713 h 3992303"/>
                  <a:gd name="connsiteX1088" fmla="*/ 855059 w 3998026"/>
                  <a:gd name="connsiteY1088" fmla="*/ 357378 h 3992303"/>
                  <a:gd name="connsiteX1089" fmla="*/ 845534 w 3998026"/>
                  <a:gd name="connsiteY1089" fmla="*/ 362712 h 3992303"/>
                  <a:gd name="connsiteX1090" fmla="*/ 847820 w 3998026"/>
                  <a:gd name="connsiteY1090" fmla="*/ 360045 h 3992303"/>
                  <a:gd name="connsiteX1091" fmla="*/ 875538 w 3998026"/>
                  <a:gd name="connsiteY1091" fmla="*/ 340995 h 3992303"/>
                  <a:gd name="connsiteX1092" fmla="*/ 897540 w 3998026"/>
                  <a:gd name="connsiteY1092" fmla="*/ 324613 h 3992303"/>
                  <a:gd name="connsiteX1093" fmla="*/ 916590 w 3998026"/>
                  <a:gd name="connsiteY1093" fmla="*/ 311849 h 3992303"/>
                  <a:gd name="connsiteX1094" fmla="*/ 939736 w 3998026"/>
                  <a:gd name="connsiteY1094" fmla="*/ 296895 h 3992303"/>
                  <a:gd name="connsiteX1095" fmla="*/ 1006411 w 3998026"/>
                  <a:gd name="connsiteY1095" fmla="*/ 257461 h 3992303"/>
                  <a:gd name="connsiteX1096" fmla="*/ 1074610 w 3998026"/>
                  <a:gd name="connsiteY1096" fmla="*/ 220504 h 3992303"/>
                  <a:gd name="connsiteX1097" fmla="*/ 1079468 w 3998026"/>
                  <a:gd name="connsiteY1097" fmla="*/ 218027 h 3992303"/>
                  <a:gd name="connsiteX1098" fmla="*/ 1076706 w 3998026"/>
                  <a:gd name="connsiteY1098" fmla="*/ 219552 h 3992303"/>
                  <a:gd name="connsiteX1099" fmla="*/ 1084516 w 3998026"/>
                  <a:gd name="connsiteY1099" fmla="*/ 215646 h 3992303"/>
                  <a:gd name="connsiteX1100" fmla="*/ 1091850 w 3998026"/>
                  <a:gd name="connsiteY1100" fmla="*/ 212122 h 3992303"/>
                  <a:gd name="connsiteX1101" fmla="*/ 2743390 w 3998026"/>
                  <a:gd name="connsiteY1101" fmla="*/ 169737 h 3992303"/>
                  <a:gd name="connsiteX1102" fmla="*/ 2749677 w 3998026"/>
                  <a:gd name="connsiteY1102" fmla="*/ 172214 h 3992303"/>
                  <a:gd name="connsiteX1103" fmla="*/ 2759773 w 3998026"/>
                  <a:gd name="connsiteY1103" fmla="*/ 176976 h 3992303"/>
                  <a:gd name="connsiteX1104" fmla="*/ 2755106 w 3998026"/>
                  <a:gd name="connsiteY1104" fmla="*/ 176976 h 3992303"/>
                  <a:gd name="connsiteX1105" fmla="*/ 2665566 w 3998026"/>
                  <a:gd name="connsiteY1105" fmla="*/ 159444 h 3992303"/>
                  <a:gd name="connsiteX1106" fmla="*/ 2687092 w 3998026"/>
                  <a:gd name="connsiteY1106" fmla="*/ 165635 h 3992303"/>
                  <a:gd name="connsiteX1107" fmla="*/ 2685759 w 3998026"/>
                  <a:gd name="connsiteY1107" fmla="*/ 170685 h 3992303"/>
                  <a:gd name="connsiteX1108" fmla="*/ 2673662 w 3998026"/>
                  <a:gd name="connsiteY1108" fmla="*/ 165066 h 3992303"/>
                  <a:gd name="connsiteX1109" fmla="*/ 2767203 w 3998026"/>
                  <a:gd name="connsiteY1109" fmla="*/ 151829 h 3992303"/>
                  <a:gd name="connsiteX1110" fmla="*/ 2818162 w 3998026"/>
                  <a:gd name="connsiteY1110" fmla="*/ 174119 h 3992303"/>
                  <a:gd name="connsiteX1111" fmla="*/ 2841689 w 3998026"/>
                  <a:gd name="connsiteY1111" fmla="*/ 184596 h 3992303"/>
                  <a:gd name="connsiteX1112" fmla="*/ 2767203 w 3998026"/>
                  <a:gd name="connsiteY1112" fmla="*/ 151829 h 3992303"/>
                  <a:gd name="connsiteX1113" fmla="*/ 1291781 w 3998026"/>
                  <a:gd name="connsiteY1113" fmla="*/ 124969 h 3992303"/>
                  <a:gd name="connsiteX1114" fmla="*/ 1275398 w 3998026"/>
                  <a:gd name="connsiteY1114" fmla="*/ 131351 h 3992303"/>
                  <a:gd name="connsiteX1115" fmla="*/ 1271969 w 3998026"/>
                  <a:gd name="connsiteY1115" fmla="*/ 132683 h 3992303"/>
                  <a:gd name="connsiteX1116" fmla="*/ 1291781 w 3998026"/>
                  <a:gd name="connsiteY1116" fmla="*/ 124969 h 3992303"/>
                  <a:gd name="connsiteX1117" fmla="*/ 2578798 w 3998026"/>
                  <a:gd name="connsiteY1117" fmla="*/ 85249 h 3992303"/>
                  <a:gd name="connsiteX1118" fmla="*/ 2579274 w 3998026"/>
                  <a:gd name="connsiteY1118" fmla="*/ 85249 h 3992303"/>
                  <a:gd name="connsiteX1119" fmla="*/ 2626899 w 3998026"/>
                  <a:gd name="connsiteY1119" fmla="*/ 100300 h 3992303"/>
                  <a:gd name="connsiteX1120" fmla="*/ 2914555 w 3998026"/>
                  <a:gd name="connsiteY1120" fmla="*/ 221648 h 3992303"/>
                  <a:gd name="connsiteX1121" fmla="*/ 3774281 w 3998026"/>
                  <a:gd name="connsiteY1121" fmla="*/ 1079564 h 3992303"/>
                  <a:gd name="connsiteX1122" fmla="*/ 3971830 w 3998026"/>
                  <a:gd name="connsiteY1122" fmla="*/ 1674495 h 3992303"/>
                  <a:gd name="connsiteX1123" fmla="*/ 3971830 w 3998026"/>
                  <a:gd name="connsiteY1123" fmla="*/ 2323624 h 3992303"/>
                  <a:gd name="connsiteX1124" fmla="*/ 3940729 w 3998026"/>
                  <a:gd name="connsiteY1124" fmla="*/ 2471702 h 3992303"/>
                  <a:gd name="connsiteX1125" fmla="*/ 3939730 w 3998026"/>
                  <a:gd name="connsiteY1125" fmla="*/ 2473167 h 3992303"/>
                  <a:gd name="connsiteX1126" fmla="*/ 3945826 w 3998026"/>
                  <a:gd name="connsiteY1126" fmla="*/ 2445163 h 3992303"/>
                  <a:gd name="connsiteX1127" fmla="*/ 3944302 w 3998026"/>
                  <a:gd name="connsiteY1127" fmla="*/ 2445163 h 3992303"/>
                  <a:gd name="connsiteX1128" fmla="*/ 3940016 w 3998026"/>
                  <a:gd name="connsiteY1128" fmla="*/ 2464213 h 3992303"/>
                  <a:gd name="connsiteX1129" fmla="*/ 3906869 w 3998026"/>
                  <a:gd name="connsiteY1129" fmla="*/ 2579370 h 3992303"/>
                  <a:gd name="connsiteX1130" fmla="*/ 3903154 w 3998026"/>
                  <a:gd name="connsiteY1130" fmla="*/ 2596801 h 3992303"/>
                  <a:gd name="connsiteX1131" fmla="*/ 3897820 w 3998026"/>
                  <a:gd name="connsiteY1131" fmla="*/ 2615184 h 3992303"/>
                  <a:gd name="connsiteX1132" fmla="*/ 3891153 w 3998026"/>
                  <a:gd name="connsiteY1132" fmla="*/ 2636901 h 3992303"/>
                  <a:gd name="connsiteX1133" fmla="*/ 3884581 w 3998026"/>
                  <a:gd name="connsiteY1133" fmla="*/ 2656809 h 3992303"/>
                  <a:gd name="connsiteX1134" fmla="*/ 3879056 w 3998026"/>
                  <a:gd name="connsiteY1134" fmla="*/ 2675096 h 3992303"/>
                  <a:gd name="connsiteX1135" fmla="*/ 3876294 w 3998026"/>
                  <a:gd name="connsiteY1135" fmla="*/ 2685193 h 3992303"/>
                  <a:gd name="connsiteX1136" fmla="*/ 3870388 w 3998026"/>
                  <a:gd name="connsiteY1136" fmla="*/ 2702052 h 3992303"/>
                  <a:gd name="connsiteX1137" fmla="*/ 3866959 w 3998026"/>
                  <a:gd name="connsiteY1137" fmla="*/ 2711577 h 3992303"/>
                  <a:gd name="connsiteX1138" fmla="*/ 3864578 w 3998026"/>
                  <a:gd name="connsiteY1138" fmla="*/ 2717864 h 3992303"/>
                  <a:gd name="connsiteX1139" fmla="*/ 3858006 w 3998026"/>
                  <a:gd name="connsiteY1139" fmla="*/ 2734723 h 3992303"/>
                  <a:gd name="connsiteX1140" fmla="*/ 3856577 w 3998026"/>
                  <a:gd name="connsiteY1140" fmla="*/ 2738533 h 3992303"/>
                  <a:gd name="connsiteX1141" fmla="*/ 3814191 w 3998026"/>
                  <a:gd name="connsiteY1141" fmla="*/ 2836545 h 3992303"/>
                  <a:gd name="connsiteX1142" fmla="*/ 3824859 w 3998026"/>
                  <a:gd name="connsiteY1142" fmla="*/ 2811495 h 3992303"/>
                  <a:gd name="connsiteX1143" fmla="*/ 3841242 w 3998026"/>
                  <a:gd name="connsiteY1143" fmla="*/ 2771204 h 3992303"/>
                  <a:gd name="connsiteX1144" fmla="*/ 3857625 w 3998026"/>
                  <a:gd name="connsiteY1144" fmla="*/ 2728532 h 3992303"/>
                  <a:gd name="connsiteX1145" fmla="*/ 3873055 w 3998026"/>
                  <a:gd name="connsiteY1145" fmla="*/ 2686622 h 3992303"/>
                  <a:gd name="connsiteX1146" fmla="*/ 3887438 w 3998026"/>
                  <a:gd name="connsiteY1146" fmla="*/ 2638044 h 3992303"/>
                  <a:gd name="connsiteX1147" fmla="*/ 3889724 w 3998026"/>
                  <a:gd name="connsiteY1147" fmla="*/ 2626995 h 3992303"/>
                  <a:gd name="connsiteX1148" fmla="*/ 3919442 w 3998026"/>
                  <a:gd name="connsiteY1148" fmla="*/ 2530221 h 3992303"/>
                  <a:gd name="connsiteX1149" fmla="*/ 3927824 w 3998026"/>
                  <a:gd name="connsiteY1149" fmla="*/ 2496788 h 3992303"/>
                  <a:gd name="connsiteX1150" fmla="*/ 3937349 w 3998026"/>
                  <a:gd name="connsiteY1150" fmla="*/ 2458688 h 3992303"/>
                  <a:gd name="connsiteX1151" fmla="*/ 3941445 w 3998026"/>
                  <a:gd name="connsiteY1151" fmla="*/ 2432685 h 3992303"/>
                  <a:gd name="connsiteX1152" fmla="*/ 3950303 w 3998026"/>
                  <a:gd name="connsiteY1152" fmla="*/ 2385060 h 3992303"/>
                  <a:gd name="connsiteX1153" fmla="*/ 3957256 w 3998026"/>
                  <a:gd name="connsiteY1153" fmla="*/ 2343436 h 3992303"/>
                  <a:gd name="connsiteX1154" fmla="*/ 3960590 w 3998026"/>
                  <a:gd name="connsiteY1154" fmla="*/ 2303526 h 3992303"/>
                  <a:gd name="connsiteX1155" fmla="*/ 3956780 w 3998026"/>
                  <a:gd name="connsiteY1155" fmla="*/ 2322576 h 3992303"/>
                  <a:gd name="connsiteX1156" fmla="*/ 3949541 w 3998026"/>
                  <a:gd name="connsiteY1156" fmla="*/ 2347341 h 3992303"/>
                  <a:gd name="connsiteX1157" fmla="*/ 3945636 w 3998026"/>
                  <a:gd name="connsiteY1157" fmla="*/ 2356866 h 3992303"/>
                  <a:gd name="connsiteX1158" fmla="*/ 3943255 w 3998026"/>
                  <a:gd name="connsiteY1158" fmla="*/ 2341531 h 3992303"/>
                  <a:gd name="connsiteX1159" fmla="*/ 3950017 w 3998026"/>
                  <a:gd name="connsiteY1159" fmla="*/ 2310765 h 3992303"/>
                  <a:gd name="connsiteX1160" fmla="*/ 3955828 w 3998026"/>
                  <a:gd name="connsiteY1160" fmla="*/ 2260473 h 3992303"/>
                  <a:gd name="connsiteX1161" fmla="*/ 3958304 w 3998026"/>
                  <a:gd name="connsiteY1161" fmla="*/ 2207800 h 3992303"/>
                  <a:gd name="connsiteX1162" fmla="*/ 3954970 w 3998026"/>
                  <a:gd name="connsiteY1162" fmla="*/ 2185035 h 3992303"/>
                  <a:gd name="connsiteX1163" fmla="*/ 3953827 w 3998026"/>
                  <a:gd name="connsiteY1163" fmla="*/ 2146459 h 3992303"/>
                  <a:gd name="connsiteX1164" fmla="*/ 3953065 w 3998026"/>
                  <a:gd name="connsiteY1164" fmla="*/ 2096358 h 3992303"/>
                  <a:gd name="connsiteX1165" fmla="*/ 3949351 w 3998026"/>
                  <a:gd name="connsiteY1165" fmla="*/ 2095595 h 3992303"/>
                  <a:gd name="connsiteX1166" fmla="*/ 3947636 w 3998026"/>
                  <a:gd name="connsiteY1166" fmla="*/ 2114645 h 3992303"/>
                  <a:gd name="connsiteX1167" fmla="*/ 3940588 w 3998026"/>
                  <a:gd name="connsiteY1167" fmla="*/ 2128838 h 3992303"/>
                  <a:gd name="connsiteX1168" fmla="*/ 3934587 w 3998026"/>
                  <a:gd name="connsiteY1168" fmla="*/ 2135601 h 3992303"/>
                  <a:gd name="connsiteX1169" fmla="*/ 3923443 w 3998026"/>
                  <a:gd name="connsiteY1169" fmla="*/ 2136362 h 3992303"/>
                  <a:gd name="connsiteX1170" fmla="*/ 3915537 w 3998026"/>
                  <a:gd name="connsiteY1170" fmla="*/ 2147221 h 3992303"/>
                  <a:gd name="connsiteX1171" fmla="*/ 3912679 w 3998026"/>
                  <a:gd name="connsiteY1171" fmla="*/ 2176844 h 3992303"/>
                  <a:gd name="connsiteX1172" fmla="*/ 3901440 w 3998026"/>
                  <a:gd name="connsiteY1172" fmla="*/ 2209896 h 3992303"/>
                  <a:gd name="connsiteX1173" fmla="*/ 3888676 w 3998026"/>
                  <a:gd name="connsiteY1173" fmla="*/ 2234756 h 3992303"/>
                  <a:gd name="connsiteX1174" fmla="*/ 3871722 w 3998026"/>
                  <a:gd name="connsiteY1174" fmla="*/ 2276856 h 3992303"/>
                  <a:gd name="connsiteX1175" fmla="*/ 3836860 w 3998026"/>
                  <a:gd name="connsiteY1175" fmla="*/ 2334006 h 3992303"/>
                  <a:gd name="connsiteX1176" fmla="*/ 3822382 w 3998026"/>
                  <a:gd name="connsiteY1176" fmla="*/ 2360771 h 3992303"/>
                  <a:gd name="connsiteX1177" fmla="*/ 3812857 w 3998026"/>
                  <a:gd name="connsiteY1177" fmla="*/ 2390204 h 3992303"/>
                  <a:gd name="connsiteX1178" fmla="*/ 3803999 w 3998026"/>
                  <a:gd name="connsiteY1178" fmla="*/ 2426970 h 3992303"/>
                  <a:gd name="connsiteX1179" fmla="*/ 3800380 w 3998026"/>
                  <a:gd name="connsiteY1179" fmla="*/ 2453736 h 3992303"/>
                  <a:gd name="connsiteX1180" fmla="*/ 3793331 w 3998026"/>
                  <a:gd name="connsiteY1180" fmla="*/ 2480120 h 3992303"/>
                  <a:gd name="connsiteX1181" fmla="*/ 3782282 w 3998026"/>
                  <a:gd name="connsiteY1181" fmla="*/ 2507552 h 3992303"/>
                  <a:gd name="connsiteX1182" fmla="*/ 3769614 w 3998026"/>
                  <a:gd name="connsiteY1182" fmla="*/ 2551557 h 3992303"/>
                  <a:gd name="connsiteX1183" fmla="*/ 3758851 w 3998026"/>
                  <a:gd name="connsiteY1183" fmla="*/ 2562416 h 3992303"/>
                  <a:gd name="connsiteX1184" fmla="*/ 3753040 w 3998026"/>
                  <a:gd name="connsiteY1184" fmla="*/ 2582513 h 3992303"/>
                  <a:gd name="connsiteX1185" fmla="*/ 3731419 w 3998026"/>
                  <a:gd name="connsiteY1185" fmla="*/ 2614137 h 3992303"/>
                  <a:gd name="connsiteX1186" fmla="*/ 3719703 w 3998026"/>
                  <a:gd name="connsiteY1186" fmla="*/ 2632710 h 3992303"/>
                  <a:gd name="connsiteX1187" fmla="*/ 3712273 w 3998026"/>
                  <a:gd name="connsiteY1187" fmla="*/ 2634996 h 3992303"/>
                  <a:gd name="connsiteX1188" fmla="*/ 3713893 w 3998026"/>
                  <a:gd name="connsiteY1188" fmla="*/ 2581466 h 3992303"/>
                  <a:gd name="connsiteX1189" fmla="*/ 3719893 w 3998026"/>
                  <a:gd name="connsiteY1189" fmla="*/ 2560320 h 3992303"/>
                  <a:gd name="connsiteX1190" fmla="*/ 3722560 w 3998026"/>
                  <a:gd name="connsiteY1190" fmla="*/ 2528697 h 3992303"/>
                  <a:gd name="connsiteX1191" fmla="*/ 3721703 w 3998026"/>
                  <a:gd name="connsiteY1191" fmla="*/ 2510314 h 3992303"/>
                  <a:gd name="connsiteX1192" fmla="*/ 3719322 w 3998026"/>
                  <a:gd name="connsiteY1192" fmla="*/ 2488692 h 3992303"/>
                  <a:gd name="connsiteX1193" fmla="*/ 3723227 w 3998026"/>
                  <a:gd name="connsiteY1193" fmla="*/ 2412492 h 3992303"/>
                  <a:gd name="connsiteX1194" fmla="*/ 3720751 w 3998026"/>
                  <a:gd name="connsiteY1194" fmla="*/ 2324291 h 3992303"/>
                  <a:gd name="connsiteX1195" fmla="*/ 3726561 w 3998026"/>
                  <a:gd name="connsiteY1195" fmla="*/ 2190941 h 3992303"/>
                  <a:gd name="connsiteX1196" fmla="*/ 3733133 w 3998026"/>
                  <a:gd name="connsiteY1196" fmla="*/ 2168176 h 3992303"/>
                  <a:gd name="connsiteX1197" fmla="*/ 3728847 w 3998026"/>
                  <a:gd name="connsiteY1197" fmla="*/ 2148554 h 3992303"/>
                  <a:gd name="connsiteX1198" fmla="*/ 3727132 w 3998026"/>
                  <a:gd name="connsiteY1198" fmla="*/ 2119313 h 3992303"/>
                  <a:gd name="connsiteX1199" fmla="*/ 3719798 w 3998026"/>
                  <a:gd name="connsiteY1199" fmla="*/ 2127790 h 3992303"/>
                  <a:gd name="connsiteX1200" fmla="*/ 3720751 w 3998026"/>
                  <a:gd name="connsiteY1200" fmla="*/ 2138363 h 3992303"/>
                  <a:gd name="connsiteX1201" fmla="*/ 3715607 w 3998026"/>
                  <a:gd name="connsiteY1201" fmla="*/ 2158746 h 3992303"/>
                  <a:gd name="connsiteX1202" fmla="*/ 3699605 w 3998026"/>
                  <a:gd name="connsiteY1202" fmla="*/ 2176272 h 3992303"/>
                  <a:gd name="connsiteX1203" fmla="*/ 3681412 w 3998026"/>
                  <a:gd name="connsiteY1203" fmla="*/ 2157222 h 3992303"/>
                  <a:gd name="connsiteX1204" fmla="*/ 3664458 w 3998026"/>
                  <a:gd name="connsiteY1204" fmla="*/ 2112836 h 3992303"/>
                  <a:gd name="connsiteX1205" fmla="*/ 3683508 w 3998026"/>
                  <a:gd name="connsiteY1205" fmla="*/ 2107026 h 3992303"/>
                  <a:gd name="connsiteX1206" fmla="*/ 3690937 w 3998026"/>
                  <a:gd name="connsiteY1206" fmla="*/ 2095310 h 3992303"/>
                  <a:gd name="connsiteX1207" fmla="*/ 3689985 w 3998026"/>
                  <a:gd name="connsiteY1207" fmla="*/ 2082832 h 3992303"/>
                  <a:gd name="connsiteX1208" fmla="*/ 3678745 w 3998026"/>
                  <a:gd name="connsiteY1208" fmla="*/ 2091690 h 3992303"/>
                  <a:gd name="connsiteX1209" fmla="*/ 3670745 w 3998026"/>
                  <a:gd name="connsiteY1209" fmla="*/ 2093119 h 3992303"/>
                  <a:gd name="connsiteX1210" fmla="*/ 3654171 w 3998026"/>
                  <a:gd name="connsiteY1210" fmla="*/ 2061686 h 3992303"/>
                  <a:gd name="connsiteX1211" fmla="*/ 3643027 w 3998026"/>
                  <a:gd name="connsiteY1211" fmla="*/ 2052161 h 3992303"/>
                  <a:gd name="connsiteX1212" fmla="*/ 3634549 w 3998026"/>
                  <a:gd name="connsiteY1212" fmla="*/ 2043970 h 3992303"/>
                  <a:gd name="connsiteX1213" fmla="*/ 3630739 w 3998026"/>
                  <a:gd name="connsiteY1213" fmla="*/ 2018634 h 3992303"/>
                  <a:gd name="connsiteX1214" fmla="*/ 3621691 w 3998026"/>
                  <a:gd name="connsiteY1214" fmla="*/ 1998155 h 3992303"/>
                  <a:gd name="connsiteX1215" fmla="*/ 3615309 w 3998026"/>
                  <a:gd name="connsiteY1215" fmla="*/ 1982343 h 3992303"/>
                  <a:gd name="connsiteX1216" fmla="*/ 3605784 w 3998026"/>
                  <a:gd name="connsiteY1216" fmla="*/ 1989392 h 3992303"/>
                  <a:gd name="connsiteX1217" fmla="*/ 3596259 w 3998026"/>
                  <a:gd name="connsiteY1217" fmla="*/ 1992345 h 3992303"/>
                  <a:gd name="connsiteX1218" fmla="*/ 3581400 w 3998026"/>
                  <a:gd name="connsiteY1218" fmla="*/ 1994630 h 3992303"/>
                  <a:gd name="connsiteX1219" fmla="*/ 3572351 w 3998026"/>
                  <a:gd name="connsiteY1219" fmla="*/ 1989868 h 3992303"/>
                  <a:gd name="connsiteX1220" fmla="*/ 3559397 w 3998026"/>
                  <a:gd name="connsiteY1220" fmla="*/ 1985677 h 3992303"/>
                  <a:gd name="connsiteX1221" fmla="*/ 3553777 w 3998026"/>
                  <a:gd name="connsiteY1221" fmla="*/ 1998441 h 3992303"/>
                  <a:gd name="connsiteX1222" fmla="*/ 3514534 w 3998026"/>
                  <a:gd name="connsiteY1222" fmla="*/ 1989963 h 3992303"/>
                  <a:gd name="connsiteX1223" fmla="*/ 3502628 w 3998026"/>
                  <a:gd name="connsiteY1223" fmla="*/ 1994630 h 3992303"/>
                  <a:gd name="connsiteX1224" fmla="*/ 3409474 w 3998026"/>
                  <a:gd name="connsiteY1224" fmla="*/ 1971675 h 3992303"/>
                  <a:gd name="connsiteX1225" fmla="*/ 3399949 w 3998026"/>
                  <a:gd name="connsiteY1225" fmla="*/ 1922621 h 3992303"/>
                  <a:gd name="connsiteX1226" fmla="*/ 3376517 w 3998026"/>
                  <a:gd name="connsiteY1226" fmla="*/ 1916145 h 3992303"/>
                  <a:gd name="connsiteX1227" fmla="*/ 3345656 w 3998026"/>
                  <a:gd name="connsiteY1227" fmla="*/ 1938052 h 3992303"/>
                  <a:gd name="connsiteX1228" fmla="*/ 3291173 w 3998026"/>
                  <a:gd name="connsiteY1228" fmla="*/ 1906810 h 3992303"/>
                  <a:gd name="connsiteX1229" fmla="*/ 3276600 w 3998026"/>
                  <a:gd name="connsiteY1229" fmla="*/ 1891951 h 3992303"/>
                  <a:gd name="connsiteX1230" fmla="*/ 3251930 w 3998026"/>
                  <a:gd name="connsiteY1230" fmla="*/ 1880902 h 3992303"/>
                  <a:gd name="connsiteX1231" fmla="*/ 3211449 w 3998026"/>
                  <a:gd name="connsiteY1231" fmla="*/ 1793272 h 3992303"/>
                  <a:gd name="connsiteX1232" fmla="*/ 3192399 w 3998026"/>
                  <a:gd name="connsiteY1232" fmla="*/ 1794415 h 3992303"/>
                  <a:gd name="connsiteX1233" fmla="*/ 3183826 w 3998026"/>
                  <a:gd name="connsiteY1233" fmla="*/ 1788510 h 3992303"/>
                  <a:gd name="connsiteX1234" fmla="*/ 3159823 w 3998026"/>
                  <a:gd name="connsiteY1234" fmla="*/ 1814989 h 3992303"/>
                  <a:gd name="connsiteX1235" fmla="*/ 3174968 w 3998026"/>
                  <a:gd name="connsiteY1235" fmla="*/ 1860709 h 3992303"/>
                  <a:gd name="connsiteX1236" fmla="*/ 3187351 w 3998026"/>
                  <a:gd name="connsiteY1236" fmla="*/ 1894237 h 3992303"/>
                  <a:gd name="connsiteX1237" fmla="*/ 3214402 w 3998026"/>
                  <a:gd name="connsiteY1237" fmla="*/ 1928813 h 3992303"/>
                  <a:gd name="connsiteX1238" fmla="*/ 3222593 w 3998026"/>
                  <a:gd name="connsiteY1238" fmla="*/ 1952149 h 3992303"/>
                  <a:gd name="connsiteX1239" fmla="*/ 3220879 w 3998026"/>
                  <a:gd name="connsiteY1239" fmla="*/ 1960245 h 3992303"/>
                  <a:gd name="connsiteX1240" fmla="*/ 3236023 w 3998026"/>
                  <a:gd name="connsiteY1240" fmla="*/ 2000822 h 3992303"/>
                  <a:gd name="connsiteX1241" fmla="*/ 3255169 w 3998026"/>
                  <a:gd name="connsiteY1241" fmla="*/ 1963960 h 3992303"/>
                  <a:gd name="connsiteX1242" fmla="*/ 3262312 w 3998026"/>
                  <a:gd name="connsiteY1242" fmla="*/ 1976247 h 3992303"/>
                  <a:gd name="connsiteX1243" fmla="*/ 3258502 w 3998026"/>
                  <a:gd name="connsiteY1243" fmla="*/ 2011871 h 3992303"/>
                  <a:gd name="connsiteX1244" fmla="*/ 3261931 w 3998026"/>
                  <a:gd name="connsiteY1244" fmla="*/ 2035302 h 3992303"/>
                  <a:gd name="connsiteX1245" fmla="*/ 3274123 w 3998026"/>
                  <a:gd name="connsiteY1245" fmla="*/ 2048256 h 3992303"/>
                  <a:gd name="connsiteX1246" fmla="*/ 3289935 w 3998026"/>
                  <a:gd name="connsiteY1246" fmla="*/ 2036255 h 3992303"/>
                  <a:gd name="connsiteX1247" fmla="*/ 3312985 w 3998026"/>
                  <a:gd name="connsiteY1247" fmla="*/ 2037588 h 3992303"/>
                  <a:gd name="connsiteX1248" fmla="*/ 3340798 w 3998026"/>
                  <a:gd name="connsiteY1248" fmla="*/ 2023682 h 3992303"/>
                  <a:gd name="connsiteX1249" fmla="*/ 3383089 w 3998026"/>
                  <a:gd name="connsiteY1249" fmla="*/ 1953863 h 3992303"/>
                  <a:gd name="connsiteX1250" fmla="*/ 3393662 w 3998026"/>
                  <a:gd name="connsiteY1250" fmla="*/ 2018157 h 3992303"/>
                  <a:gd name="connsiteX1251" fmla="*/ 3410998 w 3998026"/>
                  <a:gd name="connsiteY1251" fmla="*/ 2047685 h 3992303"/>
                  <a:gd name="connsiteX1252" fmla="*/ 3442621 w 3998026"/>
                  <a:gd name="connsiteY1252" fmla="*/ 2062925 h 3992303"/>
                  <a:gd name="connsiteX1253" fmla="*/ 3452146 w 3998026"/>
                  <a:gd name="connsiteY1253" fmla="*/ 2089023 h 3992303"/>
                  <a:gd name="connsiteX1254" fmla="*/ 3465385 w 3998026"/>
                  <a:gd name="connsiteY1254" fmla="*/ 2105502 h 3992303"/>
                  <a:gd name="connsiteX1255" fmla="*/ 3451670 w 3998026"/>
                  <a:gd name="connsiteY1255" fmla="*/ 2141887 h 3992303"/>
                  <a:gd name="connsiteX1256" fmla="*/ 3440430 w 3998026"/>
                  <a:gd name="connsiteY1256" fmla="*/ 2164937 h 3992303"/>
                  <a:gd name="connsiteX1257" fmla="*/ 3433286 w 3998026"/>
                  <a:gd name="connsiteY1257" fmla="*/ 2176272 h 3992303"/>
                  <a:gd name="connsiteX1258" fmla="*/ 3419856 w 3998026"/>
                  <a:gd name="connsiteY1258" fmla="*/ 2185797 h 3992303"/>
                  <a:gd name="connsiteX1259" fmla="*/ 3409569 w 3998026"/>
                  <a:gd name="connsiteY1259" fmla="*/ 2216849 h 3992303"/>
                  <a:gd name="connsiteX1260" fmla="*/ 3408045 w 3998026"/>
                  <a:gd name="connsiteY1260" fmla="*/ 2234661 h 3992303"/>
                  <a:gd name="connsiteX1261" fmla="*/ 3391852 w 3998026"/>
                  <a:gd name="connsiteY1261" fmla="*/ 2246471 h 3992303"/>
                  <a:gd name="connsiteX1262" fmla="*/ 3380422 w 3998026"/>
                  <a:gd name="connsiteY1262" fmla="*/ 2261807 h 3992303"/>
                  <a:gd name="connsiteX1263" fmla="*/ 3372898 w 3998026"/>
                  <a:gd name="connsiteY1263" fmla="*/ 2279619 h 3992303"/>
                  <a:gd name="connsiteX1264" fmla="*/ 3349752 w 3998026"/>
                  <a:gd name="connsiteY1264" fmla="*/ 2278857 h 3992303"/>
                  <a:gd name="connsiteX1265" fmla="*/ 3336512 w 3998026"/>
                  <a:gd name="connsiteY1265" fmla="*/ 2293811 h 3992303"/>
                  <a:gd name="connsiteX1266" fmla="*/ 3338227 w 3998026"/>
                  <a:gd name="connsiteY1266" fmla="*/ 2309622 h 3992303"/>
                  <a:gd name="connsiteX1267" fmla="*/ 3324511 w 3998026"/>
                  <a:gd name="connsiteY1267" fmla="*/ 2309622 h 3992303"/>
                  <a:gd name="connsiteX1268" fmla="*/ 3278410 w 3998026"/>
                  <a:gd name="connsiteY1268" fmla="*/ 2325529 h 3992303"/>
                  <a:gd name="connsiteX1269" fmla="*/ 3255550 w 3998026"/>
                  <a:gd name="connsiteY1269" fmla="*/ 2338197 h 3992303"/>
                  <a:gd name="connsiteX1270" fmla="*/ 3247549 w 3998026"/>
                  <a:gd name="connsiteY1270" fmla="*/ 2365629 h 3992303"/>
                  <a:gd name="connsiteX1271" fmla="*/ 3179921 w 3998026"/>
                  <a:gd name="connsiteY1271" fmla="*/ 2389918 h 3992303"/>
                  <a:gd name="connsiteX1272" fmla="*/ 3149441 w 3998026"/>
                  <a:gd name="connsiteY1272" fmla="*/ 2418493 h 3992303"/>
                  <a:gd name="connsiteX1273" fmla="*/ 3130391 w 3998026"/>
                  <a:gd name="connsiteY1273" fmla="*/ 2413730 h 3992303"/>
                  <a:gd name="connsiteX1274" fmla="*/ 3111341 w 3998026"/>
                  <a:gd name="connsiteY1274" fmla="*/ 2429352 h 3992303"/>
                  <a:gd name="connsiteX1275" fmla="*/ 3089053 w 3998026"/>
                  <a:gd name="connsiteY1275" fmla="*/ 2442877 h 3992303"/>
                  <a:gd name="connsiteX1276" fmla="*/ 3070003 w 3998026"/>
                  <a:gd name="connsiteY1276" fmla="*/ 2440877 h 3992303"/>
                  <a:gd name="connsiteX1277" fmla="*/ 3040761 w 3998026"/>
                  <a:gd name="connsiteY1277" fmla="*/ 2461641 h 3992303"/>
                  <a:gd name="connsiteX1278" fmla="*/ 2999518 w 3998026"/>
                  <a:gd name="connsiteY1278" fmla="*/ 2464023 h 3992303"/>
                  <a:gd name="connsiteX1279" fmla="*/ 3001613 w 3998026"/>
                  <a:gd name="connsiteY1279" fmla="*/ 2412683 h 3992303"/>
                  <a:gd name="connsiteX1280" fmla="*/ 2986564 w 3998026"/>
                  <a:gd name="connsiteY1280" fmla="*/ 2374583 h 3992303"/>
                  <a:gd name="connsiteX1281" fmla="*/ 2998279 w 3998026"/>
                  <a:gd name="connsiteY1281" fmla="*/ 2341912 h 3992303"/>
                  <a:gd name="connsiteX1282" fmla="*/ 2984182 w 3998026"/>
                  <a:gd name="connsiteY1282" fmla="*/ 2313337 h 3992303"/>
                  <a:gd name="connsiteX1283" fmla="*/ 2984182 w 3998026"/>
                  <a:gd name="connsiteY1283" fmla="*/ 2290001 h 3992303"/>
                  <a:gd name="connsiteX1284" fmla="*/ 2959798 w 3998026"/>
                  <a:gd name="connsiteY1284" fmla="*/ 2245995 h 3992303"/>
                  <a:gd name="connsiteX1285" fmla="*/ 2937319 w 3998026"/>
                  <a:gd name="connsiteY1285" fmla="*/ 2195322 h 3992303"/>
                  <a:gd name="connsiteX1286" fmla="*/ 2907792 w 3998026"/>
                  <a:gd name="connsiteY1286" fmla="*/ 2169319 h 3992303"/>
                  <a:gd name="connsiteX1287" fmla="*/ 2899219 w 3998026"/>
                  <a:gd name="connsiteY1287" fmla="*/ 2090643 h 3992303"/>
                  <a:gd name="connsiteX1288" fmla="*/ 2884074 w 3998026"/>
                  <a:gd name="connsiteY1288" fmla="*/ 2068640 h 3992303"/>
                  <a:gd name="connsiteX1289" fmla="*/ 2878836 w 3998026"/>
                  <a:gd name="connsiteY1289" fmla="*/ 2043208 h 3992303"/>
                  <a:gd name="connsiteX1290" fmla="*/ 2850261 w 3998026"/>
                  <a:gd name="connsiteY1290" fmla="*/ 2028825 h 3992303"/>
                  <a:gd name="connsiteX1291" fmla="*/ 2831782 w 3998026"/>
                  <a:gd name="connsiteY1291" fmla="*/ 1988916 h 3992303"/>
                  <a:gd name="connsiteX1292" fmla="*/ 2765965 w 3998026"/>
                  <a:gd name="connsiteY1292" fmla="*/ 1876711 h 3992303"/>
                  <a:gd name="connsiteX1293" fmla="*/ 2759202 w 3998026"/>
                  <a:gd name="connsiteY1293" fmla="*/ 1834134 h 3992303"/>
                  <a:gd name="connsiteX1294" fmla="*/ 2752058 w 3998026"/>
                  <a:gd name="connsiteY1294" fmla="*/ 1885379 h 3992303"/>
                  <a:gd name="connsiteX1295" fmla="*/ 2740533 w 3998026"/>
                  <a:gd name="connsiteY1295" fmla="*/ 1885379 h 3992303"/>
                  <a:gd name="connsiteX1296" fmla="*/ 2719102 w 3998026"/>
                  <a:gd name="connsiteY1296" fmla="*/ 1858042 h 3992303"/>
                  <a:gd name="connsiteX1297" fmla="*/ 2701671 w 3998026"/>
                  <a:gd name="connsiteY1297" fmla="*/ 1818799 h 3992303"/>
                  <a:gd name="connsiteX1298" fmla="*/ 2683954 w 3998026"/>
                  <a:gd name="connsiteY1298" fmla="*/ 1790224 h 3992303"/>
                  <a:gd name="connsiteX1299" fmla="*/ 2678715 w 3998026"/>
                  <a:gd name="connsiteY1299" fmla="*/ 1820895 h 3992303"/>
                  <a:gd name="connsiteX1300" fmla="*/ 2713577 w 3998026"/>
                  <a:gd name="connsiteY1300" fmla="*/ 1875092 h 3992303"/>
                  <a:gd name="connsiteX1301" fmla="*/ 2723673 w 3998026"/>
                  <a:gd name="connsiteY1301" fmla="*/ 1898142 h 3992303"/>
                  <a:gd name="connsiteX1302" fmla="*/ 2739580 w 3998026"/>
                  <a:gd name="connsiteY1302" fmla="*/ 1936242 h 3992303"/>
                  <a:gd name="connsiteX1303" fmla="*/ 2786729 w 3998026"/>
                  <a:gd name="connsiteY1303" fmla="*/ 2039684 h 3992303"/>
                  <a:gd name="connsiteX1304" fmla="*/ 2788348 w 3998026"/>
                  <a:gd name="connsiteY1304" fmla="*/ 2068259 h 3992303"/>
                  <a:gd name="connsiteX1305" fmla="*/ 2815399 w 3998026"/>
                  <a:gd name="connsiteY1305" fmla="*/ 2103692 h 3992303"/>
                  <a:gd name="connsiteX1306" fmla="*/ 2828830 w 3998026"/>
                  <a:gd name="connsiteY1306" fmla="*/ 2122742 h 3992303"/>
                  <a:gd name="connsiteX1307" fmla="*/ 2837593 w 3998026"/>
                  <a:gd name="connsiteY1307" fmla="*/ 2175986 h 3992303"/>
                  <a:gd name="connsiteX1308" fmla="*/ 2839116 w 3998026"/>
                  <a:gd name="connsiteY1308" fmla="*/ 2222564 h 3992303"/>
                  <a:gd name="connsiteX1309" fmla="*/ 2853214 w 3998026"/>
                  <a:gd name="connsiteY1309" fmla="*/ 2251996 h 3992303"/>
                  <a:gd name="connsiteX1310" fmla="*/ 2881789 w 3998026"/>
                  <a:gd name="connsiteY1310" fmla="*/ 2294573 h 3992303"/>
                  <a:gd name="connsiteX1311" fmla="*/ 2885884 w 3998026"/>
                  <a:gd name="connsiteY1311" fmla="*/ 2323148 h 3992303"/>
                  <a:gd name="connsiteX1312" fmla="*/ 2898172 w 3998026"/>
                  <a:gd name="connsiteY1312" fmla="*/ 2359724 h 3992303"/>
                  <a:gd name="connsiteX1313" fmla="*/ 2909697 w 3998026"/>
                  <a:gd name="connsiteY1313" fmla="*/ 2374392 h 3992303"/>
                  <a:gd name="connsiteX1314" fmla="*/ 2920555 w 3998026"/>
                  <a:gd name="connsiteY1314" fmla="*/ 2387442 h 3992303"/>
                  <a:gd name="connsiteX1315" fmla="*/ 2945892 w 3998026"/>
                  <a:gd name="connsiteY1315" fmla="*/ 2402301 h 3992303"/>
                  <a:gd name="connsiteX1316" fmla="*/ 2997136 w 3998026"/>
                  <a:gd name="connsiteY1316" fmla="*/ 2480405 h 3992303"/>
                  <a:gd name="connsiteX1317" fmla="*/ 2992564 w 3998026"/>
                  <a:gd name="connsiteY1317" fmla="*/ 2492598 h 3992303"/>
                  <a:gd name="connsiteX1318" fmla="*/ 2973514 w 3998026"/>
                  <a:gd name="connsiteY1318" fmla="*/ 2500027 h 3992303"/>
                  <a:gd name="connsiteX1319" fmla="*/ 2968085 w 3998026"/>
                  <a:gd name="connsiteY1319" fmla="*/ 2509552 h 3992303"/>
                  <a:gd name="connsiteX1320" fmla="*/ 2987992 w 3998026"/>
                  <a:gd name="connsiteY1320" fmla="*/ 2517172 h 3992303"/>
                  <a:gd name="connsiteX1321" fmla="*/ 2997517 w 3998026"/>
                  <a:gd name="connsiteY1321" fmla="*/ 2525935 h 3992303"/>
                  <a:gd name="connsiteX1322" fmla="*/ 3005899 w 3998026"/>
                  <a:gd name="connsiteY1322" fmla="*/ 2546604 h 3992303"/>
                  <a:gd name="connsiteX1323" fmla="*/ 3022473 w 3998026"/>
                  <a:gd name="connsiteY1323" fmla="*/ 2551557 h 3992303"/>
                  <a:gd name="connsiteX1324" fmla="*/ 3055048 w 3998026"/>
                  <a:gd name="connsiteY1324" fmla="*/ 2536317 h 3992303"/>
                  <a:gd name="connsiteX1325" fmla="*/ 3082861 w 3998026"/>
                  <a:gd name="connsiteY1325" fmla="*/ 2532698 h 3992303"/>
                  <a:gd name="connsiteX1326" fmla="*/ 3098482 w 3998026"/>
                  <a:gd name="connsiteY1326" fmla="*/ 2523173 h 3992303"/>
                  <a:gd name="connsiteX1327" fmla="*/ 3128010 w 3998026"/>
                  <a:gd name="connsiteY1327" fmla="*/ 2519649 h 3992303"/>
                  <a:gd name="connsiteX1328" fmla="*/ 3181350 w 3998026"/>
                  <a:gd name="connsiteY1328" fmla="*/ 2507076 h 3992303"/>
                  <a:gd name="connsiteX1329" fmla="*/ 3198495 w 3998026"/>
                  <a:gd name="connsiteY1329" fmla="*/ 2491359 h 3992303"/>
                  <a:gd name="connsiteX1330" fmla="*/ 3206305 w 3998026"/>
                  <a:gd name="connsiteY1330" fmla="*/ 2497551 h 3992303"/>
                  <a:gd name="connsiteX1331" fmla="*/ 3201829 w 3998026"/>
                  <a:gd name="connsiteY1331" fmla="*/ 2524602 h 3992303"/>
                  <a:gd name="connsiteX1332" fmla="*/ 3180207 w 3998026"/>
                  <a:gd name="connsiteY1332" fmla="*/ 2586800 h 3992303"/>
                  <a:gd name="connsiteX1333" fmla="*/ 3123819 w 3998026"/>
                  <a:gd name="connsiteY1333" fmla="*/ 2672525 h 3992303"/>
                  <a:gd name="connsiteX1334" fmla="*/ 3104769 w 3998026"/>
                  <a:gd name="connsiteY1334" fmla="*/ 2709291 h 3992303"/>
                  <a:gd name="connsiteX1335" fmla="*/ 3062573 w 3998026"/>
                  <a:gd name="connsiteY1335" fmla="*/ 2762822 h 3992303"/>
                  <a:gd name="connsiteX1336" fmla="*/ 2997231 w 3998026"/>
                  <a:gd name="connsiteY1336" fmla="*/ 2822163 h 3992303"/>
                  <a:gd name="connsiteX1337" fmla="*/ 2960846 w 3998026"/>
                  <a:gd name="connsiteY1337" fmla="*/ 2843118 h 3992303"/>
                  <a:gd name="connsiteX1338" fmla="*/ 2844260 w 3998026"/>
                  <a:gd name="connsiteY1338" fmla="*/ 2951798 h 3992303"/>
                  <a:gd name="connsiteX1339" fmla="*/ 2833402 w 3998026"/>
                  <a:gd name="connsiteY1339" fmla="*/ 2959323 h 3992303"/>
                  <a:gd name="connsiteX1340" fmla="*/ 2811304 w 3998026"/>
                  <a:gd name="connsiteY1340" fmla="*/ 2968848 h 3992303"/>
                  <a:gd name="connsiteX1341" fmla="*/ 2744629 w 3998026"/>
                  <a:gd name="connsiteY1341" fmla="*/ 3085243 h 3992303"/>
                  <a:gd name="connsiteX1342" fmla="*/ 2753677 w 3998026"/>
                  <a:gd name="connsiteY1342" fmla="*/ 3102769 h 3992303"/>
                  <a:gd name="connsiteX1343" fmla="*/ 2739866 w 3998026"/>
                  <a:gd name="connsiteY1343" fmla="*/ 3131344 h 3992303"/>
                  <a:gd name="connsiteX1344" fmla="*/ 2738532 w 3998026"/>
                  <a:gd name="connsiteY1344" fmla="*/ 3144965 h 3992303"/>
                  <a:gd name="connsiteX1345" fmla="*/ 2734056 w 3998026"/>
                  <a:gd name="connsiteY1345" fmla="*/ 3163158 h 3992303"/>
                  <a:gd name="connsiteX1346" fmla="*/ 2736151 w 3998026"/>
                  <a:gd name="connsiteY1346" fmla="*/ 3177159 h 3992303"/>
                  <a:gd name="connsiteX1347" fmla="*/ 2734151 w 3998026"/>
                  <a:gd name="connsiteY1347" fmla="*/ 3190590 h 3992303"/>
                  <a:gd name="connsiteX1348" fmla="*/ 2743676 w 3998026"/>
                  <a:gd name="connsiteY1348" fmla="*/ 3202782 h 3992303"/>
                  <a:gd name="connsiteX1349" fmla="*/ 2712910 w 3998026"/>
                  <a:gd name="connsiteY1349" fmla="*/ 3295650 h 3992303"/>
                  <a:gd name="connsiteX1350" fmla="*/ 2705290 w 3998026"/>
                  <a:gd name="connsiteY1350" fmla="*/ 3326416 h 3992303"/>
                  <a:gd name="connsiteX1351" fmla="*/ 2673763 w 3998026"/>
                  <a:gd name="connsiteY1351" fmla="*/ 3360135 h 3992303"/>
                  <a:gd name="connsiteX1352" fmla="*/ 2641663 w 3998026"/>
                  <a:gd name="connsiteY1352" fmla="*/ 3385185 h 3992303"/>
                  <a:gd name="connsiteX1353" fmla="*/ 2610707 w 3998026"/>
                  <a:gd name="connsiteY1353" fmla="*/ 3389567 h 3992303"/>
                  <a:gd name="connsiteX1354" fmla="*/ 2583656 w 3998026"/>
                  <a:gd name="connsiteY1354" fmla="*/ 3406521 h 3992303"/>
                  <a:gd name="connsiteX1355" fmla="*/ 2565654 w 3998026"/>
                  <a:gd name="connsiteY1355" fmla="*/ 3424619 h 3992303"/>
                  <a:gd name="connsiteX1356" fmla="*/ 2546128 w 3998026"/>
                  <a:gd name="connsiteY1356" fmla="*/ 3430524 h 3992303"/>
                  <a:gd name="connsiteX1357" fmla="*/ 2520410 w 3998026"/>
                  <a:gd name="connsiteY1357" fmla="*/ 3454432 h 3992303"/>
                  <a:gd name="connsiteX1358" fmla="*/ 2510885 w 3998026"/>
                  <a:gd name="connsiteY1358" fmla="*/ 3456813 h 3992303"/>
                  <a:gd name="connsiteX1359" fmla="*/ 2509266 w 3998026"/>
                  <a:gd name="connsiteY1359" fmla="*/ 3472339 h 3992303"/>
                  <a:gd name="connsiteX1360" fmla="*/ 2509266 w 3998026"/>
                  <a:gd name="connsiteY1360" fmla="*/ 3492818 h 3992303"/>
                  <a:gd name="connsiteX1361" fmla="*/ 2502027 w 3998026"/>
                  <a:gd name="connsiteY1361" fmla="*/ 3522250 h 3992303"/>
                  <a:gd name="connsiteX1362" fmla="*/ 2492502 w 3998026"/>
                  <a:gd name="connsiteY1362" fmla="*/ 3538824 h 3992303"/>
                  <a:gd name="connsiteX1363" fmla="*/ 2480310 w 3998026"/>
                  <a:gd name="connsiteY1363" fmla="*/ 3562160 h 3992303"/>
                  <a:gd name="connsiteX1364" fmla="*/ 2465737 w 3998026"/>
                  <a:gd name="connsiteY1364" fmla="*/ 3572161 h 3992303"/>
                  <a:gd name="connsiteX1365" fmla="*/ 2432494 w 3998026"/>
                  <a:gd name="connsiteY1365" fmla="*/ 3584448 h 3992303"/>
                  <a:gd name="connsiteX1366" fmla="*/ 2401633 w 3998026"/>
                  <a:gd name="connsiteY1366" fmla="*/ 3601879 h 3992303"/>
                  <a:gd name="connsiteX1367" fmla="*/ 2410396 w 3998026"/>
                  <a:gd name="connsiteY1367" fmla="*/ 3606356 h 3992303"/>
                  <a:gd name="connsiteX1368" fmla="*/ 2385060 w 3998026"/>
                  <a:gd name="connsiteY1368" fmla="*/ 3647885 h 3992303"/>
                  <a:gd name="connsiteX1369" fmla="*/ 2364581 w 3998026"/>
                  <a:gd name="connsiteY1369" fmla="*/ 3663315 h 3992303"/>
                  <a:gd name="connsiteX1370" fmla="*/ 2344102 w 3998026"/>
                  <a:gd name="connsiteY1370" fmla="*/ 3678651 h 3992303"/>
                  <a:gd name="connsiteX1371" fmla="*/ 2302669 w 3998026"/>
                  <a:gd name="connsiteY1371" fmla="*/ 3713512 h 3992303"/>
                  <a:gd name="connsiteX1372" fmla="*/ 2256663 w 3998026"/>
                  <a:gd name="connsiteY1372" fmla="*/ 3745707 h 3992303"/>
                  <a:gd name="connsiteX1373" fmla="*/ 2230183 w 3998026"/>
                  <a:gd name="connsiteY1373" fmla="*/ 3758661 h 3992303"/>
                  <a:gd name="connsiteX1374" fmla="*/ 2212181 w 3998026"/>
                  <a:gd name="connsiteY1374" fmla="*/ 3758661 h 3992303"/>
                  <a:gd name="connsiteX1375" fmla="*/ 2210276 w 3998026"/>
                  <a:gd name="connsiteY1375" fmla="*/ 3763899 h 3992303"/>
                  <a:gd name="connsiteX1376" fmla="*/ 2199037 w 3998026"/>
                  <a:gd name="connsiteY1376" fmla="*/ 3766090 h 3992303"/>
                  <a:gd name="connsiteX1377" fmla="*/ 2191702 w 3998026"/>
                  <a:gd name="connsiteY1377" fmla="*/ 3768757 h 3992303"/>
                  <a:gd name="connsiteX1378" fmla="*/ 2172176 w 3998026"/>
                  <a:gd name="connsiteY1378" fmla="*/ 3764090 h 3992303"/>
                  <a:gd name="connsiteX1379" fmla="*/ 2151221 w 3998026"/>
                  <a:gd name="connsiteY1379" fmla="*/ 3770853 h 3992303"/>
                  <a:gd name="connsiteX1380" fmla="*/ 2144649 w 3998026"/>
                  <a:gd name="connsiteY1380" fmla="*/ 3773901 h 3992303"/>
                  <a:gd name="connsiteX1381" fmla="*/ 2133028 w 3998026"/>
                  <a:gd name="connsiteY1381" fmla="*/ 3772377 h 3992303"/>
                  <a:gd name="connsiteX1382" fmla="*/ 2126265 w 3998026"/>
                  <a:gd name="connsiteY1382" fmla="*/ 3775901 h 3992303"/>
                  <a:gd name="connsiteX1383" fmla="*/ 2115788 w 3998026"/>
                  <a:gd name="connsiteY1383" fmla="*/ 3781806 h 3992303"/>
                  <a:gd name="connsiteX1384" fmla="*/ 2109311 w 3998026"/>
                  <a:gd name="connsiteY1384" fmla="*/ 3779901 h 3992303"/>
                  <a:gd name="connsiteX1385" fmla="*/ 2102263 w 3998026"/>
                  <a:gd name="connsiteY1385" fmla="*/ 3773043 h 3992303"/>
                  <a:gd name="connsiteX1386" fmla="*/ 2096357 w 3998026"/>
                  <a:gd name="connsiteY1386" fmla="*/ 3768948 h 3992303"/>
                  <a:gd name="connsiteX1387" fmla="*/ 2094928 w 3998026"/>
                  <a:gd name="connsiteY1387" fmla="*/ 3759423 h 3992303"/>
                  <a:gd name="connsiteX1388" fmla="*/ 2091309 w 3998026"/>
                  <a:gd name="connsiteY1388" fmla="*/ 3748278 h 3992303"/>
                  <a:gd name="connsiteX1389" fmla="*/ 2096071 w 3998026"/>
                  <a:gd name="connsiteY1389" fmla="*/ 3741325 h 3992303"/>
                  <a:gd name="connsiteX1390" fmla="*/ 2101596 w 3998026"/>
                  <a:gd name="connsiteY1390" fmla="*/ 3735705 h 3992303"/>
                  <a:gd name="connsiteX1391" fmla="*/ 2056923 w 3998026"/>
                  <a:gd name="connsiteY1391" fmla="*/ 3626739 h 3992303"/>
                  <a:gd name="connsiteX1392" fmla="*/ 2048732 w 3998026"/>
                  <a:gd name="connsiteY1392" fmla="*/ 3522631 h 3992303"/>
                  <a:gd name="connsiteX1393" fmla="*/ 1987581 w 3998026"/>
                  <a:gd name="connsiteY1393" fmla="*/ 3392901 h 3992303"/>
                  <a:gd name="connsiteX1394" fmla="*/ 2047018 w 3998026"/>
                  <a:gd name="connsiteY1394" fmla="*/ 3233166 h 3992303"/>
                  <a:gd name="connsiteX1395" fmla="*/ 2035588 w 3998026"/>
                  <a:gd name="connsiteY1395" fmla="*/ 3145251 h 3992303"/>
                  <a:gd name="connsiteX1396" fmla="*/ 1997488 w 3998026"/>
                  <a:gd name="connsiteY1396" fmla="*/ 3050001 h 3992303"/>
                  <a:gd name="connsiteX1397" fmla="*/ 1894522 w 3998026"/>
                  <a:gd name="connsiteY1397" fmla="*/ 2923413 h 3992303"/>
                  <a:gd name="connsiteX1398" fmla="*/ 1919954 w 3998026"/>
                  <a:gd name="connsiteY1398" fmla="*/ 2765394 h 3992303"/>
                  <a:gd name="connsiteX1399" fmla="*/ 1879378 w 3998026"/>
                  <a:gd name="connsiteY1399" fmla="*/ 2741962 h 3992303"/>
                  <a:gd name="connsiteX1400" fmla="*/ 1795367 w 3998026"/>
                  <a:gd name="connsiteY1400" fmla="*/ 2754440 h 3992303"/>
                  <a:gd name="connsiteX1401" fmla="*/ 1743075 w 3998026"/>
                  <a:gd name="connsiteY1401" fmla="*/ 2692718 h 3992303"/>
                  <a:gd name="connsiteX1402" fmla="*/ 1669732 w 3998026"/>
                  <a:gd name="connsiteY1402" fmla="*/ 2686717 h 3992303"/>
                  <a:gd name="connsiteX1403" fmla="*/ 1527429 w 3998026"/>
                  <a:gd name="connsiteY1403" fmla="*/ 2742248 h 3992303"/>
                  <a:gd name="connsiteX1404" fmla="*/ 1441704 w 3998026"/>
                  <a:gd name="connsiteY1404" fmla="*/ 2729675 h 3992303"/>
                  <a:gd name="connsiteX1405" fmla="*/ 1353407 w 3998026"/>
                  <a:gd name="connsiteY1405" fmla="*/ 2750820 h 3992303"/>
                  <a:gd name="connsiteX1406" fmla="*/ 1198912 w 3998026"/>
                  <a:gd name="connsiteY1406" fmla="*/ 2654618 h 3992303"/>
                  <a:gd name="connsiteX1407" fmla="*/ 1163002 w 3998026"/>
                  <a:gd name="connsiteY1407" fmla="*/ 2599944 h 3992303"/>
                  <a:gd name="connsiteX1408" fmla="*/ 1044606 w 3998026"/>
                  <a:gd name="connsiteY1408" fmla="*/ 2457069 h 3992303"/>
                  <a:gd name="connsiteX1409" fmla="*/ 1027652 w 3998026"/>
                  <a:gd name="connsiteY1409" fmla="*/ 2379345 h 3992303"/>
                  <a:gd name="connsiteX1410" fmla="*/ 1039463 w 3998026"/>
                  <a:gd name="connsiteY1410" fmla="*/ 2248853 h 3992303"/>
                  <a:gd name="connsiteX1411" fmla="*/ 1010888 w 3998026"/>
                  <a:gd name="connsiteY1411" fmla="*/ 2148936 h 3992303"/>
                  <a:gd name="connsiteX1412" fmla="*/ 1070514 w 3998026"/>
                  <a:gd name="connsiteY1412" fmla="*/ 1998345 h 3992303"/>
                  <a:gd name="connsiteX1413" fmla="*/ 1129760 w 3998026"/>
                  <a:gd name="connsiteY1413" fmla="*/ 1896428 h 3992303"/>
                  <a:gd name="connsiteX1414" fmla="*/ 1199959 w 3998026"/>
                  <a:gd name="connsiteY1414" fmla="*/ 1846803 h 3992303"/>
                  <a:gd name="connsiteX1415" fmla="*/ 1239774 w 3998026"/>
                  <a:gd name="connsiteY1415" fmla="*/ 1786795 h 3992303"/>
                  <a:gd name="connsiteX1416" fmla="*/ 1242250 w 3998026"/>
                  <a:gd name="connsiteY1416" fmla="*/ 1731645 h 3992303"/>
                  <a:gd name="connsiteX1417" fmla="*/ 1287684 w 3998026"/>
                  <a:gd name="connsiteY1417" fmla="*/ 1666304 h 3992303"/>
                  <a:gd name="connsiteX1418" fmla="*/ 1338358 w 3998026"/>
                  <a:gd name="connsiteY1418" fmla="*/ 1640586 h 3992303"/>
                  <a:gd name="connsiteX1419" fmla="*/ 1378648 w 3998026"/>
                  <a:gd name="connsiteY1419" fmla="*/ 1568482 h 3992303"/>
                  <a:gd name="connsiteX1420" fmla="*/ 1502473 w 3998026"/>
                  <a:gd name="connsiteY1420" fmla="*/ 1599343 h 3992303"/>
                  <a:gd name="connsiteX1421" fmla="*/ 1624489 w 3998026"/>
                  <a:gd name="connsiteY1421" fmla="*/ 1536383 h 3992303"/>
                  <a:gd name="connsiteX1422" fmla="*/ 1838991 w 3998026"/>
                  <a:gd name="connsiteY1422" fmla="*/ 1515237 h 3992303"/>
                  <a:gd name="connsiteX1423" fmla="*/ 1960912 w 3998026"/>
                  <a:gd name="connsiteY1423" fmla="*/ 1600962 h 3992303"/>
                  <a:gd name="connsiteX1424" fmla="*/ 1943576 w 3998026"/>
                  <a:gd name="connsiteY1424" fmla="*/ 1620012 h 3992303"/>
                  <a:gd name="connsiteX1425" fmla="*/ 1925479 w 3998026"/>
                  <a:gd name="connsiteY1425" fmla="*/ 1639062 h 3992303"/>
                  <a:gd name="connsiteX1426" fmla="*/ 1982629 w 3998026"/>
                  <a:gd name="connsiteY1426" fmla="*/ 1678401 h 3992303"/>
                  <a:gd name="connsiteX1427" fmla="*/ 2108358 w 3998026"/>
                  <a:gd name="connsiteY1427" fmla="*/ 1706976 h 3992303"/>
                  <a:gd name="connsiteX1428" fmla="*/ 2120265 w 3998026"/>
                  <a:gd name="connsiteY1428" fmla="*/ 1735551 h 3992303"/>
                  <a:gd name="connsiteX1429" fmla="*/ 2246947 w 3998026"/>
                  <a:gd name="connsiteY1429" fmla="*/ 1782033 h 3992303"/>
                  <a:gd name="connsiteX1430" fmla="*/ 2273331 w 3998026"/>
                  <a:gd name="connsiteY1430" fmla="*/ 1754982 h 3992303"/>
                  <a:gd name="connsiteX1431" fmla="*/ 2264378 w 3998026"/>
                  <a:gd name="connsiteY1431" fmla="*/ 1722692 h 3992303"/>
                  <a:gd name="connsiteX1432" fmla="*/ 2341149 w 3998026"/>
                  <a:gd name="connsiteY1432" fmla="*/ 1681829 h 3992303"/>
                  <a:gd name="connsiteX1433" fmla="*/ 2577465 w 3998026"/>
                  <a:gd name="connsiteY1433" fmla="*/ 1760316 h 3992303"/>
                  <a:gd name="connsiteX1434" fmla="*/ 2626233 w 3998026"/>
                  <a:gd name="connsiteY1434" fmla="*/ 1738789 h 3992303"/>
                  <a:gd name="connsiteX1435" fmla="*/ 2736151 w 3998026"/>
                  <a:gd name="connsiteY1435" fmla="*/ 1751648 h 3992303"/>
                  <a:gd name="connsiteX1436" fmla="*/ 2784443 w 3998026"/>
                  <a:gd name="connsiteY1436" fmla="*/ 1611821 h 3992303"/>
                  <a:gd name="connsiteX1437" fmla="*/ 2787015 w 3998026"/>
                  <a:gd name="connsiteY1437" fmla="*/ 1523619 h 3992303"/>
                  <a:gd name="connsiteX1438" fmla="*/ 2739390 w 3998026"/>
                  <a:gd name="connsiteY1438" fmla="*/ 1524191 h 3992303"/>
                  <a:gd name="connsiteX1439" fmla="*/ 2679954 w 3998026"/>
                  <a:gd name="connsiteY1439" fmla="*/ 1551051 h 3992303"/>
                  <a:gd name="connsiteX1440" fmla="*/ 2634329 w 3998026"/>
                  <a:gd name="connsiteY1440" fmla="*/ 1523143 h 3992303"/>
                  <a:gd name="connsiteX1441" fmla="*/ 2580132 w 3998026"/>
                  <a:gd name="connsiteY1441" fmla="*/ 1549146 h 3992303"/>
                  <a:gd name="connsiteX1442" fmla="*/ 2546413 w 3998026"/>
                  <a:gd name="connsiteY1442" fmla="*/ 1522095 h 3992303"/>
                  <a:gd name="connsiteX1443" fmla="*/ 2489263 w 3998026"/>
                  <a:gd name="connsiteY1443" fmla="*/ 1485234 h 3992303"/>
                  <a:gd name="connsiteX1444" fmla="*/ 2480500 w 3998026"/>
                  <a:gd name="connsiteY1444" fmla="*/ 1417320 h 3992303"/>
                  <a:gd name="connsiteX1445" fmla="*/ 2466308 w 3998026"/>
                  <a:gd name="connsiteY1445" fmla="*/ 1407795 h 3992303"/>
                  <a:gd name="connsiteX1446" fmla="*/ 2538031 w 3998026"/>
                  <a:gd name="connsiteY1446" fmla="*/ 1377696 h 3992303"/>
                  <a:gd name="connsiteX1447" fmla="*/ 2551557 w 3998026"/>
                  <a:gd name="connsiteY1447" fmla="*/ 1351788 h 3992303"/>
                  <a:gd name="connsiteX1448" fmla="*/ 2619851 w 3998026"/>
                  <a:gd name="connsiteY1448" fmla="*/ 1347788 h 3992303"/>
                  <a:gd name="connsiteX1449" fmla="*/ 2694622 w 3998026"/>
                  <a:gd name="connsiteY1449" fmla="*/ 1315879 h 3992303"/>
                  <a:gd name="connsiteX1450" fmla="*/ 2885980 w 3998026"/>
                  <a:gd name="connsiteY1450" fmla="*/ 1353979 h 3992303"/>
                  <a:gd name="connsiteX1451" fmla="*/ 2925318 w 3998026"/>
                  <a:gd name="connsiteY1451" fmla="*/ 1322261 h 3992303"/>
                  <a:gd name="connsiteX1452" fmla="*/ 2908268 w 3998026"/>
                  <a:gd name="connsiteY1452" fmla="*/ 1287971 h 3992303"/>
                  <a:gd name="connsiteX1453" fmla="*/ 2763298 w 3998026"/>
                  <a:gd name="connsiteY1453" fmla="*/ 1188720 h 3992303"/>
                  <a:gd name="connsiteX1454" fmla="*/ 2794825 w 3998026"/>
                  <a:gd name="connsiteY1454" fmla="*/ 1148906 h 3992303"/>
                  <a:gd name="connsiteX1455" fmla="*/ 2780347 w 3998026"/>
                  <a:gd name="connsiteY1455" fmla="*/ 1131094 h 3992303"/>
                  <a:gd name="connsiteX1456" fmla="*/ 2809875 w 3998026"/>
                  <a:gd name="connsiteY1456" fmla="*/ 1108234 h 3992303"/>
                  <a:gd name="connsiteX1457" fmla="*/ 2727103 w 3998026"/>
                  <a:gd name="connsiteY1457" fmla="*/ 1128332 h 3992303"/>
                  <a:gd name="connsiteX1458" fmla="*/ 2695765 w 3998026"/>
                  <a:gd name="connsiteY1458" fmla="*/ 1153478 h 3992303"/>
                  <a:gd name="connsiteX1459" fmla="*/ 2724340 w 3998026"/>
                  <a:gd name="connsiteY1459" fmla="*/ 1179576 h 3992303"/>
                  <a:gd name="connsiteX1460" fmla="*/ 2754915 w 3998026"/>
                  <a:gd name="connsiteY1460" fmla="*/ 1188053 h 3992303"/>
                  <a:gd name="connsiteX1461" fmla="*/ 2668524 w 3998026"/>
                  <a:gd name="connsiteY1461" fmla="*/ 1213866 h 3992303"/>
                  <a:gd name="connsiteX1462" fmla="*/ 2663095 w 3998026"/>
                  <a:gd name="connsiteY1462" fmla="*/ 1189006 h 3992303"/>
                  <a:gd name="connsiteX1463" fmla="*/ 2630995 w 3998026"/>
                  <a:gd name="connsiteY1463" fmla="*/ 1174338 h 3992303"/>
                  <a:gd name="connsiteX1464" fmla="*/ 2666238 w 3998026"/>
                  <a:gd name="connsiteY1464" fmla="*/ 1150811 h 3992303"/>
                  <a:gd name="connsiteX1465" fmla="*/ 2617279 w 3998026"/>
                  <a:gd name="connsiteY1465" fmla="*/ 1143191 h 3992303"/>
                  <a:gd name="connsiteX1466" fmla="*/ 2610802 w 3998026"/>
                  <a:gd name="connsiteY1466" fmla="*/ 1122617 h 3992303"/>
                  <a:gd name="connsiteX1467" fmla="*/ 2578798 w 3998026"/>
                  <a:gd name="connsiteY1467" fmla="*/ 1127760 h 3992303"/>
                  <a:gd name="connsiteX1468" fmla="*/ 2547747 w 3998026"/>
                  <a:gd name="connsiteY1468" fmla="*/ 1184339 h 3992303"/>
                  <a:gd name="connsiteX1469" fmla="*/ 2534412 w 3998026"/>
                  <a:gd name="connsiteY1469" fmla="*/ 1203389 h 3992303"/>
                  <a:gd name="connsiteX1470" fmla="*/ 2524315 w 3998026"/>
                  <a:gd name="connsiteY1470" fmla="*/ 1246823 h 3992303"/>
                  <a:gd name="connsiteX1471" fmla="*/ 2496598 w 3998026"/>
                  <a:gd name="connsiteY1471" fmla="*/ 1282065 h 3992303"/>
                  <a:gd name="connsiteX1472" fmla="*/ 2520410 w 3998026"/>
                  <a:gd name="connsiteY1472" fmla="*/ 1332072 h 3992303"/>
                  <a:gd name="connsiteX1473" fmla="*/ 2532031 w 3998026"/>
                  <a:gd name="connsiteY1473" fmla="*/ 1338930 h 3992303"/>
                  <a:gd name="connsiteX1474" fmla="*/ 2526792 w 3998026"/>
                  <a:gd name="connsiteY1474" fmla="*/ 1355122 h 3992303"/>
                  <a:gd name="connsiteX1475" fmla="*/ 2503932 w 3998026"/>
                  <a:gd name="connsiteY1475" fmla="*/ 1356646 h 3992303"/>
                  <a:gd name="connsiteX1476" fmla="*/ 2475357 w 3998026"/>
                  <a:gd name="connsiteY1476" fmla="*/ 1375696 h 3992303"/>
                  <a:gd name="connsiteX1477" fmla="*/ 2432971 w 3998026"/>
                  <a:gd name="connsiteY1477" fmla="*/ 1355313 h 3992303"/>
                  <a:gd name="connsiteX1478" fmla="*/ 2409348 w 3998026"/>
                  <a:gd name="connsiteY1478" fmla="*/ 1367790 h 3992303"/>
                  <a:gd name="connsiteX1479" fmla="*/ 2396490 w 3998026"/>
                  <a:gd name="connsiteY1479" fmla="*/ 1359599 h 3992303"/>
                  <a:gd name="connsiteX1480" fmla="*/ 2383440 w 3998026"/>
                  <a:gd name="connsiteY1480" fmla="*/ 1366647 h 3992303"/>
                  <a:gd name="connsiteX1481" fmla="*/ 2384393 w 3998026"/>
                  <a:gd name="connsiteY1481" fmla="*/ 1386745 h 3992303"/>
                  <a:gd name="connsiteX1482" fmla="*/ 2370868 w 3998026"/>
                  <a:gd name="connsiteY1482" fmla="*/ 1389412 h 3992303"/>
                  <a:gd name="connsiteX1483" fmla="*/ 2349531 w 3998026"/>
                  <a:gd name="connsiteY1483" fmla="*/ 1378458 h 3992303"/>
                  <a:gd name="connsiteX1484" fmla="*/ 2340769 w 3998026"/>
                  <a:gd name="connsiteY1484" fmla="*/ 1381316 h 3992303"/>
                  <a:gd name="connsiteX1485" fmla="*/ 2340769 w 3998026"/>
                  <a:gd name="connsiteY1485" fmla="*/ 1392174 h 3992303"/>
                  <a:gd name="connsiteX1486" fmla="*/ 2370106 w 3998026"/>
                  <a:gd name="connsiteY1486" fmla="*/ 1430274 h 3992303"/>
                  <a:gd name="connsiteX1487" fmla="*/ 2360581 w 3998026"/>
                  <a:gd name="connsiteY1487" fmla="*/ 1448372 h 3992303"/>
                  <a:gd name="connsiteX1488" fmla="*/ 2374582 w 3998026"/>
                  <a:gd name="connsiteY1488" fmla="*/ 1449134 h 3992303"/>
                  <a:gd name="connsiteX1489" fmla="*/ 2388298 w 3998026"/>
                  <a:gd name="connsiteY1489" fmla="*/ 1447515 h 3992303"/>
                  <a:gd name="connsiteX1490" fmla="*/ 2402014 w 3998026"/>
                  <a:gd name="connsiteY1490" fmla="*/ 1459421 h 3992303"/>
                  <a:gd name="connsiteX1491" fmla="*/ 2400681 w 3998026"/>
                  <a:gd name="connsiteY1491" fmla="*/ 1475613 h 3992303"/>
                  <a:gd name="connsiteX1492" fmla="*/ 2386489 w 3998026"/>
                  <a:gd name="connsiteY1492" fmla="*/ 1481328 h 3992303"/>
                  <a:gd name="connsiteX1493" fmla="*/ 2366772 w 3998026"/>
                  <a:gd name="connsiteY1493" fmla="*/ 1476756 h 3992303"/>
                  <a:gd name="connsiteX1494" fmla="*/ 2364867 w 3998026"/>
                  <a:gd name="connsiteY1494" fmla="*/ 1485329 h 3992303"/>
                  <a:gd name="connsiteX1495" fmla="*/ 2381155 w 3998026"/>
                  <a:gd name="connsiteY1495" fmla="*/ 1499045 h 3992303"/>
                  <a:gd name="connsiteX1496" fmla="*/ 2357723 w 3998026"/>
                  <a:gd name="connsiteY1496" fmla="*/ 1500093 h 3992303"/>
                  <a:gd name="connsiteX1497" fmla="*/ 2365438 w 3998026"/>
                  <a:gd name="connsiteY1497" fmla="*/ 1535049 h 3992303"/>
                  <a:gd name="connsiteX1498" fmla="*/ 2342673 w 3998026"/>
                  <a:gd name="connsiteY1498" fmla="*/ 1522667 h 3992303"/>
                  <a:gd name="connsiteX1499" fmla="*/ 2318290 w 3998026"/>
                  <a:gd name="connsiteY1499" fmla="*/ 1511427 h 3992303"/>
                  <a:gd name="connsiteX1500" fmla="*/ 2314480 w 3998026"/>
                  <a:gd name="connsiteY1500" fmla="*/ 1495521 h 3992303"/>
                  <a:gd name="connsiteX1501" fmla="*/ 2306098 w 3998026"/>
                  <a:gd name="connsiteY1501" fmla="*/ 1466469 h 3992303"/>
                  <a:gd name="connsiteX1502" fmla="*/ 2341912 w 3998026"/>
                  <a:gd name="connsiteY1502" fmla="*/ 1463421 h 3992303"/>
                  <a:gd name="connsiteX1503" fmla="*/ 2310955 w 3998026"/>
                  <a:gd name="connsiteY1503" fmla="*/ 1452182 h 3992303"/>
                  <a:gd name="connsiteX1504" fmla="*/ 2289619 w 3998026"/>
                  <a:gd name="connsiteY1504" fmla="*/ 1452658 h 3992303"/>
                  <a:gd name="connsiteX1505" fmla="*/ 2280761 w 3998026"/>
                  <a:gd name="connsiteY1505" fmla="*/ 1425226 h 3992303"/>
                  <a:gd name="connsiteX1506" fmla="*/ 2265807 w 3998026"/>
                  <a:gd name="connsiteY1506" fmla="*/ 1414082 h 3992303"/>
                  <a:gd name="connsiteX1507" fmla="*/ 2237232 w 3998026"/>
                  <a:gd name="connsiteY1507" fmla="*/ 1378077 h 3992303"/>
                  <a:gd name="connsiteX1508" fmla="*/ 2244947 w 3998026"/>
                  <a:gd name="connsiteY1508" fmla="*/ 1328166 h 3992303"/>
                  <a:gd name="connsiteX1509" fmla="*/ 2232183 w 3998026"/>
                  <a:gd name="connsiteY1509" fmla="*/ 1309116 h 3992303"/>
                  <a:gd name="connsiteX1510" fmla="*/ 2154650 w 3998026"/>
                  <a:gd name="connsiteY1510" fmla="*/ 1273969 h 3992303"/>
                  <a:gd name="connsiteX1511" fmla="*/ 2143411 w 3998026"/>
                  <a:gd name="connsiteY1511" fmla="*/ 1263301 h 3992303"/>
                  <a:gd name="connsiteX1512" fmla="*/ 2116264 w 3998026"/>
                  <a:gd name="connsiteY1512" fmla="*/ 1249299 h 3992303"/>
                  <a:gd name="connsiteX1513" fmla="*/ 2085498 w 3998026"/>
                  <a:gd name="connsiteY1513" fmla="*/ 1203770 h 3992303"/>
                  <a:gd name="connsiteX1514" fmla="*/ 2059781 w 3998026"/>
                  <a:gd name="connsiteY1514" fmla="*/ 1193102 h 3992303"/>
                  <a:gd name="connsiteX1515" fmla="*/ 2047589 w 3998026"/>
                  <a:gd name="connsiteY1515" fmla="*/ 1169956 h 3992303"/>
                  <a:gd name="connsiteX1516" fmla="*/ 2011680 w 3998026"/>
                  <a:gd name="connsiteY1516" fmla="*/ 1190816 h 3992303"/>
                  <a:gd name="connsiteX1517" fmla="*/ 2011680 w 3998026"/>
                  <a:gd name="connsiteY1517" fmla="*/ 1223201 h 3992303"/>
                  <a:gd name="connsiteX1518" fmla="*/ 2059305 w 3998026"/>
                  <a:gd name="connsiteY1518" fmla="*/ 1270159 h 3992303"/>
                  <a:gd name="connsiteX1519" fmla="*/ 2081593 w 3998026"/>
                  <a:gd name="connsiteY1519" fmla="*/ 1307688 h 3992303"/>
                  <a:gd name="connsiteX1520" fmla="*/ 2113026 w 3998026"/>
                  <a:gd name="connsiteY1520" fmla="*/ 1322928 h 3992303"/>
                  <a:gd name="connsiteX1521" fmla="*/ 2122551 w 3998026"/>
                  <a:gd name="connsiteY1521" fmla="*/ 1322070 h 3992303"/>
                  <a:gd name="connsiteX1522" fmla="*/ 2161413 w 3998026"/>
                  <a:gd name="connsiteY1522" fmla="*/ 1353693 h 3992303"/>
                  <a:gd name="connsiteX1523" fmla="*/ 2207323 w 3998026"/>
                  <a:gd name="connsiteY1523" fmla="*/ 1389412 h 3992303"/>
                  <a:gd name="connsiteX1524" fmla="*/ 2205418 w 3998026"/>
                  <a:gd name="connsiteY1524" fmla="*/ 1398270 h 3992303"/>
                  <a:gd name="connsiteX1525" fmla="*/ 2170747 w 3998026"/>
                  <a:gd name="connsiteY1525" fmla="*/ 1384554 h 3992303"/>
                  <a:gd name="connsiteX1526" fmla="*/ 2156460 w 3998026"/>
                  <a:gd name="connsiteY1526" fmla="*/ 1387793 h 3992303"/>
                  <a:gd name="connsiteX1527" fmla="*/ 2149983 w 3998026"/>
                  <a:gd name="connsiteY1527" fmla="*/ 1403223 h 3992303"/>
                  <a:gd name="connsiteX1528" fmla="*/ 2166461 w 3998026"/>
                  <a:gd name="connsiteY1528" fmla="*/ 1429893 h 3992303"/>
                  <a:gd name="connsiteX1529" fmla="*/ 2149792 w 3998026"/>
                  <a:gd name="connsiteY1529" fmla="*/ 1444086 h 3992303"/>
                  <a:gd name="connsiteX1530" fmla="*/ 2130171 w 3998026"/>
                  <a:gd name="connsiteY1530" fmla="*/ 1478566 h 3992303"/>
                  <a:gd name="connsiteX1531" fmla="*/ 2124456 w 3998026"/>
                  <a:gd name="connsiteY1531" fmla="*/ 1460945 h 3992303"/>
                  <a:gd name="connsiteX1532" fmla="*/ 2132552 w 3998026"/>
                  <a:gd name="connsiteY1532" fmla="*/ 1435608 h 3992303"/>
                  <a:gd name="connsiteX1533" fmla="*/ 2121122 w 3998026"/>
                  <a:gd name="connsiteY1533" fmla="*/ 1399032 h 3992303"/>
                  <a:gd name="connsiteX1534" fmla="*/ 2097595 w 3998026"/>
                  <a:gd name="connsiteY1534" fmla="*/ 1379982 h 3992303"/>
                  <a:gd name="connsiteX1535" fmla="*/ 2058924 w 3998026"/>
                  <a:gd name="connsiteY1535" fmla="*/ 1354551 h 3992303"/>
                  <a:gd name="connsiteX1536" fmla="*/ 2009203 w 3998026"/>
                  <a:gd name="connsiteY1536" fmla="*/ 1327214 h 3992303"/>
                  <a:gd name="connsiteX1537" fmla="*/ 1969484 w 3998026"/>
                  <a:gd name="connsiteY1537" fmla="*/ 1295400 h 3992303"/>
                  <a:gd name="connsiteX1538" fmla="*/ 1940909 w 3998026"/>
                  <a:gd name="connsiteY1538" fmla="*/ 1249204 h 3992303"/>
                  <a:gd name="connsiteX1539" fmla="*/ 1899666 w 3998026"/>
                  <a:gd name="connsiteY1539" fmla="*/ 1222629 h 3992303"/>
                  <a:gd name="connsiteX1540" fmla="*/ 1865090 w 3998026"/>
                  <a:gd name="connsiteY1540" fmla="*/ 1242441 h 3992303"/>
                  <a:gd name="connsiteX1541" fmla="*/ 1834420 w 3998026"/>
                  <a:gd name="connsiteY1541" fmla="*/ 1254062 h 3992303"/>
                  <a:gd name="connsiteX1542" fmla="*/ 1801082 w 3998026"/>
                  <a:gd name="connsiteY1542" fmla="*/ 1275779 h 3992303"/>
                  <a:gd name="connsiteX1543" fmla="*/ 1769173 w 3998026"/>
                  <a:gd name="connsiteY1543" fmla="*/ 1265682 h 3992303"/>
                  <a:gd name="connsiteX1544" fmla="*/ 1727549 w 3998026"/>
                  <a:gd name="connsiteY1544" fmla="*/ 1259777 h 3992303"/>
                  <a:gd name="connsiteX1545" fmla="*/ 1704594 w 3998026"/>
                  <a:gd name="connsiteY1545" fmla="*/ 1270350 h 3992303"/>
                  <a:gd name="connsiteX1546" fmla="*/ 1698212 w 3998026"/>
                  <a:gd name="connsiteY1546" fmla="*/ 1292448 h 3992303"/>
                  <a:gd name="connsiteX1547" fmla="*/ 1696212 w 3998026"/>
                  <a:gd name="connsiteY1547" fmla="*/ 1319689 h 3992303"/>
                  <a:gd name="connsiteX1548" fmla="*/ 1622869 w 3998026"/>
                  <a:gd name="connsiteY1548" fmla="*/ 1354074 h 3992303"/>
                  <a:gd name="connsiteX1549" fmla="*/ 1609344 w 3998026"/>
                  <a:gd name="connsiteY1549" fmla="*/ 1374553 h 3992303"/>
                  <a:gd name="connsiteX1550" fmla="*/ 1585531 w 3998026"/>
                  <a:gd name="connsiteY1550" fmla="*/ 1397318 h 3992303"/>
                  <a:gd name="connsiteX1551" fmla="*/ 1578769 w 3998026"/>
                  <a:gd name="connsiteY1551" fmla="*/ 1425321 h 3992303"/>
                  <a:gd name="connsiteX1552" fmla="*/ 1581912 w 3998026"/>
                  <a:gd name="connsiteY1552" fmla="*/ 1447229 h 3992303"/>
                  <a:gd name="connsiteX1553" fmla="*/ 1555623 w 3998026"/>
                  <a:gd name="connsiteY1553" fmla="*/ 1473613 h 3992303"/>
                  <a:gd name="connsiteX1554" fmla="*/ 1552194 w 3998026"/>
                  <a:gd name="connsiteY1554" fmla="*/ 1490568 h 3992303"/>
                  <a:gd name="connsiteX1555" fmla="*/ 1514094 w 3998026"/>
                  <a:gd name="connsiteY1555" fmla="*/ 1516666 h 3992303"/>
                  <a:gd name="connsiteX1556" fmla="*/ 1498759 w 3998026"/>
                  <a:gd name="connsiteY1556" fmla="*/ 1528096 h 3992303"/>
                  <a:gd name="connsiteX1557" fmla="*/ 1454943 w 3998026"/>
                  <a:gd name="connsiteY1557" fmla="*/ 1530192 h 3992303"/>
                  <a:gd name="connsiteX1558" fmla="*/ 1430274 w 3998026"/>
                  <a:gd name="connsiteY1558" fmla="*/ 1535335 h 3992303"/>
                  <a:gd name="connsiteX1559" fmla="*/ 1416367 w 3998026"/>
                  <a:gd name="connsiteY1559" fmla="*/ 1542860 h 3992303"/>
                  <a:gd name="connsiteX1560" fmla="*/ 1397317 w 3998026"/>
                  <a:gd name="connsiteY1560" fmla="*/ 1544003 h 3992303"/>
                  <a:gd name="connsiteX1561" fmla="*/ 1388840 w 3998026"/>
                  <a:gd name="connsiteY1561" fmla="*/ 1555338 h 3992303"/>
                  <a:gd name="connsiteX1562" fmla="*/ 1352645 w 3998026"/>
                  <a:gd name="connsiteY1562" fmla="*/ 1515047 h 3992303"/>
                  <a:gd name="connsiteX1563" fmla="*/ 1335786 w 3998026"/>
                  <a:gd name="connsiteY1563" fmla="*/ 1513713 h 3992303"/>
                  <a:gd name="connsiteX1564" fmla="*/ 1309878 w 3998026"/>
                  <a:gd name="connsiteY1564" fmla="*/ 1519238 h 3992303"/>
                  <a:gd name="connsiteX1565" fmla="*/ 1286160 w 3998026"/>
                  <a:gd name="connsiteY1565" fmla="*/ 1512570 h 3992303"/>
                  <a:gd name="connsiteX1566" fmla="*/ 1292256 w 3998026"/>
                  <a:gd name="connsiteY1566" fmla="*/ 1475994 h 3992303"/>
                  <a:gd name="connsiteX1567" fmla="*/ 1287684 w 3998026"/>
                  <a:gd name="connsiteY1567" fmla="*/ 1453801 h 3992303"/>
                  <a:gd name="connsiteX1568" fmla="*/ 1272730 w 3998026"/>
                  <a:gd name="connsiteY1568" fmla="*/ 1436942 h 3992303"/>
                  <a:gd name="connsiteX1569" fmla="*/ 1307782 w 3998026"/>
                  <a:gd name="connsiteY1569" fmla="*/ 1354074 h 3992303"/>
                  <a:gd name="connsiteX1570" fmla="*/ 1307782 w 3998026"/>
                  <a:gd name="connsiteY1570" fmla="*/ 1328928 h 3992303"/>
                  <a:gd name="connsiteX1571" fmla="*/ 1312450 w 3998026"/>
                  <a:gd name="connsiteY1571" fmla="*/ 1299686 h 3992303"/>
                  <a:gd name="connsiteX1572" fmla="*/ 1302925 w 3998026"/>
                  <a:gd name="connsiteY1572" fmla="*/ 1270635 h 3992303"/>
                  <a:gd name="connsiteX1573" fmla="*/ 1325213 w 3998026"/>
                  <a:gd name="connsiteY1573" fmla="*/ 1262920 h 3992303"/>
                  <a:gd name="connsiteX1574" fmla="*/ 1345692 w 3998026"/>
                  <a:gd name="connsiteY1574" fmla="*/ 1247204 h 3992303"/>
                  <a:gd name="connsiteX1575" fmla="*/ 1369123 w 3998026"/>
                  <a:gd name="connsiteY1575" fmla="*/ 1256729 h 3992303"/>
                  <a:gd name="connsiteX1576" fmla="*/ 1539906 w 3998026"/>
                  <a:gd name="connsiteY1576" fmla="*/ 1264349 h 3992303"/>
                  <a:gd name="connsiteX1577" fmla="*/ 1557147 w 3998026"/>
                  <a:gd name="connsiteY1577" fmla="*/ 1226820 h 3992303"/>
                  <a:gd name="connsiteX1578" fmla="*/ 1567339 w 3998026"/>
                  <a:gd name="connsiteY1578" fmla="*/ 1181196 h 3992303"/>
                  <a:gd name="connsiteX1579" fmla="*/ 1570863 w 3998026"/>
                  <a:gd name="connsiteY1579" fmla="*/ 1147477 h 3992303"/>
                  <a:gd name="connsiteX1580" fmla="*/ 1551813 w 3998026"/>
                  <a:gd name="connsiteY1580" fmla="*/ 1135571 h 3992303"/>
                  <a:gd name="connsiteX1581" fmla="*/ 1542288 w 3998026"/>
                  <a:gd name="connsiteY1581" fmla="*/ 1108044 h 3992303"/>
                  <a:gd name="connsiteX1582" fmla="*/ 1523714 w 3998026"/>
                  <a:gd name="connsiteY1582" fmla="*/ 1097852 h 3992303"/>
                  <a:gd name="connsiteX1583" fmla="*/ 1508474 w 3998026"/>
                  <a:gd name="connsiteY1583" fmla="*/ 1093375 h 3992303"/>
                  <a:gd name="connsiteX1584" fmla="*/ 1470374 w 3998026"/>
                  <a:gd name="connsiteY1584" fmla="*/ 1079945 h 3992303"/>
                  <a:gd name="connsiteX1585" fmla="*/ 1469803 w 3998026"/>
                  <a:gd name="connsiteY1585" fmla="*/ 1060895 h 3992303"/>
                  <a:gd name="connsiteX1586" fmla="*/ 1480185 w 3998026"/>
                  <a:gd name="connsiteY1586" fmla="*/ 1047084 h 3992303"/>
                  <a:gd name="connsiteX1587" fmla="*/ 1509522 w 3998026"/>
                  <a:gd name="connsiteY1587" fmla="*/ 1043273 h 3992303"/>
                  <a:gd name="connsiteX1588" fmla="*/ 1520095 w 3998026"/>
                  <a:gd name="connsiteY1588" fmla="*/ 1043273 h 3992303"/>
                  <a:gd name="connsiteX1589" fmla="*/ 1530953 w 3998026"/>
                  <a:gd name="connsiteY1589" fmla="*/ 1053560 h 3992303"/>
                  <a:gd name="connsiteX1590" fmla="*/ 1536859 w 3998026"/>
                  <a:gd name="connsiteY1590" fmla="*/ 1052322 h 3992303"/>
                  <a:gd name="connsiteX1591" fmla="*/ 1563147 w 3998026"/>
                  <a:gd name="connsiteY1591" fmla="*/ 1053846 h 3992303"/>
                  <a:gd name="connsiteX1592" fmla="*/ 1568481 w 3998026"/>
                  <a:gd name="connsiteY1592" fmla="*/ 1033748 h 3992303"/>
                  <a:gd name="connsiteX1593" fmla="*/ 1563338 w 3998026"/>
                  <a:gd name="connsiteY1593" fmla="*/ 1021176 h 3992303"/>
                  <a:gd name="connsiteX1594" fmla="*/ 1567815 w 3998026"/>
                  <a:gd name="connsiteY1594" fmla="*/ 1007840 h 3992303"/>
                  <a:gd name="connsiteX1595" fmla="*/ 1582197 w 3998026"/>
                  <a:gd name="connsiteY1595" fmla="*/ 1009555 h 3992303"/>
                  <a:gd name="connsiteX1596" fmla="*/ 1599628 w 3998026"/>
                  <a:gd name="connsiteY1596" fmla="*/ 1022414 h 3992303"/>
                  <a:gd name="connsiteX1597" fmla="*/ 1618678 w 3998026"/>
                  <a:gd name="connsiteY1597" fmla="*/ 1022414 h 3992303"/>
                  <a:gd name="connsiteX1598" fmla="*/ 1634776 w 3998026"/>
                  <a:gd name="connsiteY1598" fmla="*/ 1002030 h 3992303"/>
                  <a:gd name="connsiteX1599" fmla="*/ 1667827 w 3998026"/>
                  <a:gd name="connsiteY1599" fmla="*/ 994696 h 3992303"/>
                  <a:gd name="connsiteX1600" fmla="*/ 1673923 w 3998026"/>
                  <a:gd name="connsiteY1600" fmla="*/ 985171 h 3992303"/>
                  <a:gd name="connsiteX1601" fmla="*/ 1685734 w 3998026"/>
                  <a:gd name="connsiteY1601" fmla="*/ 955929 h 3992303"/>
                  <a:gd name="connsiteX1602" fmla="*/ 1696593 w 3998026"/>
                  <a:gd name="connsiteY1602" fmla="*/ 952881 h 3992303"/>
                  <a:gd name="connsiteX1603" fmla="*/ 1729454 w 3998026"/>
                  <a:gd name="connsiteY1603" fmla="*/ 941165 h 3992303"/>
                  <a:gd name="connsiteX1604" fmla="*/ 1753743 w 3998026"/>
                  <a:gd name="connsiteY1604" fmla="*/ 920973 h 3992303"/>
                  <a:gd name="connsiteX1605" fmla="*/ 1758696 w 3998026"/>
                  <a:gd name="connsiteY1605" fmla="*/ 906494 h 3992303"/>
                  <a:gd name="connsiteX1606" fmla="*/ 1771840 w 3998026"/>
                  <a:gd name="connsiteY1606" fmla="*/ 890016 h 3992303"/>
                  <a:gd name="connsiteX1607" fmla="*/ 1780222 w 3998026"/>
                  <a:gd name="connsiteY1607" fmla="*/ 880491 h 3992303"/>
                  <a:gd name="connsiteX1608" fmla="*/ 1786032 w 3998026"/>
                  <a:gd name="connsiteY1608" fmla="*/ 883444 h 3992303"/>
                  <a:gd name="connsiteX1609" fmla="*/ 1800130 w 3998026"/>
                  <a:gd name="connsiteY1609" fmla="*/ 882492 h 3992303"/>
                  <a:gd name="connsiteX1610" fmla="*/ 1803273 w 3998026"/>
                  <a:gd name="connsiteY1610" fmla="*/ 868014 h 3992303"/>
                  <a:gd name="connsiteX1611" fmla="*/ 1814036 w 3998026"/>
                  <a:gd name="connsiteY1611" fmla="*/ 862584 h 3992303"/>
                  <a:gd name="connsiteX1612" fmla="*/ 1843945 w 3998026"/>
                  <a:gd name="connsiteY1612" fmla="*/ 861727 h 3992303"/>
                  <a:gd name="connsiteX1613" fmla="*/ 1852803 w 3998026"/>
                  <a:gd name="connsiteY1613" fmla="*/ 852869 h 3992303"/>
                  <a:gd name="connsiteX1614" fmla="*/ 1875377 w 3998026"/>
                  <a:gd name="connsiteY1614" fmla="*/ 849535 h 3992303"/>
                  <a:gd name="connsiteX1615" fmla="*/ 1895475 w 3998026"/>
                  <a:gd name="connsiteY1615" fmla="*/ 860203 h 3992303"/>
                  <a:gd name="connsiteX1616" fmla="*/ 1910715 w 3998026"/>
                  <a:gd name="connsiteY1616" fmla="*/ 841153 h 3992303"/>
                  <a:gd name="connsiteX1617" fmla="*/ 1902619 w 3998026"/>
                  <a:gd name="connsiteY1617" fmla="*/ 824675 h 3992303"/>
                  <a:gd name="connsiteX1618" fmla="*/ 1903666 w 3998026"/>
                  <a:gd name="connsiteY1618" fmla="*/ 816960 h 3992303"/>
                  <a:gd name="connsiteX1619" fmla="*/ 1895284 w 3998026"/>
                  <a:gd name="connsiteY1619" fmla="*/ 791432 h 3992303"/>
                  <a:gd name="connsiteX1620" fmla="*/ 1885759 w 3998026"/>
                  <a:gd name="connsiteY1620" fmla="*/ 745903 h 3992303"/>
                  <a:gd name="connsiteX1621" fmla="*/ 1902238 w 3998026"/>
                  <a:gd name="connsiteY1621" fmla="*/ 717328 h 3992303"/>
                  <a:gd name="connsiteX1622" fmla="*/ 1918144 w 3998026"/>
                  <a:gd name="connsiteY1622" fmla="*/ 725139 h 3992303"/>
                  <a:gd name="connsiteX1623" fmla="*/ 1917287 w 3998026"/>
                  <a:gd name="connsiteY1623" fmla="*/ 713327 h 3992303"/>
                  <a:gd name="connsiteX1624" fmla="*/ 1934813 w 3998026"/>
                  <a:gd name="connsiteY1624" fmla="*/ 713327 h 3992303"/>
                  <a:gd name="connsiteX1625" fmla="*/ 1944338 w 3998026"/>
                  <a:gd name="connsiteY1625" fmla="*/ 694277 h 3992303"/>
                  <a:gd name="connsiteX1626" fmla="*/ 1954720 w 3998026"/>
                  <a:gd name="connsiteY1626" fmla="*/ 694754 h 3992303"/>
                  <a:gd name="connsiteX1627" fmla="*/ 1951291 w 3998026"/>
                  <a:gd name="connsiteY1627" fmla="*/ 717423 h 3992303"/>
                  <a:gd name="connsiteX1628" fmla="*/ 1951291 w 3998026"/>
                  <a:gd name="connsiteY1628" fmla="*/ 736473 h 3992303"/>
                  <a:gd name="connsiteX1629" fmla="*/ 1964722 w 3998026"/>
                  <a:gd name="connsiteY1629" fmla="*/ 749142 h 3992303"/>
                  <a:gd name="connsiteX1630" fmla="*/ 1946148 w 3998026"/>
                  <a:gd name="connsiteY1630" fmla="*/ 758667 h 3992303"/>
                  <a:gd name="connsiteX1631" fmla="*/ 1937575 w 3998026"/>
                  <a:gd name="connsiteY1631" fmla="*/ 775621 h 3992303"/>
                  <a:gd name="connsiteX1632" fmla="*/ 1950815 w 3998026"/>
                  <a:gd name="connsiteY1632" fmla="*/ 777240 h 3992303"/>
                  <a:gd name="connsiteX1633" fmla="*/ 1960912 w 3998026"/>
                  <a:gd name="connsiteY1633" fmla="*/ 794290 h 3992303"/>
                  <a:gd name="connsiteX1634" fmla="*/ 1925002 w 3998026"/>
                  <a:gd name="connsiteY1634" fmla="*/ 791814 h 3992303"/>
                  <a:gd name="connsiteX1635" fmla="*/ 1949005 w 3998026"/>
                  <a:gd name="connsiteY1635" fmla="*/ 824294 h 3992303"/>
                  <a:gd name="connsiteX1636" fmla="*/ 1970151 w 3998026"/>
                  <a:gd name="connsiteY1636" fmla="*/ 828199 h 3992303"/>
                  <a:gd name="connsiteX1637" fmla="*/ 1973485 w 3998026"/>
                  <a:gd name="connsiteY1637" fmla="*/ 840677 h 3992303"/>
                  <a:gd name="connsiteX1638" fmla="*/ 2019014 w 3998026"/>
                  <a:gd name="connsiteY1638" fmla="*/ 820674 h 3992303"/>
                  <a:gd name="connsiteX1639" fmla="*/ 2045113 w 3998026"/>
                  <a:gd name="connsiteY1639" fmla="*/ 814102 h 3992303"/>
                  <a:gd name="connsiteX1640" fmla="*/ 2042827 w 3998026"/>
                  <a:gd name="connsiteY1640" fmla="*/ 830294 h 3992303"/>
                  <a:gd name="connsiteX1641" fmla="*/ 2063210 w 3998026"/>
                  <a:gd name="connsiteY1641" fmla="*/ 843058 h 3992303"/>
                  <a:gd name="connsiteX1642" fmla="*/ 2071497 w 3998026"/>
                  <a:gd name="connsiteY1642" fmla="*/ 836581 h 3992303"/>
                  <a:gd name="connsiteX1643" fmla="*/ 2116455 w 3998026"/>
                  <a:gd name="connsiteY1643" fmla="*/ 821531 h 3992303"/>
                  <a:gd name="connsiteX1644" fmla="*/ 2178367 w 3998026"/>
                  <a:gd name="connsiteY1644" fmla="*/ 804196 h 3992303"/>
                  <a:gd name="connsiteX1645" fmla="*/ 2193512 w 3998026"/>
                  <a:gd name="connsiteY1645" fmla="*/ 821531 h 3992303"/>
                  <a:gd name="connsiteX1646" fmla="*/ 2208466 w 3998026"/>
                  <a:gd name="connsiteY1646" fmla="*/ 813626 h 3992303"/>
                  <a:gd name="connsiteX1647" fmla="*/ 2221230 w 3998026"/>
                  <a:gd name="connsiteY1647" fmla="*/ 801243 h 3992303"/>
                  <a:gd name="connsiteX1648" fmla="*/ 2238375 w 3998026"/>
                  <a:gd name="connsiteY1648" fmla="*/ 813721 h 3992303"/>
                  <a:gd name="connsiteX1649" fmla="*/ 2242185 w 3998026"/>
                  <a:gd name="connsiteY1649" fmla="*/ 805910 h 3992303"/>
                  <a:gd name="connsiteX1650" fmla="*/ 2249424 w 3998026"/>
                  <a:gd name="connsiteY1650" fmla="*/ 790671 h 3992303"/>
                  <a:gd name="connsiteX1651" fmla="*/ 2241328 w 3998026"/>
                  <a:gd name="connsiteY1651" fmla="*/ 749237 h 3992303"/>
                  <a:gd name="connsiteX1652" fmla="*/ 2235803 w 3998026"/>
                  <a:gd name="connsiteY1652" fmla="*/ 732377 h 3992303"/>
                  <a:gd name="connsiteX1653" fmla="*/ 2241137 w 3998026"/>
                  <a:gd name="connsiteY1653" fmla="*/ 722281 h 3992303"/>
                  <a:gd name="connsiteX1654" fmla="*/ 2248948 w 3998026"/>
                  <a:gd name="connsiteY1654" fmla="*/ 701040 h 3992303"/>
                  <a:gd name="connsiteX1655" fmla="*/ 2272760 w 3998026"/>
                  <a:gd name="connsiteY1655" fmla="*/ 689515 h 3992303"/>
                  <a:gd name="connsiteX1656" fmla="*/ 2293048 w 3998026"/>
                  <a:gd name="connsiteY1656" fmla="*/ 712470 h 3992303"/>
                  <a:gd name="connsiteX1657" fmla="*/ 2319718 w 3998026"/>
                  <a:gd name="connsiteY1657" fmla="*/ 714947 h 3992303"/>
                  <a:gd name="connsiteX1658" fmla="*/ 2316385 w 3998026"/>
                  <a:gd name="connsiteY1658" fmla="*/ 690944 h 3992303"/>
                  <a:gd name="connsiteX1659" fmla="*/ 2319718 w 3998026"/>
                  <a:gd name="connsiteY1659" fmla="*/ 672465 h 3992303"/>
                  <a:gd name="connsiteX1660" fmla="*/ 2302573 w 3998026"/>
                  <a:gd name="connsiteY1660" fmla="*/ 669989 h 3992303"/>
                  <a:gd name="connsiteX1661" fmla="*/ 2294477 w 3998026"/>
                  <a:gd name="connsiteY1661" fmla="*/ 662464 h 3992303"/>
                  <a:gd name="connsiteX1662" fmla="*/ 2286286 w 3998026"/>
                  <a:gd name="connsiteY1662" fmla="*/ 646081 h 3992303"/>
                  <a:gd name="connsiteX1663" fmla="*/ 2298954 w 3998026"/>
                  <a:gd name="connsiteY1663" fmla="*/ 631413 h 3992303"/>
                  <a:gd name="connsiteX1664" fmla="*/ 2352675 w 3998026"/>
                  <a:gd name="connsiteY1664" fmla="*/ 621888 h 3992303"/>
                  <a:gd name="connsiteX1665" fmla="*/ 2377249 w 3998026"/>
                  <a:gd name="connsiteY1665" fmla="*/ 626364 h 3992303"/>
                  <a:gd name="connsiteX1666" fmla="*/ 2396299 w 3998026"/>
                  <a:gd name="connsiteY1666" fmla="*/ 624364 h 3992303"/>
                  <a:gd name="connsiteX1667" fmla="*/ 2419445 w 3998026"/>
                  <a:gd name="connsiteY1667" fmla="*/ 607219 h 3992303"/>
                  <a:gd name="connsiteX1668" fmla="*/ 2436781 w 3998026"/>
                  <a:gd name="connsiteY1668" fmla="*/ 603218 h 3992303"/>
                  <a:gd name="connsiteX1669" fmla="*/ 2414587 w 3998026"/>
                  <a:gd name="connsiteY1669" fmla="*/ 598456 h 3992303"/>
                  <a:gd name="connsiteX1670" fmla="*/ 2394871 w 3998026"/>
                  <a:gd name="connsiteY1670" fmla="*/ 582359 h 3992303"/>
                  <a:gd name="connsiteX1671" fmla="*/ 2392299 w 3998026"/>
                  <a:gd name="connsiteY1671" fmla="*/ 565309 h 3992303"/>
                  <a:gd name="connsiteX1672" fmla="*/ 2375344 w 3998026"/>
                  <a:gd name="connsiteY1672" fmla="*/ 588074 h 3992303"/>
                  <a:gd name="connsiteX1673" fmla="*/ 2334291 w 3998026"/>
                  <a:gd name="connsiteY1673" fmla="*/ 596075 h 3992303"/>
                  <a:gd name="connsiteX1674" fmla="*/ 2293334 w 3998026"/>
                  <a:gd name="connsiteY1674" fmla="*/ 606171 h 3992303"/>
                  <a:gd name="connsiteX1675" fmla="*/ 2264759 w 3998026"/>
                  <a:gd name="connsiteY1675" fmla="*/ 600266 h 3992303"/>
                  <a:gd name="connsiteX1676" fmla="*/ 2248186 w 3998026"/>
                  <a:gd name="connsiteY1676" fmla="*/ 592265 h 3992303"/>
                  <a:gd name="connsiteX1677" fmla="*/ 2223516 w 3998026"/>
                  <a:gd name="connsiteY1677" fmla="*/ 582740 h 3992303"/>
                  <a:gd name="connsiteX1678" fmla="*/ 2226088 w 3998026"/>
                  <a:gd name="connsiteY1678" fmla="*/ 548735 h 3992303"/>
                  <a:gd name="connsiteX1679" fmla="*/ 2216563 w 3998026"/>
                  <a:gd name="connsiteY1679" fmla="*/ 530924 h 3992303"/>
                  <a:gd name="connsiteX1680" fmla="*/ 2211229 w 3998026"/>
                  <a:gd name="connsiteY1680" fmla="*/ 514636 h 3992303"/>
                  <a:gd name="connsiteX1681" fmla="*/ 2205704 w 3998026"/>
                  <a:gd name="connsiteY1681" fmla="*/ 506826 h 3992303"/>
                  <a:gd name="connsiteX1682" fmla="*/ 2215705 w 3998026"/>
                  <a:gd name="connsiteY1682" fmla="*/ 486728 h 3992303"/>
                  <a:gd name="connsiteX1683" fmla="*/ 2229898 w 3998026"/>
                  <a:gd name="connsiteY1683" fmla="*/ 479108 h 3992303"/>
                  <a:gd name="connsiteX1684" fmla="*/ 2232850 w 3998026"/>
                  <a:gd name="connsiteY1684" fmla="*/ 469583 h 3992303"/>
                  <a:gd name="connsiteX1685" fmla="*/ 2249995 w 3998026"/>
                  <a:gd name="connsiteY1685" fmla="*/ 456343 h 3992303"/>
                  <a:gd name="connsiteX1686" fmla="*/ 2263235 w 3998026"/>
                  <a:gd name="connsiteY1686" fmla="*/ 445485 h 3992303"/>
                  <a:gd name="connsiteX1687" fmla="*/ 2269045 w 3998026"/>
                  <a:gd name="connsiteY1687" fmla="*/ 424910 h 3992303"/>
                  <a:gd name="connsiteX1688" fmla="*/ 2275618 w 3998026"/>
                  <a:gd name="connsiteY1688" fmla="*/ 424910 h 3992303"/>
                  <a:gd name="connsiteX1689" fmla="*/ 2273617 w 3998026"/>
                  <a:gd name="connsiteY1689" fmla="*/ 408242 h 3992303"/>
                  <a:gd name="connsiteX1690" fmla="*/ 2246185 w 3998026"/>
                  <a:gd name="connsiteY1690" fmla="*/ 394241 h 3992303"/>
                  <a:gd name="connsiteX1691" fmla="*/ 2227135 w 3998026"/>
                  <a:gd name="connsiteY1691" fmla="*/ 394241 h 3992303"/>
                  <a:gd name="connsiteX1692" fmla="*/ 2213705 w 3998026"/>
                  <a:gd name="connsiteY1692" fmla="*/ 395955 h 3992303"/>
                  <a:gd name="connsiteX1693" fmla="*/ 2202561 w 3998026"/>
                  <a:gd name="connsiteY1693" fmla="*/ 406718 h 3992303"/>
                  <a:gd name="connsiteX1694" fmla="*/ 2197227 w 3998026"/>
                  <a:gd name="connsiteY1694" fmla="*/ 432055 h 3992303"/>
                  <a:gd name="connsiteX1695" fmla="*/ 2204656 w 3998026"/>
                  <a:gd name="connsiteY1695" fmla="*/ 444818 h 3992303"/>
                  <a:gd name="connsiteX1696" fmla="*/ 2174843 w 3998026"/>
                  <a:gd name="connsiteY1696" fmla="*/ 470345 h 3992303"/>
                  <a:gd name="connsiteX1697" fmla="*/ 2145792 w 3998026"/>
                  <a:gd name="connsiteY1697" fmla="*/ 485966 h 3992303"/>
                  <a:gd name="connsiteX1698" fmla="*/ 2141124 w 3998026"/>
                  <a:gd name="connsiteY1698" fmla="*/ 500539 h 3992303"/>
                  <a:gd name="connsiteX1699" fmla="*/ 2131123 w 3998026"/>
                  <a:gd name="connsiteY1699" fmla="*/ 511112 h 3992303"/>
                  <a:gd name="connsiteX1700" fmla="*/ 2126647 w 3998026"/>
                  <a:gd name="connsiteY1700" fmla="*/ 529114 h 3992303"/>
                  <a:gd name="connsiteX1701" fmla="*/ 2119884 w 3998026"/>
                  <a:gd name="connsiteY1701" fmla="*/ 552260 h 3992303"/>
                  <a:gd name="connsiteX1702" fmla="*/ 2125504 w 3998026"/>
                  <a:gd name="connsiteY1702" fmla="*/ 579406 h 3992303"/>
                  <a:gd name="connsiteX1703" fmla="*/ 2143887 w 3998026"/>
                  <a:gd name="connsiteY1703" fmla="*/ 584168 h 3992303"/>
                  <a:gd name="connsiteX1704" fmla="*/ 2170843 w 3998026"/>
                  <a:gd name="connsiteY1704" fmla="*/ 610172 h 3992303"/>
                  <a:gd name="connsiteX1705" fmla="*/ 2157889 w 3998026"/>
                  <a:gd name="connsiteY1705" fmla="*/ 630555 h 3992303"/>
                  <a:gd name="connsiteX1706" fmla="*/ 2153316 w 3998026"/>
                  <a:gd name="connsiteY1706" fmla="*/ 644557 h 3992303"/>
                  <a:gd name="connsiteX1707" fmla="*/ 2126456 w 3998026"/>
                  <a:gd name="connsiteY1707" fmla="*/ 657321 h 3992303"/>
                  <a:gd name="connsiteX1708" fmla="*/ 2120931 w 3998026"/>
                  <a:gd name="connsiteY1708" fmla="*/ 704946 h 3992303"/>
                  <a:gd name="connsiteX1709" fmla="*/ 2122646 w 3998026"/>
                  <a:gd name="connsiteY1709" fmla="*/ 723329 h 3992303"/>
                  <a:gd name="connsiteX1710" fmla="*/ 2134648 w 3998026"/>
                  <a:gd name="connsiteY1710" fmla="*/ 713804 h 3992303"/>
                  <a:gd name="connsiteX1711" fmla="*/ 2118455 w 3998026"/>
                  <a:gd name="connsiteY1711" fmla="*/ 747046 h 3992303"/>
                  <a:gd name="connsiteX1712" fmla="*/ 2108263 w 3998026"/>
                  <a:gd name="connsiteY1712" fmla="*/ 743141 h 3992303"/>
                  <a:gd name="connsiteX1713" fmla="*/ 2101596 w 3998026"/>
                  <a:gd name="connsiteY1713" fmla="*/ 755809 h 3992303"/>
                  <a:gd name="connsiteX1714" fmla="*/ 2083974 w 3998026"/>
                  <a:gd name="connsiteY1714" fmla="*/ 753428 h 3992303"/>
                  <a:gd name="connsiteX1715" fmla="*/ 2069115 w 3998026"/>
                  <a:gd name="connsiteY1715" fmla="*/ 757619 h 3992303"/>
                  <a:gd name="connsiteX1716" fmla="*/ 2060543 w 3998026"/>
                  <a:gd name="connsiteY1716" fmla="*/ 766382 h 3992303"/>
                  <a:gd name="connsiteX1717" fmla="*/ 2059400 w 3998026"/>
                  <a:gd name="connsiteY1717" fmla="*/ 779622 h 3992303"/>
                  <a:gd name="connsiteX1718" fmla="*/ 2027777 w 3998026"/>
                  <a:gd name="connsiteY1718" fmla="*/ 782955 h 3992303"/>
                  <a:gd name="connsiteX1719" fmla="*/ 2026920 w 3998026"/>
                  <a:gd name="connsiteY1719" fmla="*/ 759905 h 3992303"/>
                  <a:gd name="connsiteX1720" fmla="*/ 2018728 w 3998026"/>
                  <a:gd name="connsiteY1720" fmla="*/ 747522 h 3992303"/>
                  <a:gd name="connsiteX1721" fmla="*/ 2012537 w 3998026"/>
                  <a:gd name="connsiteY1721" fmla="*/ 727234 h 3992303"/>
                  <a:gd name="connsiteX1722" fmla="*/ 1998345 w 3998026"/>
                  <a:gd name="connsiteY1722" fmla="*/ 703231 h 3992303"/>
                  <a:gd name="connsiteX1723" fmla="*/ 1988820 w 3998026"/>
                  <a:gd name="connsiteY1723" fmla="*/ 676085 h 3992303"/>
                  <a:gd name="connsiteX1724" fmla="*/ 1977295 w 3998026"/>
                  <a:gd name="connsiteY1724" fmla="*/ 657035 h 3992303"/>
                  <a:gd name="connsiteX1725" fmla="*/ 1970532 w 3998026"/>
                  <a:gd name="connsiteY1725" fmla="*/ 635889 h 3992303"/>
                  <a:gd name="connsiteX1726" fmla="*/ 1960054 w 3998026"/>
                  <a:gd name="connsiteY1726" fmla="*/ 622078 h 3992303"/>
                  <a:gd name="connsiteX1727" fmla="*/ 1952815 w 3998026"/>
                  <a:gd name="connsiteY1727" fmla="*/ 640366 h 3992303"/>
                  <a:gd name="connsiteX1728" fmla="*/ 1933765 w 3998026"/>
                  <a:gd name="connsiteY1728" fmla="*/ 644176 h 3992303"/>
                  <a:gd name="connsiteX1729" fmla="*/ 1881378 w 3998026"/>
                  <a:gd name="connsiteY1729" fmla="*/ 679514 h 3992303"/>
                  <a:gd name="connsiteX1730" fmla="*/ 1843278 w 3998026"/>
                  <a:gd name="connsiteY1730" fmla="*/ 669131 h 3992303"/>
                  <a:gd name="connsiteX1731" fmla="*/ 1824228 w 3998026"/>
                  <a:gd name="connsiteY1731" fmla="*/ 650081 h 3992303"/>
                  <a:gd name="connsiteX1732" fmla="*/ 1835944 w 3998026"/>
                  <a:gd name="connsiteY1732" fmla="*/ 642081 h 3992303"/>
                  <a:gd name="connsiteX1733" fmla="*/ 1843564 w 3998026"/>
                  <a:gd name="connsiteY1733" fmla="*/ 631984 h 3992303"/>
                  <a:gd name="connsiteX1734" fmla="*/ 1814989 w 3998026"/>
                  <a:gd name="connsiteY1734" fmla="*/ 631984 h 3992303"/>
                  <a:gd name="connsiteX1735" fmla="*/ 1818703 w 3998026"/>
                  <a:gd name="connsiteY1735" fmla="*/ 616935 h 3992303"/>
                  <a:gd name="connsiteX1736" fmla="*/ 1828228 w 3998026"/>
                  <a:gd name="connsiteY1736" fmla="*/ 609600 h 3992303"/>
                  <a:gd name="connsiteX1737" fmla="*/ 1838230 w 3998026"/>
                  <a:gd name="connsiteY1737" fmla="*/ 612172 h 3992303"/>
                  <a:gd name="connsiteX1738" fmla="*/ 1852707 w 3998026"/>
                  <a:gd name="connsiteY1738" fmla="*/ 601885 h 3992303"/>
                  <a:gd name="connsiteX1739" fmla="*/ 1848897 w 3998026"/>
                  <a:gd name="connsiteY1739" fmla="*/ 594170 h 3992303"/>
                  <a:gd name="connsiteX1740" fmla="*/ 1829847 w 3998026"/>
                  <a:gd name="connsiteY1740" fmla="*/ 600742 h 3992303"/>
                  <a:gd name="connsiteX1741" fmla="*/ 1817084 w 3998026"/>
                  <a:gd name="connsiteY1741" fmla="*/ 596742 h 3992303"/>
                  <a:gd name="connsiteX1742" fmla="*/ 1820704 w 3998026"/>
                  <a:gd name="connsiteY1742" fmla="*/ 581787 h 3992303"/>
                  <a:gd name="connsiteX1743" fmla="*/ 1818513 w 3998026"/>
                  <a:gd name="connsiteY1743" fmla="*/ 573977 h 3992303"/>
                  <a:gd name="connsiteX1744" fmla="*/ 1828514 w 3998026"/>
                  <a:gd name="connsiteY1744" fmla="*/ 565118 h 3992303"/>
                  <a:gd name="connsiteX1745" fmla="*/ 1825942 w 3998026"/>
                  <a:gd name="connsiteY1745" fmla="*/ 561309 h 3992303"/>
                  <a:gd name="connsiteX1746" fmla="*/ 1829943 w 3998026"/>
                  <a:gd name="connsiteY1746" fmla="*/ 552450 h 3992303"/>
                  <a:gd name="connsiteX1747" fmla="*/ 1821942 w 3998026"/>
                  <a:gd name="connsiteY1747" fmla="*/ 540449 h 3992303"/>
                  <a:gd name="connsiteX1748" fmla="*/ 1829943 w 3998026"/>
                  <a:gd name="connsiteY1748" fmla="*/ 529971 h 3992303"/>
                  <a:gd name="connsiteX1749" fmla="*/ 1844897 w 3998026"/>
                  <a:gd name="connsiteY1749" fmla="*/ 530543 h 3992303"/>
                  <a:gd name="connsiteX1750" fmla="*/ 1843754 w 3998026"/>
                  <a:gd name="connsiteY1750" fmla="*/ 522065 h 3992303"/>
                  <a:gd name="connsiteX1751" fmla="*/ 1856232 w 3998026"/>
                  <a:gd name="connsiteY1751" fmla="*/ 516827 h 3992303"/>
                  <a:gd name="connsiteX1752" fmla="*/ 1870043 w 3998026"/>
                  <a:gd name="connsiteY1752" fmla="*/ 508540 h 3992303"/>
                  <a:gd name="connsiteX1753" fmla="*/ 1890807 w 3998026"/>
                  <a:gd name="connsiteY1753" fmla="*/ 508540 h 3992303"/>
                  <a:gd name="connsiteX1754" fmla="*/ 1878520 w 3998026"/>
                  <a:gd name="connsiteY1754" fmla="*/ 502253 h 3992303"/>
                  <a:gd name="connsiteX1755" fmla="*/ 1898332 w 3998026"/>
                  <a:gd name="connsiteY1755" fmla="*/ 493776 h 3992303"/>
                  <a:gd name="connsiteX1756" fmla="*/ 1907857 w 3998026"/>
                  <a:gd name="connsiteY1756" fmla="*/ 488442 h 3992303"/>
                  <a:gd name="connsiteX1757" fmla="*/ 1917382 w 3998026"/>
                  <a:gd name="connsiteY1757" fmla="*/ 486347 h 3992303"/>
                  <a:gd name="connsiteX1758" fmla="*/ 1913668 w 3998026"/>
                  <a:gd name="connsiteY1758" fmla="*/ 473488 h 3992303"/>
                  <a:gd name="connsiteX1759" fmla="*/ 1920145 w 3998026"/>
                  <a:gd name="connsiteY1759" fmla="*/ 470726 h 3992303"/>
                  <a:gd name="connsiteX1760" fmla="*/ 1932527 w 3998026"/>
                  <a:gd name="connsiteY1760" fmla="*/ 480251 h 3992303"/>
                  <a:gd name="connsiteX1761" fmla="*/ 1940052 w 3998026"/>
                  <a:gd name="connsiteY1761" fmla="*/ 465868 h 3992303"/>
                  <a:gd name="connsiteX1762" fmla="*/ 1949577 w 3998026"/>
                  <a:gd name="connsiteY1762" fmla="*/ 461106 h 3992303"/>
                  <a:gd name="connsiteX1763" fmla="*/ 1954054 w 3998026"/>
                  <a:gd name="connsiteY1763" fmla="*/ 453295 h 3992303"/>
                  <a:gd name="connsiteX1764" fmla="*/ 1980533 w 3998026"/>
                  <a:gd name="connsiteY1764" fmla="*/ 441675 h 3992303"/>
                  <a:gd name="connsiteX1765" fmla="*/ 1984057 w 3998026"/>
                  <a:gd name="connsiteY1765" fmla="*/ 444056 h 3992303"/>
                  <a:gd name="connsiteX1766" fmla="*/ 1987772 w 3998026"/>
                  <a:gd name="connsiteY1766" fmla="*/ 438627 h 3992303"/>
                  <a:gd name="connsiteX1767" fmla="*/ 1975008 w 3998026"/>
                  <a:gd name="connsiteY1767" fmla="*/ 425293 h 3992303"/>
                  <a:gd name="connsiteX1768" fmla="*/ 1988439 w 3998026"/>
                  <a:gd name="connsiteY1768" fmla="*/ 423197 h 3992303"/>
                  <a:gd name="connsiteX1769" fmla="*/ 1990915 w 3998026"/>
                  <a:gd name="connsiteY1769" fmla="*/ 420530 h 3992303"/>
                  <a:gd name="connsiteX1770" fmla="*/ 2004822 w 3998026"/>
                  <a:gd name="connsiteY1770" fmla="*/ 418720 h 3992303"/>
                  <a:gd name="connsiteX1771" fmla="*/ 2002631 w 3998026"/>
                  <a:gd name="connsiteY1771" fmla="*/ 407671 h 3992303"/>
                  <a:gd name="connsiteX1772" fmla="*/ 2006536 w 3998026"/>
                  <a:gd name="connsiteY1772" fmla="*/ 400242 h 3992303"/>
                  <a:gd name="connsiteX1773" fmla="*/ 2007298 w 3998026"/>
                  <a:gd name="connsiteY1773" fmla="*/ 385191 h 3992303"/>
                  <a:gd name="connsiteX1774" fmla="*/ 2021110 w 3998026"/>
                  <a:gd name="connsiteY1774" fmla="*/ 385191 h 3992303"/>
                  <a:gd name="connsiteX1775" fmla="*/ 2023014 w 3998026"/>
                  <a:gd name="connsiteY1775" fmla="*/ 377286 h 3992303"/>
                  <a:gd name="connsiteX1776" fmla="*/ 2023014 w 3998026"/>
                  <a:gd name="connsiteY1776" fmla="*/ 372142 h 3992303"/>
                  <a:gd name="connsiteX1777" fmla="*/ 2039112 w 3998026"/>
                  <a:gd name="connsiteY1777" fmla="*/ 353093 h 3992303"/>
                  <a:gd name="connsiteX1778" fmla="*/ 2044255 w 3998026"/>
                  <a:gd name="connsiteY1778" fmla="*/ 342233 h 3992303"/>
                  <a:gd name="connsiteX1779" fmla="*/ 2051304 w 3998026"/>
                  <a:gd name="connsiteY1779" fmla="*/ 336234 h 3992303"/>
                  <a:gd name="connsiteX1780" fmla="*/ 2054447 w 3998026"/>
                  <a:gd name="connsiteY1780" fmla="*/ 324709 h 3992303"/>
                  <a:gd name="connsiteX1781" fmla="*/ 2063972 w 3998026"/>
                  <a:gd name="connsiteY1781" fmla="*/ 319184 h 3992303"/>
                  <a:gd name="connsiteX1782" fmla="*/ 2069782 w 3998026"/>
                  <a:gd name="connsiteY1782" fmla="*/ 312898 h 3992303"/>
                  <a:gd name="connsiteX1783" fmla="*/ 2075307 w 3998026"/>
                  <a:gd name="connsiteY1783" fmla="*/ 318040 h 3992303"/>
                  <a:gd name="connsiteX1784" fmla="*/ 2081784 w 3998026"/>
                  <a:gd name="connsiteY1784" fmla="*/ 318040 h 3992303"/>
                  <a:gd name="connsiteX1785" fmla="*/ 2080450 w 3998026"/>
                  <a:gd name="connsiteY1785" fmla="*/ 314898 h 3992303"/>
                  <a:gd name="connsiteX1786" fmla="*/ 2080927 w 3998026"/>
                  <a:gd name="connsiteY1786" fmla="*/ 305373 h 3992303"/>
                  <a:gd name="connsiteX1787" fmla="*/ 2073973 w 3998026"/>
                  <a:gd name="connsiteY1787" fmla="*/ 302896 h 3992303"/>
                  <a:gd name="connsiteX1788" fmla="*/ 2068163 w 3998026"/>
                  <a:gd name="connsiteY1788" fmla="*/ 306610 h 3992303"/>
                  <a:gd name="connsiteX1789" fmla="*/ 2061972 w 3998026"/>
                  <a:gd name="connsiteY1789" fmla="*/ 310040 h 3992303"/>
                  <a:gd name="connsiteX1790" fmla="*/ 2056923 w 3998026"/>
                  <a:gd name="connsiteY1790" fmla="*/ 308230 h 3992303"/>
                  <a:gd name="connsiteX1791" fmla="*/ 2015395 w 3998026"/>
                  <a:gd name="connsiteY1791" fmla="*/ 325660 h 3992303"/>
                  <a:gd name="connsiteX1792" fmla="*/ 2022538 w 3998026"/>
                  <a:gd name="connsiteY1792" fmla="*/ 318613 h 3992303"/>
                  <a:gd name="connsiteX1793" fmla="*/ 2039112 w 3998026"/>
                  <a:gd name="connsiteY1793" fmla="*/ 310992 h 3992303"/>
                  <a:gd name="connsiteX1794" fmla="*/ 2048637 w 3998026"/>
                  <a:gd name="connsiteY1794" fmla="*/ 298705 h 3992303"/>
                  <a:gd name="connsiteX1795" fmla="*/ 2056733 w 3998026"/>
                  <a:gd name="connsiteY1795" fmla="*/ 292419 h 3992303"/>
                  <a:gd name="connsiteX1796" fmla="*/ 2069973 w 3998026"/>
                  <a:gd name="connsiteY1796" fmla="*/ 281179 h 3992303"/>
                  <a:gd name="connsiteX1797" fmla="*/ 2067306 w 3998026"/>
                  <a:gd name="connsiteY1797" fmla="*/ 296228 h 3992303"/>
                  <a:gd name="connsiteX1798" fmla="*/ 2074354 w 3998026"/>
                  <a:gd name="connsiteY1798" fmla="*/ 290800 h 3992303"/>
                  <a:gd name="connsiteX1799" fmla="*/ 2085975 w 3998026"/>
                  <a:gd name="connsiteY1799" fmla="*/ 296228 h 3992303"/>
                  <a:gd name="connsiteX1800" fmla="*/ 2088928 w 3998026"/>
                  <a:gd name="connsiteY1800" fmla="*/ 292227 h 3992303"/>
                  <a:gd name="connsiteX1801" fmla="*/ 2095595 w 3998026"/>
                  <a:gd name="connsiteY1801" fmla="*/ 295182 h 3992303"/>
                  <a:gd name="connsiteX1802" fmla="*/ 2098929 w 3998026"/>
                  <a:gd name="connsiteY1802" fmla="*/ 295182 h 3992303"/>
                  <a:gd name="connsiteX1803" fmla="*/ 2096452 w 3998026"/>
                  <a:gd name="connsiteY1803" fmla="*/ 290323 h 3992303"/>
                  <a:gd name="connsiteX1804" fmla="*/ 2093023 w 3998026"/>
                  <a:gd name="connsiteY1804" fmla="*/ 283845 h 3992303"/>
                  <a:gd name="connsiteX1805" fmla="*/ 2081879 w 3998026"/>
                  <a:gd name="connsiteY1805" fmla="*/ 284132 h 3992303"/>
                  <a:gd name="connsiteX1806" fmla="*/ 2089594 w 3998026"/>
                  <a:gd name="connsiteY1806" fmla="*/ 271940 h 3992303"/>
                  <a:gd name="connsiteX1807" fmla="*/ 2096738 w 3998026"/>
                  <a:gd name="connsiteY1807" fmla="*/ 268320 h 3992303"/>
                  <a:gd name="connsiteX1808" fmla="*/ 2106263 w 3998026"/>
                  <a:gd name="connsiteY1808" fmla="*/ 272891 h 3992303"/>
                  <a:gd name="connsiteX1809" fmla="*/ 2108263 w 3998026"/>
                  <a:gd name="connsiteY1809" fmla="*/ 265749 h 3992303"/>
                  <a:gd name="connsiteX1810" fmla="*/ 2115788 w 3998026"/>
                  <a:gd name="connsiteY1810" fmla="*/ 264605 h 3992303"/>
                  <a:gd name="connsiteX1811" fmla="*/ 2111597 w 3998026"/>
                  <a:gd name="connsiteY1811" fmla="*/ 254032 h 3992303"/>
                  <a:gd name="connsiteX1812" fmla="*/ 2125789 w 3998026"/>
                  <a:gd name="connsiteY1812" fmla="*/ 249841 h 3992303"/>
                  <a:gd name="connsiteX1813" fmla="*/ 2132266 w 3998026"/>
                  <a:gd name="connsiteY1813" fmla="*/ 261653 h 3992303"/>
                  <a:gd name="connsiteX1814" fmla="*/ 2139410 w 3998026"/>
                  <a:gd name="connsiteY1814" fmla="*/ 259081 h 3992303"/>
                  <a:gd name="connsiteX1815" fmla="*/ 2143411 w 3998026"/>
                  <a:gd name="connsiteY1815" fmla="*/ 265749 h 3992303"/>
                  <a:gd name="connsiteX1816" fmla="*/ 2148459 w 3998026"/>
                  <a:gd name="connsiteY1816" fmla="*/ 268606 h 3992303"/>
                  <a:gd name="connsiteX1817" fmla="*/ 2147602 w 3998026"/>
                  <a:gd name="connsiteY1817" fmla="*/ 259081 h 3992303"/>
                  <a:gd name="connsiteX1818" fmla="*/ 2139791 w 3998026"/>
                  <a:gd name="connsiteY1818" fmla="*/ 252985 h 3992303"/>
                  <a:gd name="connsiteX1819" fmla="*/ 2146744 w 3998026"/>
                  <a:gd name="connsiteY1819" fmla="*/ 251746 h 3992303"/>
                  <a:gd name="connsiteX1820" fmla="*/ 2152555 w 3998026"/>
                  <a:gd name="connsiteY1820" fmla="*/ 256890 h 3992303"/>
                  <a:gd name="connsiteX1821" fmla="*/ 2157603 w 3998026"/>
                  <a:gd name="connsiteY1821" fmla="*/ 257461 h 3992303"/>
                  <a:gd name="connsiteX1822" fmla="*/ 2165985 w 3998026"/>
                  <a:gd name="connsiteY1822" fmla="*/ 258414 h 3992303"/>
                  <a:gd name="connsiteX1823" fmla="*/ 2153793 w 3998026"/>
                  <a:gd name="connsiteY1823" fmla="*/ 249841 h 3992303"/>
                  <a:gd name="connsiteX1824" fmla="*/ 2166556 w 3998026"/>
                  <a:gd name="connsiteY1824" fmla="*/ 249841 h 3992303"/>
                  <a:gd name="connsiteX1825" fmla="*/ 2173795 w 3998026"/>
                  <a:gd name="connsiteY1825" fmla="*/ 249841 h 3992303"/>
                  <a:gd name="connsiteX1826" fmla="*/ 2162746 w 3998026"/>
                  <a:gd name="connsiteY1826" fmla="*/ 239841 h 3992303"/>
                  <a:gd name="connsiteX1827" fmla="*/ 2162746 w 3998026"/>
                  <a:gd name="connsiteY1827" fmla="*/ 236601 h 3992303"/>
                  <a:gd name="connsiteX1828" fmla="*/ 2165890 w 3998026"/>
                  <a:gd name="connsiteY1828" fmla="*/ 235174 h 3992303"/>
                  <a:gd name="connsiteX1829" fmla="*/ 2175415 w 3998026"/>
                  <a:gd name="connsiteY1829" fmla="*/ 235174 h 3992303"/>
                  <a:gd name="connsiteX1830" fmla="*/ 2178463 w 3998026"/>
                  <a:gd name="connsiteY1830" fmla="*/ 229934 h 3992303"/>
                  <a:gd name="connsiteX1831" fmla="*/ 2183225 w 3998026"/>
                  <a:gd name="connsiteY1831" fmla="*/ 231078 h 3992303"/>
                  <a:gd name="connsiteX1832" fmla="*/ 2181701 w 3998026"/>
                  <a:gd name="connsiteY1832" fmla="*/ 236507 h 3992303"/>
                  <a:gd name="connsiteX1833" fmla="*/ 2177796 w 3998026"/>
                  <a:gd name="connsiteY1833" fmla="*/ 243079 h 3992303"/>
                  <a:gd name="connsiteX1834" fmla="*/ 2179796 w 3998026"/>
                  <a:gd name="connsiteY1834" fmla="*/ 250508 h 3992303"/>
                  <a:gd name="connsiteX1835" fmla="*/ 2186559 w 3998026"/>
                  <a:gd name="connsiteY1835" fmla="*/ 257175 h 3992303"/>
                  <a:gd name="connsiteX1836" fmla="*/ 2188654 w 3998026"/>
                  <a:gd name="connsiteY1836" fmla="*/ 252985 h 3992303"/>
                  <a:gd name="connsiteX1837" fmla="*/ 2184844 w 3998026"/>
                  <a:gd name="connsiteY1837" fmla="*/ 247365 h 3992303"/>
                  <a:gd name="connsiteX1838" fmla="*/ 2191416 w 3998026"/>
                  <a:gd name="connsiteY1838" fmla="*/ 235078 h 3992303"/>
                  <a:gd name="connsiteX1839" fmla="*/ 2199322 w 3998026"/>
                  <a:gd name="connsiteY1839" fmla="*/ 238984 h 3992303"/>
                  <a:gd name="connsiteX1840" fmla="*/ 2200846 w 3998026"/>
                  <a:gd name="connsiteY1840" fmla="*/ 236983 h 3992303"/>
                  <a:gd name="connsiteX1841" fmla="*/ 2199037 w 3998026"/>
                  <a:gd name="connsiteY1841" fmla="*/ 234507 h 3992303"/>
                  <a:gd name="connsiteX1842" fmla="*/ 2199037 w 3998026"/>
                  <a:gd name="connsiteY1842" fmla="*/ 228220 h 3992303"/>
                  <a:gd name="connsiteX1843" fmla="*/ 2211133 w 3998026"/>
                  <a:gd name="connsiteY1843" fmla="*/ 229649 h 3992303"/>
                  <a:gd name="connsiteX1844" fmla="*/ 2216467 w 3998026"/>
                  <a:gd name="connsiteY1844" fmla="*/ 222409 h 3992303"/>
                  <a:gd name="connsiteX1845" fmla="*/ 2222278 w 3998026"/>
                  <a:gd name="connsiteY1845" fmla="*/ 225458 h 3992303"/>
                  <a:gd name="connsiteX1846" fmla="*/ 2221325 w 3998026"/>
                  <a:gd name="connsiteY1846" fmla="*/ 228695 h 3992303"/>
                  <a:gd name="connsiteX1847" fmla="*/ 2216848 w 3998026"/>
                  <a:gd name="connsiteY1847" fmla="*/ 236507 h 3992303"/>
                  <a:gd name="connsiteX1848" fmla="*/ 2212276 w 3998026"/>
                  <a:gd name="connsiteY1848" fmla="*/ 246032 h 3992303"/>
                  <a:gd name="connsiteX1849" fmla="*/ 2217991 w 3998026"/>
                  <a:gd name="connsiteY1849" fmla="*/ 251556 h 3992303"/>
                  <a:gd name="connsiteX1850" fmla="*/ 2231993 w 3998026"/>
                  <a:gd name="connsiteY1850" fmla="*/ 227743 h 3992303"/>
                  <a:gd name="connsiteX1851" fmla="*/ 2240851 w 3998026"/>
                  <a:gd name="connsiteY1851" fmla="*/ 244127 h 3992303"/>
                  <a:gd name="connsiteX1852" fmla="*/ 2245138 w 3998026"/>
                  <a:gd name="connsiteY1852" fmla="*/ 232697 h 3992303"/>
                  <a:gd name="connsiteX1853" fmla="*/ 2241994 w 3998026"/>
                  <a:gd name="connsiteY1853" fmla="*/ 227458 h 3992303"/>
                  <a:gd name="connsiteX1854" fmla="*/ 2245233 w 3998026"/>
                  <a:gd name="connsiteY1854" fmla="*/ 222409 h 3992303"/>
                  <a:gd name="connsiteX1855" fmla="*/ 2257901 w 3998026"/>
                  <a:gd name="connsiteY1855" fmla="*/ 225077 h 3992303"/>
                  <a:gd name="connsiteX1856" fmla="*/ 2261521 w 3998026"/>
                  <a:gd name="connsiteY1856" fmla="*/ 230030 h 3992303"/>
                  <a:gd name="connsiteX1857" fmla="*/ 2258187 w 3998026"/>
                  <a:gd name="connsiteY1857" fmla="*/ 232601 h 3992303"/>
                  <a:gd name="connsiteX1858" fmla="*/ 2265616 w 3998026"/>
                  <a:gd name="connsiteY1858" fmla="*/ 243554 h 3992303"/>
                  <a:gd name="connsiteX1859" fmla="*/ 2270855 w 3998026"/>
                  <a:gd name="connsiteY1859" fmla="*/ 229268 h 3992303"/>
                  <a:gd name="connsiteX1860" fmla="*/ 2280380 w 3998026"/>
                  <a:gd name="connsiteY1860" fmla="*/ 234126 h 3992303"/>
                  <a:gd name="connsiteX1861" fmla="*/ 2296477 w 3998026"/>
                  <a:gd name="connsiteY1861" fmla="*/ 236887 h 3992303"/>
                  <a:gd name="connsiteX1862" fmla="*/ 2312003 w 3998026"/>
                  <a:gd name="connsiteY1862" fmla="*/ 246413 h 3992303"/>
                  <a:gd name="connsiteX1863" fmla="*/ 2303907 w 3998026"/>
                  <a:gd name="connsiteY1863" fmla="*/ 249271 h 3992303"/>
                  <a:gd name="connsiteX1864" fmla="*/ 2298192 w 3998026"/>
                  <a:gd name="connsiteY1864" fmla="*/ 254890 h 3992303"/>
                  <a:gd name="connsiteX1865" fmla="*/ 2285333 w 3998026"/>
                  <a:gd name="connsiteY1865" fmla="*/ 251746 h 3992303"/>
                  <a:gd name="connsiteX1866" fmla="*/ 2298001 w 3998026"/>
                  <a:gd name="connsiteY1866" fmla="*/ 259271 h 3992303"/>
                  <a:gd name="connsiteX1867" fmla="*/ 2305526 w 3998026"/>
                  <a:gd name="connsiteY1867" fmla="*/ 265367 h 3992303"/>
                  <a:gd name="connsiteX1868" fmla="*/ 2310003 w 3998026"/>
                  <a:gd name="connsiteY1868" fmla="*/ 261272 h 3992303"/>
                  <a:gd name="connsiteX1869" fmla="*/ 2333911 w 3998026"/>
                  <a:gd name="connsiteY1869" fmla="*/ 267749 h 3992303"/>
                  <a:gd name="connsiteX1870" fmla="*/ 2334673 w 3998026"/>
                  <a:gd name="connsiteY1870" fmla="*/ 259461 h 3992303"/>
                  <a:gd name="connsiteX1871" fmla="*/ 2356866 w 3998026"/>
                  <a:gd name="connsiteY1871" fmla="*/ 266225 h 3992303"/>
                  <a:gd name="connsiteX1872" fmla="*/ 2346007 w 3998026"/>
                  <a:gd name="connsiteY1872" fmla="*/ 270891 h 3992303"/>
                  <a:gd name="connsiteX1873" fmla="*/ 2352294 w 3998026"/>
                  <a:gd name="connsiteY1873" fmla="*/ 275274 h 3992303"/>
                  <a:gd name="connsiteX1874" fmla="*/ 2362866 w 3998026"/>
                  <a:gd name="connsiteY1874" fmla="*/ 275845 h 3992303"/>
                  <a:gd name="connsiteX1875" fmla="*/ 2373249 w 3998026"/>
                  <a:gd name="connsiteY1875" fmla="*/ 278036 h 3992303"/>
                  <a:gd name="connsiteX1876" fmla="*/ 2382774 w 3998026"/>
                  <a:gd name="connsiteY1876" fmla="*/ 274892 h 3992303"/>
                  <a:gd name="connsiteX1877" fmla="*/ 2392299 w 3998026"/>
                  <a:gd name="connsiteY1877" fmla="*/ 280035 h 3992303"/>
                  <a:gd name="connsiteX1878" fmla="*/ 2396776 w 3998026"/>
                  <a:gd name="connsiteY1878" fmla="*/ 278512 h 3992303"/>
                  <a:gd name="connsiteX1879" fmla="*/ 2419064 w 3998026"/>
                  <a:gd name="connsiteY1879" fmla="*/ 283845 h 3992303"/>
                  <a:gd name="connsiteX1880" fmla="*/ 2474595 w 3998026"/>
                  <a:gd name="connsiteY1880" fmla="*/ 308706 h 3992303"/>
                  <a:gd name="connsiteX1881" fmla="*/ 2482215 w 3998026"/>
                  <a:gd name="connsiteY1881" fmla="*/ 309659 h 3992303"/>
                  <a:gd name="connsiteX1882" fmla="*/ 2494788 w 3998026"/>
                  <a:gd name="connsiteY1882" fmla="*/ 316706 h 3992303"/>
                  <a:gd name="connsiteX1883" fmla="*/ 2504313 w 3998026"/>
                  <a:gd name="connsiteY1883" fmla="*/ 318613 h 3992303"/>
                  <a:gd name="connsiteX1884" fmla="*/ 2520315 w 3998026"/>
                  <a:gd name="connsiteY1884" fmla="*/ 327375 h 3992303"/>
                  <a:gd name="connsiteX1885" fmla="*/ 2533364 w 3998026"/>
                  <a:gd name="connsiteY1885" fmla="*/ 333567 h 3992303"/>
                  <a:gd name="connsiteX1886" fmla="*/ 2546794 w 3998026"/>
                  <a:gd name="connsiteY1886" fmla="*/ 346996 h 3992303"/>
                  <a:gd name="connsiteX1887" fmla="*/ 2553938 w 3998026"/>
                  <a:gd name="connsiteY1887" fmla="*/ 356521 h 3992303"/>
                  <a:gd name="connsiteX1888" fmla="*/ 2543556 w 3998026"/>
                  <a:gd name="connsiteY1888" fmla="*/ 375572 h 3992303"/>
                  <a:gd name="connsiteX1889" fmla="*/ 2522506 w 3998026"/>
                  <a:gd name="connsiteY1889" fmla="*/ 383668 h 3992303"/>
                  <a:gd name="connsiteX1890" fmla="*/ 2490882 w 3998026"/>
                  <a:gd name="connsiteY1890" fmla="*/ 379477 h 3992303"/>
                  <a:gd name="connsiteX1891" fmla="*/ 2457545 w 3998026"/>
                  <a:gd name="connsiteY1891" fmla="*/ 371953 h 3992303"/>
                  <a:gd name="connsiteX1892" fmla="*/ 2435161 w 3998026"/>
                  <a:gd name="connsiteY1892" fmla="*/ 364999 h 3992303"/>
                  <a:gd name="connsiteX1893" fmla="*/ 2412873 w 3998026"/>
                  <a:gd name="connsiteY1893" fmla="*/ 359950 h 3992303"/>
                  <a:gd name="connsiteX1894" fmla="*/ 2384298 w 3998026"/>
                  <a:gd name="connsiteY1894" fmla="*/ 348425 h 3992303"/>
                  <a:gd name="connsiteX1895" fmla="*/ 2393823 w 3998026"/>
                  <a:gd name="connsiteY1895" fmla="*/ 354998 h 3992303"/>
                  <a:gd name="connsiteX1896" fmla="*/ 2406586 w 3998026"/>
                  <a:gd name="connsiteY1896" fmla="*/ 364523 h 3992303"/>
                  <a:gd name="connsiteX1897" fmla="*/ 2420302 w 3998026"/>
                  <a:gd name="connsiteY1897" fmla="*/ 371096 h 3992303"/>
                  <a:gd name="connsiteX1898" fmla="*/ 2427637 w 3998026"/>
                  <a:gd name="connsiteY1898" fmla="*/ 375667 h 3992303"/>
                  <a:gd name="connsiteX1899" fmla="*/ 2445448 w 3998026"/>
                  <a:gd name="connsiteY1899" fmla="*/ 382524 h 3992303"/>
                  <a:gd name="connsiteX1900" fmla="*/ 2462879 w 3998026"/>
                  <a:gd name="connsiteY1900" fmla="*/ 401574 h 3992303"/>
                  <a:gd name="connsiteX1901" fmla="*/ 2460593 w 3998026"/>
                  <a:gd name="connsiteY1901" fmla="*/ 407671 h 3992303"/>
                  <a:gd name="connsiteX1902" fmla="*/ 2472309 w 3998026"/>
                  <a:gd name="connsiteY1902" fmla="*/ 422910 h 3992303"/>
                  <a:gd name="connsiteX1903" fmla="*/ 2479738 w 3998026"/>
                  <a:gd name="connsiteY1903" fmla="*/ 431389 h 3992303"/>
                  <a:gd name="connsiteX1904" fmla="*/ 2486691 w 3998026"/>
                  <a:gd name="connsiteY1904" fmla="*/ 443294 h 3992303"/>
                  <a:gd name="connsiteX1905" fmla="*/ 2497550 w 3998026"/>
                  <a:gd name="connsiteY1905" fmla="*/ 446818 h 3992303"/>
                  <a:gd name="connsiteX1906" fmla="*/ 2510028 w 3998026"/>
                  <a:gd name="connsiteY1906" fmla="*/ 449104 h 3992303"/>
                  <a:gd name="connsiteX1907" fmla="*/ 2517648 w 3998026"/>
                  <a:gd name="connsiteY1907" fmla="*/ 453867 h 3992303"/>
                  <a:gd name="connsiteX1908" fmla="*/ 2521648 w 3998026"/>
                  <a:gd name="connsiteY1908" fmla="*/ 458153 h 3992303"/>
                  <a:gd name="connsiteX1909" fmla="*/ 2536507 w 3998026"/>
                  <a:gd name="connsiteY1909" fmla="*/ 463487 h 3992303"/>
                  <a:gd name="connsiteX1910" fmla="*/ 2546032 w 3998026"/>
                  <a:gd name="connsiteY1910" fmla="*/ 467202 h 3992303"/>
                  <a:gd name="connsiteX1911" fmla="*/ 2554033 w 3998026"/>
                  <a:gd name="connsiteY1911" fmla="*/ 462534 h 3992303"/>
                  <a:gd name="connsiteX1912" fmla="*/ 2548985 w 3998026"/>
                  <a:gd name="connsiteY1912" fmla="*/ 450818 h 3992303"/>
                  <a:gd name="connsiteX1913" fmla="*/ 2534316 w 3998026"/>
                  <a:gd name="connsiteY1913" fmla="*/ 448152 h 3992303"/>
                  <a:gd name="connsiteX1914" fmla="*/ 2522124 w 3998026"/>
                  <a:gd name="connsiteY1914" fmla="*/ 441675 h 3992303"/>
                  <a:gd name="connsiteX1915" fmla="*/ 2509742 w 3998026"/>
                  <a:gd name="connsiteY1915" fmla="*/ 429198 h 3992303"/>
                  <a:gd name="connsiteX1916" fmla="*/ 2514981 w 3998026"/>
                  <a:gd name="connsiteY1916" fmla="*/ 417195 h 3992303"/>
                  <a:gd name="connsiteX1917" fmla="*/ 2535840 w 3998026"/>
                  <a:gd name="connsiteY1917" fmla="*/ 427864 h 3992303"/>
                  <a:gd name="connsiteX1918" fmla="*/ 2544889 w 3998026"/>
                  <a:gd name="connsiteY1918" fmla="*/ 431769 h 3992303"/>
                  <a:gd name="connsiteX1919" fmla="*/ 2558510 w 3998026"/>
                  <a:gd name="connsiteY1919" fmla="*/ 433008 h 3992303"/>
                  <a:gd name="connsiteX1920" fmla="*/ 2567559 w 3998026"/>
                  <a:gd name="connsiteY1920" fmla="*/ 436817 h 3992303"/>
                  <a:gd name="connsiteX1921" fmla="*/ 2581465 w 3998026"/>
                  <a:gd name="connsiteY1921" fmla="*/ 442151 h 3992303"/>
                  <a:gd name="connsiteX1922" fmla="*/ 2590990 w 3998026"/>
                  <a:gd name="connsiteY1922" fmla="*/ 438531 h 3992303"/>
                  <a:gd name="connsiteX1923" fmla="*/ 2580037 w 3998026"/>
                  <a:gd name="connsiteY1923" fmla="*/ 426531 h 3992303"/>
                  <a:gd name="connsiteX1924" fmla="*/ 2563654 w 3998026"/>
                  <a:gd name="connsiteY1924" fmla="*/ 413671 h 3992303"/>
                  <a:gd name="connsiteX1925" fmla="*/ 2560129 w 3998026"/>
                  <a:gd name="connsiteY1925" fmla="*/ 407289 h 3992303"/>
                  <a:gd name="connsiteX1926" fmla="*/ 2562606 w 3998026"/>
                  <a:gd name="connsiteY1926" fmla="*/ 398907 h 3992303"/>
                  <a:gd name="connsiteX1927" fmla="*/ 2566321 w 3998026"/>
                  <a:gd name="connsiteY1927" fmla="*/ 390431 h 3992303"/>
                  <a:gd name="connsiteX1928" fmla="*/ 2578322 w 3998026"/>
                  <a:gd name="connsiteY1928" fmla="*/ 384240 h 3992303"/>
                  <a:gd name="connsiteX1929" fmla="*/ 2580513 w 3998026"/>
                  <a:gd name="connsiteY1929" fmla="*/ 374715 h 3992303"/>
                  <a:gd name="connsiteX1930" fmla="*/ 2592038 w 3998026"/>
                  <a:gd name="connsiteY1930" fmla="*/ 375572 h 3992303"/>
                  <a:gd name="connsiteX1931" fmla="*/ 2605945 w 3998026"/>
                  <a:gd name="connsiteY1931" fmla="*/ 378715 h 3992303"/>
                  <a:gd name="connsiteX1932" fmla="*/ 2613088 w 3998026"/>
                  <a:gd name="connsiteY1932" fmla="*/ 384907 h 3992303"/>
                  <a:gd name="connsiteX1933" fmla="*/ 2615374 w 3998026"/>
                  <a:gd name="connsiteY1933" fmla="*/ 384907 h 3992303"/>
                  <a:gd name="connsiteX1934" fmla="*/ 2623090 w 3998026"/>
                  <a:gd name="connsiteY1934" fmla="*/ 387192 h 3992303"/>
                  <a:gd name="connsiteX1935" fmla="*/ 2620708 w 3998026"/>
                  <a:gd name="connsiteY1935" fmla="*/ 380239 h 3992303"/>
                  <a:gd name="connsiteX1936" fmla="*/ 2618994 w 3998026"/>
                  <a:gd name="connsiteY1936" fmla="*/ 373477 h 3992303"/>
                  <a:gd name="connsiteX1937" fmla="*/ 2612612 w 3998026"/>
                  <a:gd name="connsiteY1937" fmla="*/ 363952 h 3992303"/>
                  <a:gd name="connsiteX1938" fmla="*/ 2604516 w 3998026"/>
                  <a:gd name="connsiteY1938" fmla="*/ 354998 h 3992303"/>
                  <a:gd name="connsiteX1939" fmla="*/ 2599753 w 3998026"/>
                  <a:gd name="connsiteY1939" fmla="*/ 352045 h 3992303"/>
                  <a:gd name="connsiteX1940" fmla="*/ 2589562 w 3998026"/>
                  <a:gd name="connsiteY1940" fmla="*/ 350806 h 3992303"/>
                  <a:gd name="connsiteX1941" fmla="*/ 2580798 w 3998026"/>
                  <a:gd name="connsiteY1941" fmla="*/ 330422 h 3992303"/>
                  <a:gd name="connsiteX1942" fmla="*/ 2566130 w 3998026"/>
                  <a:gd name="connsiteY1942" fmla="*/ 312898 h 3992303"/>
                  <a:gd name="connsiteX1943" fmla="*/ 2549366 w 3998026"/>
                  <a:gd name="connsiteY1943" fmla="*/ 304515 h 3992303"/>
                  <a:gd name="connsiteX1944" fmla="*/ 2548414 w 3998026"/>
                  <a:gd name="connsiteY1944" fmla="*/ 302515 h 3992303"/>
                  <a:gd name="connsiteX1945" fmla="*/ 2563844 w 3998026"/>
                  <a:gd name="connsiteY1945" fmla="*/ 306135 h 3992303"/>
                  <a:gd name="connsiteX1946" fmla="*/ 2572321 w 3998026"/>
                  <a:gd name="connsiteY1946" fmla="*/ 305373 h 3992303"/>
                  <a:gd name="connsiteX1947" fmla="*/ 2583751 w 3998026"/>
                  <a:gd name="connsiteY1947" fmla="*/ 305373 h 3992303"/>
                  <a:gd name="connsiteX1948" fmla="*/ 2593276 w 3998026"/>
                  <a:gd name="connsiteY1948" fmla="*/ 308802 h 3992303"/>
                  <a:gd name="connsiteX1949" fmla="*/ 2602801 w 3998026"/>
                  <a:gd name="connsiteY1949" fmla="*/ 316517 h 3992303"/>
                  <a:gd name="connsiteX1950" fmla="*/ 2622804 w 3998026"/>
                  <a:gd name="connsiteY1950" fmla="*/ 330422 h 3992303"/>
                  <a:gd name="connsiteX1951" fmla="*/ 2609469 w 3998026"/>
                  <a:gd name="connsiteY1951" fmla="*/ 328328 h 3992303"/>
                  <a:gd name="connsiteX1952" fmla="*/ 2603278 w 3998026"/>
                  <a:gd name="connsiteY1952" fmla="*/ 332805 h 3992303"/>
                  <a:gd name="connsiteX1953" fmla="*/ 2600325 w 3998026"/>
                  <a:gd name="connsiteY1953" fmla="*/ 336614 h 3992303"/>
                  <a:gd name="connsiteX1954" fmla="*/ 2609850 w 3998026"/>
                  <a:gd name="connsiteY1954" fmla="*/ 346140 h 3992303"/>
                  <a:gd name="connsiteX1955" fmla="*/ 2619375 w 3998026"/>
                  <a:gd name="connsiteY1955" fmla="*/ 351378 h 3992303"/>
                  <a:gd name="connsiteX1956" fmla="*/ 2635472 w 3998026"/>
                  <a:gd name="connsiteY1956" fmla="*/ 362523 h 3992303"/>
                  <a:gd name="connsiteX1957" fmla="*/ 2656998 w 3998026"/>
                  <a:gd name="connsiteY1957" fmla="*/ 362523 h 3992303"/>
                  <a:gd name="connsiteX1958" fmla="*/ 2660713 w 3998026"/>
                  <a:gd name="connsiteY1958" fmla="*/ 356140 h 3992303"/>
                  <a:gd name="connsiteX1959" fmla="*/ 2647950 w 3998026"/>
                  <a:gd name="connsiteY1959" fmla="*/ 337853 h 3992303"/>
                  <a:gd name="connsiteX1960" fmla="*/ 2659285 w 3998026"/>
                  <a:gd name="connsiteY1960" fmla="*/ 333280 h 3992303"/>
                  <a:gd name="connsiteX1961" fmla="*/ 2657951 w 3998026"/>
                  <a:gd name="connsiteY1961" fmla="*/ 329376 h 3992303"/>
                  <a:gd name="connsiteX1962" fmla="*/ 2662904 w 3998026"/>
                  <a:gd name="connsiteY1962" fmla="*/ 322708 h 3992303"/>
                  <a:gd name="connsiteX1963" fmla="*/ 2662904 w 3998026"/>
                  <a:gd name="connsiteY1963" fmla="*/ 316612 h 3992303"/>
                  <a:gd name="connsiteX1964" fmla="*/ 2682621 w 3998026"/>
                  <a:gd name="connsiteY1964" fmla="*/ 307086 h 3992303"/>
                  <a:gd name="connsiteX1965" fmla="*/ 2692146 w 3998026"/>
                  <a:gd name="connsiteY1965" fmla="*/ 312326 h 3992303"/>
                  <a:gd name="connsiteX1966" fmla="*/ 2693765 w 3998026"/>
                  <a:gd name="connsiteY1966" fmla="*/ 312326 h 3992303"/>
                  <a:gd name="connsiteX1967" fmla="*/ 2685478 w 3998026"/>
                  <a:gd name="connsiteY1967" fmla="*/ 301847 h 3992303"/>
                  <a:gd name="connsiteX1968" fmla="*/ 2696051 w 3998026"/>
                  <a:gd name="connsiteY1968" fmla="*/ 294609 h 3992303"/>
                  <a:gd name="connsiteX1969" fmla="*/ 2702338 w 3998026"/>
                  <a:gd name="connsiteY1969" fmla="*/ 304134 h 3992303"/>
                  <a:gd name="connsiteX1970" fmla="*/ 2711863 w 3998026"/>
                  <a:gd name="connsiteY1970" fmla="*/ 310897 h 3992303"/>
                  <a:gd name="connsiteX1971" fmla="*/ 2702814 w 3998026"/>
                  <a:gd name="connsiteY1971" fmla="*/ 312039 h 3992303"/>
                  <a:gd name="connsiteX1972" fmla="*/ 2706624 w 3998026"/>
                  <a:gd name="connsiteY1972" fmla="*/ 314993 h 3992303"/>
                  <a:gd name="connsiteX1973" fmla="*/ 2719959 w 3998026"/>
                  <a:gd name="connsiteY1973" fmla="*/ 319089 h 3992303"/>
                  <a:gd name="connsiteX1974" fmla="*/ 2731294 w 3998026"/>
                  <a:gd name="connsiteY1974" fmla="*/ 319089 h 3992303"/>
                  <a:gd name="connsiteX1975" fmla="*/ 2729007 w 3998026"/>
                  <a:gd name="connsiteY1975" fmla="*/ 307373 h 3992303"/>
                  <a:gd name="connsiteX1976" fmla="*/ 2737675 w 3998026"/>
                  <a:gd name="connsiteY1976" fmla="*/ 305373 h 3992303"/>
                  <a:gd name="connsiteX1977" fmla="*/ 2752058 w 3998026"/>
                  <a:gd name="connsiteY1977" fmla="*/ 306325 h 3992303"/>
                  <a:gd name="connsiteX1978" fmla="*/ 2753106 w 3998026"/>
                  <a:gd name="connsiteY1978" fmla="*/ 292514 h 3992303"/>
                  <a:gd name="connsiteX1979" fmla="*/ 2772156 w 3998026"/>
                  <a:gd name="connsiteY1979" fmla="*/ 300609 h 3992303"/>
                  <a:gd name="connsiteX1980" fmla="*/ 2777680 w 3998026"/>
                  <a:gd name="connsiteY1980" fmla="*/ 308325 h 3992303"/>
                  <a:gd name="connsiteX1981" fmla="*/ 2788824 w 3998026"/>
                  <a:gd name="connsiteY1981" fmla="*/ 312706 h 3992303"/>
                  <a:gd name="connsiteX1982" fmla="*/ 2791873 w 3998026"/>
                  <a:gd name="connsiteY1982" fmla="*/ 311754 h 3992303"/>
                  <a:gd name="connsiteX1983" fmla="*/ 2782348 w 3998026"/>
                  <a:gd name="connsiteY1983" fmla="*/ 303563 h 3992303"/>
                  <a:gd name="connsiteX1984" fmla="*/ 2784824 w 3998026"/>
                  <a:gd name="connsiteY1984" fmla="*/ 301562 h 3992303"/>
                  <a:gd name="connsiteX1985" fmla="*/ 2789206 w 3998026"/>
                  <a:gd name="connsiteY1985" fmla="*/ 299658 h 3992303"/>
                  <a:gd name="connsiteX1986" fmla="*/ 2782443 w 3998026"/>
                  <a:gd name="connsiteY1986" fmla="*/ 293276 h 3992303"/>
                  <a:gd name="connsiteX1987" fmla="*/ 2763393 w 3998026"/>
                  <a:gd name="connsiteY1987" fmla="*/ 282227 h 3992303"/>
                  <a:gd name="connsiteX1988" fmla="*/ 2746819 w 3998026"/>
                  <a:gd name="connsiteY1988" fmla="*/ 270606 h 3992303"/>
                  <a:gd name="connsiteX1989" fmla="*/ 2733865 w 3998026"/>
                  <a:gd name="connsiteY1989" fmla="*/ 267844 h 3992303"/>
                  <a:gd name="connsiteX1990" fmla="*/ 2725483 w 3998026"/>
                  <a:gd name="connsiteY1990" fmla="*/ 263939 h 3992303"/>
                  <a:gd name="connsiteX1991" fmla="*/ 2713958 w 3998026"/>
                  <a:gd name="connsiteY1991" fmla="*/ 259557 h 3992303"/>
                  <a:gd name="connsiteX1992" fmla="*/ 2701766 w 3998026"/>
                  <a:gd name="connsiteY1992" fmla="*/ 250031 h 3992303"/>
                  <a:gd name="connsiteX1993" fmla="*/ 2707005 w 3998026"/>
                  <a:gd name="connsiteY1993" fmla="*/ 249175 h 3992303"/>
                  <a:gd name="connsiteX1994" fmla="*/ 2727960 w 3998026"/>
                  <a:gd name="connsiteY1994" fmla="*/ 257175 h 3992303"/>
                  <a:gd name="connsiteX1995" fmla="*/ 2741390 w 3998026"/>
                  <a:gd name="connsiteY1995" fmla="*/ 264225 h 3992303"/>
                  <a:gd name="connsiteX1996" fmla="*/ 2777490 w 3998026"/>
                  <a:gd name="connsiteY1996" fmla="*/ 268511 h 3992303"/>
                  <a:gd name="connsiteX1997" fmla="*/ 2799778 w 3998026"/>
                  <a:gd name="connsiteY1997" fmla="*/ 276417 h 3992303"/>
                  <a:gd name="connsiteX1998" fmla="*/ 2818257 w 3998026"/>
                  <a:gd name="connsiteY1998" fmla="*/ 283084 h 3992303"/>
                  <a:gd name="connsiteX1999" fmla="*/ 2845594 w 3998026"/>
                  <a:gd name="connsiteY1999" fmla="*/ 292609 h 3992303"/>
                  <a:gd name="connsiteX2000" fmla="*/ 2860738 w 3998026"/>
                  <a:gd name="connsiteY2000" fmla="*/ 298514 h 3992303"/>
                  <a:gd name="connsiteX2001" fmla="*/ 2896552 w 3998026"/>
                  <a:gd name="connsiteY2001" fmla="*/ 316327 h 3992303"/>
                  <a:gd name="connsiteX2002" fmla="*/ 2893123 w 3998026"/>
                  <a:gd name="connsiteY2002" fmla="*/ 309564 h 3992303"/>
                  <a:gd name="connsiteX2003" fmla="*/ 2879217 w 3998026"/>
                  <a:gd name="connsiteY2003" fmla="*/ 298038 h 3992303"/>
                  <a:gd name="connsiteX2004" fmla="*/ 2868549 w 3998026"/>
                  <a:gd name="connsiteY2004" fmla="*/ 293943 h 3992303"/>
                  <a:gd name="connsiteX2005" fmla="*/ 2843879 w 3998026"/>
                  <a:gd name="connsiteY2005" fmla="*/ 279084 h 3992303"/>
                  <a:gd name="connsiteX2006" fmla="*/ 2818257 w 3998026"/>
                  <a:gd name="connsiteY2006" fmla="*/ 269558 h 3992303"/>
                  <a:gd name="connsiteX2007" fmla="*/ 2808732 w 3998026"/>
                  <a:gd name="connsiteY2007" fmla="*/ 262605 h 3992303"/>
                  <a:gd name="connsiteX2008" fmla="*/ 2804446 w 3998026"/>
                  <a:gd name="connsiteY2008" fmla="*/ 257652 h 3992303"/>
                  <a:gd name="connsiteX2009" fmla="*/ 2793111 w 3998026"/>
                  <a:gd name="connsiteY2009" fmla="*/ 249556 h 3992303"/>
                  <a:gd name="connsiteX2010" fmla="*/ 2774061 w 3998026"/>
                  <a:gd name="connsiteY2010" fmla="*/ 236221 h 3992303"/>
                  <a:gd name="connsiteX2011" fmla="*/ 2770441 w 3998026"/>
                  <a:gd name="connsiteY2011" fmla="*/ 236221 h 3992303"/>
                  <a:gd name="connsiteX2012" fmla="*/ 2757487 w 3998026"/>
                  <a:gd name="connsiteY2012" fmla="*/ 229172 h 3992303"/>
                  <a:gd name="connsiteX2013" fmla="*/ 2748439 w 3998026"/>
                  <a:gd name="connsiteY2013" fmla="*/ 221837 h 3992303"/>
                  <a:gd name="connsiteX2014" fmla="*/ 2741390 w 3998026"/>
                  <a:gd name="connsiteY2014" fmla="*/ 210598 h 3992303"/>
                  <a:gd name="connsiteX2015" fmla="*/ 2688336 w 3998026"/>
                  <a:gd name="connsiteY2015" fmla="*/ 174403 h 3992303"/>
                  <a:gd name="connsiteX2016" fmla="*/ 2697861 w 3998026"/>
                  <a:gd name="connsiteY2016" fmla="*/ 175261 h 3992303"/>
                  <a:gd name="connsiteX2017" fmla="*/ 2706433 w 3998026"/>
                  <a:gd name="connsiteY2017" fmla="*/ 175261 h 3992303"/>
                  <a:gd name="connsiteX2018" fmla="*/ 2726150 w 3998026"/>
                  <a:gd name="connsiteY2018" fmla="*/ 181261 h 3992303"/>
                  <a:gd name="connsiteX2019" fmla="*/ 2756630 w 3998026"/>
                  <a:gd name="connsiteY2019" fmla="*/ 198312 h 3992303"/>
                  <a:gd name="connsiteX2020" fmla="*/ 2768251 w 3998026"/>
                  <a:gd name="connsiteY2020" fmla="*/ 205646 h 3992303"/>
                  <a:gd name="connsiteX2021" fmla="*/ 2779109 w 3998026"/>
                  <a:gd name="connsiteY2021" fmla="*/ 215171 h 3992303"/>
                  <a:gd name="connsiteX2022" fmla="*/ 2785110 w 3998026"/>
                  <a:gd name="connsiteY2022" fmla="*/ 218313 h 3992303"/>
                  <a:gd name="connsiteX2023" fmla="*/ 2814161 w 3998026"/>
                  <a:gd name="connsiteY2023" fmla="*/ 231649 h 3992303"/>
                  <a:gd name="connsiteX2024" fmla="*/ 2825020 w 3998026"/>
                  <a:gd name="connsiteY2024" fmla="*/ 238030 h 3992303"/>
                  <a:gd name="connsiteX2025" fmla="*/ 2844927 w 3998026"/>
                  <a:gd name="connsiteY2025" fmla="*/ 252319 h 3992303"/>
                  <a:gd name="connsiteX2026" fmla="*/ 2865120 w 3998026"/>
                  <a:gd name="connsiteY2026" fmla="*/ 264700 h 3992303"/>
                  <a:gd name="connsiteX2027" fmla="*/ 2878169 w 3998026"/>
                  <a:gd name="connsiteY2027" fmla="*/ 274226 h 3992303"/>
                  <a:gd name="connsiteX2028" fmla="*/ 2906744 w 3998026"/>
                  <a:gd name="connsiteY2028" fmla="*/ 292609 h 3992303"/>
                  <a:gd name="connsiteX2029" fmla="*/ 2937224 w 3998026"/>
                  <a:gd name="connsiteY2029" fmla="*/ 308802 h 3992303"/>
                  <a:gd name="connsiteX2030" fmla="*/ 2939701 w 3998026"/>
                  <a:gd name="connsiteY2030" fmla="*/ 312421 h 3992303"/>
                  <a:gd name="connsiteX2031" fmla="*/ 2951607 w 3998026"/>
                  <a:gd name="connsiteY2031" fmla="*/ 321946 h 3992303"/>
                  <a:gd name="connsiteX2032" fmla="*/ 2962180 w 3998026"/>
                  <a:gd name="connsiteY2032" fmla="*/ 329280 h 3992303"/>
                  <a:gd name="connsiteX2033" fmla="*/ 2966942 w 3998026"/>
                  <a:gd name="connsiteY2033" fmla="*/ 334424 h 3992303"/>
                  <a:gd name="connsiteX2034" fmla="*/ 2969323 w 3998026"/>
                  <a:gd name="connsiteY2034" fmla="*/ 340995 h 3992303"/>
                  <a:gd name="connsiteX2035" fmla="*/ 2976277 w 3998026"/>
                  <a:gd name="connsiteY2035" fmla="*/ 346616 h 3992303"/>
                  <a:gd name="connsiteX2036" fmla="*/ 2976277 w 3998026"/>
                  <a:gd name="connsiteY2036" fmla="*/ 348140 h 3992303"/>
                  <a:gd name="connsiteX2037" fmla="*/ 2986468 w 3998026"/>
                  <a:gd name="connsiteY2037" fmla="*/ 357665 h 3992303"/>
                  <a:gd name="connsiteX2038" fmla="*/ 2986468 w 3998026"/>
                  <a:gd name="connsiteY2038" fmla="*/ 361855 h 3992303"/>
                  <a:gd name="connsiteX2039" fmla="*/ 2995993 w 3998026"/>
                  <a:gd name="connsiteY2039" fmla="*/ 369095 h 3992303"/>
                  <a:gd name="connsiteX2040" fmla="*/ 2990755 w 3998026"/>
                  <a:gd name="connsiteY2040" fmla="*/ 369095 h 3992303"/>
                  <a:gd name="connsiteX2041" fmla="*/ 2993326 w 3998026"/>
                  <a:gd name="connsiteY2041" fmla="*/ 373856 h 3992303"/>
                  <a:gd name="connsiteX2042" fmla="*/ 2979610 w 3998026"/>
                  <a:gd name="connsiteY2042" fmla="*/ 366236 h 3992303"/>
                  <a:gd name="connsiteX2043" fmla="*/ 2979610 w 3998026"/>
                  <a:gd name="connsiteY2043" fmla="*/ 371286 h 3992303"/>
                  <a:gd name="connsiteX2044" fmla="*/ 2966942 w 3998026"/>
                  <a:gd name="connsiteY2044" fmla="*/ 364428 h 3992303"/>
                  <a:gd name="connsiteX2045" fmla="*/ 2963513 w 3998026"/>
                  <a:gd name="connsiteY2045" fmla="*/ 363761 h 3992303"/>
                  <a:gd name="connsiteX2046" fmla="*/ 2973514 w 3998026"/>
                  <a:gd name="connsiteY2046" fmla="*/ 373952 h 3992303"/>
                  <a:gd name="connsiteX2047" fmla="*/ 2981325 w 3998026"/>
                  <a:gd name="connsiteY2047" fmla="*/ 376810 h 3992303"/>
                  <a:gd name="connsiteX2048" fmla="*/ 2984849 w 3998026"/>
                  <a:gd name="connsiteY2048" fmla="*/ 375762 h 3992303"/>
                  <a:gd name="connsiteX2049" fmla="*/ 2997803 w 3998026"/>
                  <a:gd name="connsiteY2049" fmla="*/ 381382 h 3992303"/>
                  <a:gd name="connsiteX2050" fmla="*/ 3005137 w 3998026"/>
                  <a:gd name="connsiteY2050" fmla="*/ 378620 h 3992303"/>
                  <a:gd name="connsiteX2051" fmla="*/ 3020473 w 3998026"/>
                  <a:gd name="connsiteY2051" fmla="*/ 383763 h 3992303"/>
                  <a:gd name="connsiteX2052" fmla="*/ 3009233 w 3998026"/>
                  <a:gd name="connsiteY2052" fmla="*/ 371380 h 3992303"/>
                  <a:gd name="connsiteX2053" fmla="*/ 3001518 w 3998026"/>
                  <a:gd name="connsiteY2053" fmla="*/ 354522 h 3992303"/>
                  <a:gd name="connsiteX2054" fmla="*/ 2992945 w 3998026"/>
                  <a:gd name="connsiteY2054" fmla="*/ 347854 h 3992303"/>
                  <a:gd name="connsiteX2055" fmla="*/ 2978086 w 3998026"/>
                  <a:gd name="connsiteY2055" fmla="*/ 330422 h 3992303"/>
                  <a:gd name="connsiteX2056" fmla="*/ 2935605 w 3998026"/>
                  <a:gd name="connsiteY2056" fmla="*/ 300991 h 3992303"/>
                  <a:gd name="connsiteX2057" fmla="*/ 2937224 w 3998026"/>
                  <a:gd name="connsiteY2057" fmla="*/ 293371 h 3992303"/>
                  <a:gd name="connsiteX2058" fmla="*/ 2965990 w 3998026"/>
                  <a:gd name="connsiteY2058" fmla="*/ 307754 h 3992303"/>
                  <a:gd name="connsiteX2059" fmla="*/ 2991231 w 3998026"/>
                  <a:gd name="connsiteY2059" fmla="*/ 326804 h 3992303"/>
                  <a:gd name="connsiteX2060" fmla="*/ 3011710 w 3998026"/>
                  <a:gd name="connsiteY2060" fmla="*/ 339091 h 3992303"/>
                  <a:gd name="connsiteX2061" fmla="*/ 3022854 w 3998026"/>
                  <a:gd name="connsiteY2061" fmla="*/ 340805 h 3992303"/>
                  <a:gd name="connsiteX2062" fmla="*/ 2998279 w 3998026"/>
                  <a:gd name="connsiteY2062" fmla="*/ 329185 h 3992303"/>
                  <a:gd name="connsiteX2063" fmla="*/ 2989516 w 3998026"/>
                  <a:gd name="connsiteY2063" fmla="*/ 322898 h 3992303"/>
                  <a:gd name="connsiteX2064" fmla="*/ 2980944 w 3998026"/>
                  <a:gd name="connsiteY2064" fmla="*/ 314230 h 3992303"/>
                  <a:gd name="connsiteX2065" fmla="*/ 2957607 w 3998026"/>
                  <a:gd name="connsiteY2065" fmla="*/ 299562 h 3992303"/>
                  <a:gd name="connsiteX2066" fmla="*/ 2934462 w 3998026"/>
                  <a:gd name="connsiteY2066" fmla="*/ 289466 h 3992303"/>
                  <a:gd name="connsiteX2067" fmla="*/ 2917793 w 3998026"/>
                  <a:gd name="connsiteY2067" fmla="*/ 283179 h 3992303"/>
                  <a:gd name="connsiteX2068" fmla="*/ 2915888 w 3998026"/>
                  <a:gd name="connsiteY2068" fmla="*/ 288228 h 3992303"/>
                  <a:gd name="connsiteX2069" fmla="*/ 2908554 w 3998026"/>
                  <a:gd name="connsiteY2069" fmla="*/ 288228 h 3992303"/>
                  <a:gd name="connsiteX2070" fmla="*/ 2888170 w 3998026"/>
                  <a:gd name="connsiteY2070" fmla="*/ 274417 h 3992303"/>
                  <a:gd name="connsiteX2071" fmla="*/ 2875597 w 3998026"/>
                  <a:gd name="connsiteY2071" fmla="*/ 266319 h 3992303"/>
                  <a:gd name="connsiteX2072" fmla="*/ 2847022 w 3998026"/>
                  <a:gd name="connsiteY2072" fmla="*/ 244983 h 3992303"/>
                  <a:gd name="connsiteX2073" fmla="*/ 2836069 w 3998026"/>
                  <a:gd name="connsiteY2073" fmla="*/ 238602 h 3992303"/>
                  <a:gd name="connsiteX2074" fmla="*/ 2791111 w 3998026"/>
                  <a:gd name="connsiteY2074" fmla="*/ 216600 h 3992303"/>
                  <a:gd name="connsiteX2075" fmla="*/ 2785491 w 3998026"/>
                  <a:gd name="connsiteY2075" fmla="*/ 211932 h 3992303"/>
                  <a:gd name="connsiteX2076" fmla="*/ 2778538 w 3998026"/>
                  <a:gd name="connsiteY2076" fmla="*/ 207265 h 3992303"/>
                  <a:gd name="connsiteX2077" fmla="*/ 2772251 w 3998026"/>
                  <a:gd name="connsiteY2077" fmla="*/ 199358 h 3992303"/>
                  <a:gd name="connsiteX2078" fmla="*/ 2749391 w 3998026"/>
                  <a:gd name="connsiteY2078" fmla="*/ 186024 h 3992303"/>
                  <a:gd name="connsiteX2079" fmla="*/ 2735485 w 3998026"/>
                  <a:gd name="connsiteY2079" fmla="*/ 179071 h 3992303"/>
                  <a:gd name="connsiteX2080" fmla="*/ 2738628 w 3998026"/>
                  <a:gd name="connsiteY2080" fmla="*/ 179071 h 3992303"/>
                  <a:gd name="connsiteX2081" fmla="*/ 2759106 w 3998026"/>
                  <a:gd name="connsiteY2081" fmla="*/ 188596 h 3992303"/>
                  <a:gd name="connsiteX2082" fmla="*/ 2775680 w 3998026"/>
                  <a:gd name="connsiteY2082" fmla="*/ 198121 h 3992303"/>
                  <a:gd name="connsiteX2083" fmla="*/ 2791682 w 3998026"/>
                  <a:gd name="connsiteY2083" fmla="*/ 208408 h 3992303"/>
                  <a:gd name="connsiteX2084" fmla="*/ 2802350 w 3998026"/>
                  <a:gd name="connsiteY2084" fmla="*/ 213265 h 3992303"/>
                  <a:gd name="connsiteX2085" fmla="*/ 2817781 w 3998026"/>
                  <a:gd name="connsiteY2085" fmla="*/ 222029 h 3992303"/>
                  <a:gd name="connsiteX2086" fmla="*/ 2823019 w 3998026"/>
                  <a:gd name="connsiteY2086" fmla="*/ 223553 h 3992303"/>
                  <a:gd name="connsiteX2087" fmla="*/ 2830354 w 3998026"/>
                  <a:gd name="connsiteY2087" fmla="*/ 223553 h 3992303"/>
                  <a:gd name="connsiteX2088" fmla="*/ 2858071 w 3998026"/>
                  <a:gd name="connsiteY2088" fmla="*/ 234316 h 3992303"/>
                  <a:gd name="connsiteX2089" fmla="*/ 2855404 w 3998026"/>
                  <a:gd name="connsiteY2089" fmla="*/ 231459 h 3992303"/>
                  <a:gd name="connsiteX2090" fmla="*/ 2845879 w 3998026"/>
                  <a:gd name="connsiteY2090" fmla="*/ 227363 h 3992303"/>
                  <a:gd name="connsiteX2091" fmla="*/ 2837402 w 3998026"/>
                  <a:gd name="connsiteY2091" fmla="*/ 223362 h 3992303"/>
                  <a:gd name="connsiteX2092" fmla="*/ 2819495 w 3998026"/>
                  <a:gd name="connsiteY2092" fmla="*/ 217551 h 3992303"/>
                  <a:gd name="connsiteX2093" fmla="*/ 2792349 w 3998026"/>
                  <a:gd name="connsiteY2093" fmla="*/ 204884 h 3992303"/>
                  <a:gd name="connsiteX2094" fmla="*/ 2786253 w 3998026"/>
                  <a:gd name="connsiteY2094" fmla="*/ 199455 h 3992303"/>
                  <a:gd name="connsiteX2095" fmla="*/ 2793015 w 3998026"/>
                  <a:gd name="connsiteY2095" fmla="*/ 201455 h 3992303"/>
                  <a:gd name="connsiteX2096" fmla="*/ 2804160 w 3998026"/>
                  <a:gd name="connsiteY2096" fmla="*/ 203930 h 3992303"/>
                  <a:gd name="connsiteX2097" fmla="*/ 2796540 w 3998026"/>
                  <a:gd name="connsiteY2097" fmla="*/ 200217 h 3992303"/>
                  <a:gd name="connsiteX2098" fmla="*/ 2785396 w 3998026"/>
                  <a:gd name="connsiteY2098" fmla="*/ 196406 h 3992303"/>
                  <a:gd name="connsiteX2099" fmla="*/ 2778728 w 3998026"/>
                  <a:gd name="connsiteY2099" fmla="*/ 192691 h 3992303"/>
                  <a:gd name="connsiteX2100" fmla="*/ 2771965 w 3998026"/>
                  <a:gd name="connsiteY2100" fmla="*/ 191168 h 3992303"/>
                  <a:gd name="connsiteX2101" fmla="*/ 2763393 w 3998026"/>
                  <a:gd name="connsiteY2101" fmla="*/ 185167 h 3992303"/>
                  <a:gd name="connsiteX2102" fmla="*/ 2766822 w 3998026"/>
                  <a:gd name="connsiteY2102" fmla="*/ 185167 h 3992303"/>
                  <a:gd name="connsiteX2103" fmla="*/ 2777014 w 3998026"/>
                  <a:gd name="connsiteY2103" fmla="*/ 189549 h 3992303"/>
                  <a:gd name="connsiteX2104" fmla="*/ 2785491 w 3998026"/>
                  <a:gd name="connsiteY2104" fmla="*/ 190882 h 3992303"/>
                  <a:gd name="connsiteX2105" fmla="*/ 2801779 w 3998026"/>
                  <a:gd name="connsiteY2105" fmla="*/ 195929 h 3992303"/>
                  <a:gd name="connsiteX2106" fmla="*/ 2821590 w 3998026"/>
                  <a:gd name="connsiteY2106" fmla="*/ 203930 h 3992303"/>
                  <a:gd name="connsiteX2107" fmla="*/ 2836831 w 3998026"/>
                  <a:gd name="connsiteY2107" fmla="*/ 209265 h 3992303"/>
                  <a:gd name="connsiteX2108" fmla="*/ 2831782 w 3998026"/>
                  <a:gd name="connsiteY2108" fmla="*/ 205741 h 3992303"/>
                  <a:gd name="connsiteX2109" fmla="*/ 2816923 w 3998026"/>
                  <a:gd name="connsiteY2109" fmla="*/ 198121 h 3992303"/>
                  <a:gd name="connsiteX2110" fmla="*/ 2805684 w 3998026"/>
                  <a:gd name="connsiteY2110" fmla="*/ 193930 h 3992303"/>
                  <a:gd name="connsiteX2111" fmla="*/ 2797492 w 3998026"/>
                  <a:gd name="connsiteY2111" fmla="*/ 191453 h 3992303"/>
                  <a:gd name="connsiteX2112" fmla="*/ 2774442 w 3998026"/>
                  <a:gd name="connsiteY2112" fmla="*/ 181928 h 3992303"/>
                  <a:gd name="connsiteX2113" fmla="*/ 2761297 w 3998026"/>
                  <a:gd name="connsiteY2113" fmla="*/ 175070 h 3992303"/>
                  <a:gd name="connsiteX2114" fmla="*/ 2742247 w 3998026"/>
                  <a:gd name="connsiteY2114" fmla="*/ 166975 h 3992303"/>
                  <a:gd name="connsiteX2115" fmla="*/ 2727769 w 3998026"/>
                  <a:gd name="connsiteY2115" fmla="*/ 159640 h 3992303"/>
                  <a:gd name="connsiteX2116" fmla="*/ 2728627 w 3998026"/>
                  <a:gd name="connsiteY2116" fmla="*/ 157069 h 3992303"/>
                  <a:gd name="connsiteX2117" fmla="*/ 2730436 w 3998026"/>
                  <a:gd name="connsiteY2117" fmla="*/ 154496 h 3992303"/>
                  <a:gd name="connsiteX2118" fmla="*/ 2735008 w 3998026"/>
                  <a:gd name="connsiteY2118" fmla="*/ 154496 h 3992303"/>
                  <a:gd name="connsiteX2119" fmla="*/ 2736818 w 3998026"/>
                  <a:gd name="connsiteY2119" fmla="*/ 154496 h 3992303"/>
                  <a:gd name="connsiteX2120" fmla="*/ 2728150 w 3998026"/>
                  <a:gd name="connsiteY2120" fmla="*/ 149733 h 3992303"/>
                  <a:gd name="connsiteX2121" fmla="*/ 2735485 w 3998026"/>
                  <a:gd name="connsiteY2121" fmla="*/ 151925 h 3992303"/>
                  <a:gd name="connsiteX2122" fmla="*/ 2738532 w 3998026"/>
                  <a:gd name="connsiteY2122" fmla="*/ 152973 h 3992303"/>
                  <a:gd name="connsiteX2123" fmla="*/ 2733675 w 3998026"/>
                  <a:gd name="connsiteY2123" fmla="*/ 150687 h 3992303"/>
                  <a:gd name="connsiteX2124" fmla="*/ 2722721 w 3998026"/>
                  <a:gd name="connsiteY2124" fmla="*/ 145637 h 3992303"/>
                  <a:gd name="connsiteX2125" fmla="*/ 2711386 w 3998026"/>
                  <a:gd name="connsiteY2125" fmla="*/ 141352 h 3992303"/>
                  <a:gd name="connsiteX2126" fmla="*/ 2707767 w 3998026"/>
                  <a:gd name="connsiteY2126" fmla="*/ 140018 h 3992303"/>
                  <a:gd name="connsiteX2127" fmla="*/ 2696813 w 3998026"/>
                  <a:gd name="connsiteY2127" fmla="*/ 136209 h 3992303"/>
                  <a:gd name="connsiteX2128" fmla="*/ 2698051 w 3998026"/>
                  <a:gd name="connsiteY2128" fmla="*/ 135637 h 3992303"/>
                  <a:gd name="connsiteX2129" fmla="*/ 2690812 w 3998026"/>
                  <a:gd name="connsiteY2129" fmla="*/ 132874 h 3992303"/>
                  <a:gd name="connsiteX2130" fmla="*/ 2685669 w 3998026"/>
                  <a:gd name="connsiteY2130" fmla="*/ 131351 h 3992303"/>
                  <a:gd name="connsiteX2131" fmla="*/ 2682526 w 3998026"/>
                  <a:gd name="connsiteY2131" fmla="*/ 130589 h 3992303"/>
                  <a:gd name="connsiteX2132" fmla="*/ 2674048 w 3998026"/>
                  <a:gd name="connsiteY2132" fmla="*/ 127445 h 3992303"/>
                  <a:gd name="connsiteX2133" fmla="*/ 2675763 w 3998026"/>
                  <a:gd name="connsiteY2133" fmla="*/ 127445 h 3992303"/>
                  <a:gd name="connsiteX2134" fmla="*/ 2679763 w 3998026"/>
                  <a:gd name="connsiteY2134" fmla="*/ 128494 h 3992303"/>
                  <a:gd name="connsiteX2135" fmla="*/ 2678906 w 3998026"/>
                  <a:gd name="connsiteY2135" fmla="*/ 128016 h 3992303"/>
                  <a:gd name="connsiteX2136" fmla="*/ 2669381 w 3998026"/>
                  <a:gd name="connsiteY2136" fmla="*/ 124398 h 3992303"/>
                  <a:gd name="connsiteX2137" fmla="*/ 2666523 w 3998026"/>
                  <a:gd name="connsiteY2137" fmla="*/ 123540 h 3992303"/>
                  <a:gd name="connsiteX2138" fmla="*/ 2659761 w 3998026"/>
                  <a:gd name="connsiteY2138" fmla="*/ 120682 h 3992303"/>
                  <a:gd name="connsiteX2139" fmla="*/ 2660808 w 3998026"/>
                  <a:gd name="connsiteY2139" fmla="*/ 120682 h 3992303"/>
                  <a:gd name="connsiteX2140" fmla="*/ 2655284 w 3998026"/>
                  <a:gd name="connsiteY2140" fmla="*/ 118492 h 3992303"/>
                  <a:gd name="connsiteX2141" fmla="*/ 2649664 w 3998026"/>
                  <a:gd name="connsiteY2141" fmla="*/ 116586 h 3992303"/>
                  <a:gd name="connsiteX2142" fmla="*/ 2646902 w 3998026"/>
                  <a:gd name="connsiteY2142" fmla="*/ 115349 h 3992303"/>
                  <a:gd name="connsiteX2143" fmla="*/ 2649569 w 3998026"/>
                  <a:gd name="connsiteY2143" fmla="*/ 116016 h 3992303"/>
                  <a:gd name="connsiteX2144" fmla="*/ 2654427 w 3998026"/>
                  <a:gd name="connsiteY2144" fmla="*/ 117349 h 3992303"/>
                  <a:gd name="connsiteX2145" fmla="*/ 2644140 w 3998026"/>
                  <a:gd name="connsiteY2145" fmla="*/ 113062 h 3992303"/>
                  <a:gd name="connsiteX2146" fmla="*/ 2639187 w 3998026"/>
                  <a:gd name="connsiteY2146" fmla="*/ 110682 h 3992303"/>
                  <a:gd name="connsiteX2147" fmla="*/ 2636329 w 3998026"/>
                  <a:gd name="connsiteY2147" fmla="*/ 109253 h 3992303"/>
                  <a:gd name="connsiteX2148" fmla="*/ 2626804 w 3998026"/>
                  <a:gd name="connsiteY2148" fmla="*/ 105729 h 3992303"/>
                  <a:gd name="connsiteX2149" fmla="*/ 2625947 w 3998026"/>
                  <a:gd name="connsiteY2149" fmla="*/ 104300 h 3992303"/>
                  <a:gd name="connsiteX2150" fmla="*/ 2621280 w 3998026"/>
                  <a:gd name="connsiteY2150" fmla="*/ 102490 h 3992303"/>
                  <a:gd name="connsiteX2151" fmla="*/ 2617946 w 3998026"/>
                  <a:gd name="connsiteY2151" fmla="*/ 100300 h 3992303"/>
                  <a:gd name="connsiteX2152" fmla="*/ 2602992 w 3998026"/>
                  <a:gd name="connsiteY2152" fmla="*/ 95727 h 3992303"/>
                  <a:gd name="connsiteX2153" fmla="*/ 2600611 w 3998026"/>
                  <a:gd name="connsiteY2153" fmla="*/ 94775 h 3992303"/>
                  <a:gd name="connsiteX2154" fmla="*/ 2602515 w 3998026"/>
                  <a:gd name="connsiteY2154" fmla="*/ 94775 h 3992303"/>
                  <a:gd name="connsiteX2155" fmla="*/ 2591752 w 3998026"/>
                  <a:gd name="connsiteY2155" fmla="*/ 90870 h 3992303"/>
                  <a:gd name="connsiteX2156" fmla="*/ 2598801 w 3998026"/>
                  <a:gd name="connsiteY2156" fmla="*/ 92870 h 3992303"/>
                  <a:gd name="connsiteX2157" fmla="*/ 2590895 w 3998026"/>
                  <a:gd name="connsiteY2157" fmla="*/ 90203 h 3992303"/>
                  <a:gd name="connsiteX2158" fmla="*/ 2587085 w 3998026"/>
                  <a:gd name="connsiteY2158" fmla="*/ 88679 h 3992303"/>
                  <a:gd name="connsiteX2159" fmla="*/ 2593562 w 3998026"/>
                  <a:gd name="connsiteY2159" fmla="*/ 90679 h 3992303"/>
                  <a:gd name="connsiteX2160" fmla="*/ 2604706 w 3998026"/>
                  <a:gd name="connsiteY2160" fmla="*/ 94488 h 3992303"/>
                  <a:gd name="connsiteX2161" fmla="*/ 2608326 w 3998026"/>
                  <a:gd name="connsiteY2161" fmla="*/ 95537 h 3992303"/>
                  <a:gd name="connsiteX2162" fmla="*/ 2606802 w 3998026"/>
                  <a:gd name="connsiteY2162" fmla="*/ 94870 h 3992303"/>
                  <a:gd name="connsiteX2163" fmla="*/ 2608897 w 3998026"/>
                  <a:gd name="connsiteY2163" fmla="*/ 95346 h 3992303"/>
                  <a:gd name="connsiteX2164" fmla="*/ 2603087 w 3998026"/>
                  <a:gd name="connsiteY2164" fmla="*/ 93346 h 3992303"/>
                  <a:gd name="connsiteX2165" fmla="*/ 2597181 w 3998026"/>
                  <a:gd name="connsiteY2165" fmla="*/ 91441 h 3992303"/>
                  <a:gd name="connsiteX2166" fmla="*/ 2595277 w 3998026"/>
                  <a:gd name="connsiteY2166" fmla="*/ 90679 h 3992303"/>
                  <a:gd name="connsiteX2167" fmla="*/ 2604802 w 3998026"/>
                  <a:gd name="connsiteY2167" fmla="*/ 93442 h 3992303"/>
                  <a:gd name="connsiteX2168" fmla="*/ 2599753 w 3998026"/>
                  <a:gd name="connsiteY2168" fmla="*/ 91821 h 3992303"/>
                  <a:gd name="connsiteX2169" fmla="*/ 2585752 w 3998026"/>
                  <a:gd name="connsiteY2169" fmla="*/ 87535 h 3992303"/>
                  <a:gd name="connsiteX2170" fmla="*/ 2570416 w 3998026"/>
                  <a:gd name="connsiteY2170" fmla="*/ 82488 h 3992303"/>
                  <a:gd name="connsiteX2171" fmla="*/ 2573274 w 3998026"/>
                  <a:gd name="connsiteY2171" fmla="*/ 83344 h 3992303"/>
                  <a:gd name="connsiteX2172" fmla="*/ 2578798 w 3998026"/>
                  <a:gd name="connsiteY2172" fmla="*/ 84964 h 3992303"/>
                  <a:gd name="connsiteX2173" fmla="*/ 2578798 w 3998026"/>
                  <a:gd name="connsiteY2173" fmla="*/ 85060 h 3992303"/>
                  <a:gd name="connsiteX2174" fmla="*/ 2559940 w 3998026"/>
                  <a:gd name="connsiteY2174" fmla="*/ 79312 h 3992303"/>
                  <a:gd name="connsiteX2175" fmla="*/ 2561749 w 3998026"/>
                  <a:gd name="connsiteY2175" fmla="*/ 79821 h 3992303"/>
                  <a:gd name="connsiteX2176" fmla="*/ 2570703 w 3998026"/>
                  <a:gd name="connsiteY2176" fmla="*/ 82488 h 3992303"/>
                  <a:gd name="connsiteX2177" fmla="*/ 2553272 w 3998026"/>
                  <a:gd name="connsiteY2177" fmla="*/ 77343 h 3992303"/>
                  <a:gd name="connsiteX2178" fmla="*/ 2559940 w 3998026"/>
                  <a:gd name="connsiteY2178" fmla="*/ 79312 h 3992303"/>
                  <a:gd name="connsiteX2179" fmla="*/ 2558701 w 3998026"/>
                  <a:gd name="connsiteY2179" fmla="*/ 78963 h 3992303"/>
                  <a:gd name="connsiteX2180" fmla="*/ 2452116 w 3998026"/>
                  <a:gd name="connsiteY2180" fmla="*/ 75725 h 3992303"/>
                  <a:gd name="connsiteX2181" fmla="*/ 2460975 w 3998026"/>
                  <a:gd name="connsiteY2181" fmla="*/ 77534 h 3992303"/>
                  <a:gd name="connsiteX2182" fmla="*/ 2469737 w 3998026"/>
                  <a:gd name="connsiteY2182" fmla="*/ 80296 h 3992303"/>
                  <a:gd name="connsiteX2183" fmla="*/ 2483930 w 3998026"/>
                  <a:gd name="connsiteY2183" fmla="*/ 86202 h 3992303"/>
                  <a:gd name="connsiteX2184" fmla="*/ 2495931 w 3998026"/>
                  <a:gd name="connsiteY2184" fmla="*/ 95727 h 3992303"/>
                  <a:gd name="connsiteX2185" fmla="*/ 2498122 w 3998026"/>
                  <a:gd name="connsiteY2185" fmla="*/ 102300 h 3992303"/>
                  <a:gd name="connsiteX2186" fmla="*/ 2506409 w 3998026"/>
                  <a:gd name="connsiteY2186" fmla="*/ 115349 h 3992303"/>
                  <a:gd name="connsiteX2187" fmla="*/ 2515934 w 3998026"/>
                  <a:gd name="connsiteY2187" fmla="*/ 122302 h 3992303"/>
                  <a:gd name="connsiteX2188" fmla="*/ 2517172 w 3998026"/>
                  <a:gd name="connsiteY2188" fmla="*/ 127731 h 3992303"/>
                  <a:gd name="connsiteX2189" fmla="*/ 2518410 w 3998026"/>
                  <a:gd name="connsiteY2189" fmla="*/ 130876 h 3992303"/>
                  <a:gd name="connsiteX2190" fmla="*/ 2517077 w 3998026"/>
                  <a:gd name="connsiteY2190" fmla="*/ 132683 h 3992303"/>
                  <a:gd name="connsiteX2191" fmla="*/ 2526030 w 3998026"/>
                  <a:gd name="connsiteY2191" fmla="*/ 137447 h 3992303"/>
                  <a:gd name="connsiteX2192" fmla="*/ 2534222 w 3998026"/>
                  <a:gd name="connsiteY2192" fmla="*/ 143162 h 3992303"/>
                  <a:gd name="connsiteX2193" fmla="*/ 2531078 w 3998026"/>
                  <a:gd name="connsiteY2193" fmla="*/ 144590 h 3992303"/>
                  <a:gd name="connsiteX2194" fmla="*/ 2545271 w 3998026"/>
                  <a:gd name="connsiteY2194" fmla="*/ 152781 h 3992303"/>
                  <a:gd name="connsiteX2195" fmla="*/ 2545271 w 3998026"/>
                  <a:gd name="connsiteY2195" fmla="*/ 155354 h 3992303"/>
                  <a:gd name="connsiteX2196" fmla="*/ 2560987 w 3998026"/>
                  <a:gd name="connsiteY2196" fmla="*/ 168878 h 3992303"/>
                  <a:gd name="connsiteX2197" fmla="*/ 2561463 w 3998026"/>
                  <a:gd name="connsiteY2197" fmla="*/ 171546 h 3992303"/>
                  <a:gd name="connsiteX2198" fmla="*/ 2576513 w 3998026"/>
                  <a:gd name="connsiteY2198" fmla="*/ 182310 h 3992303"/>
                  <a:gd name="connsiteX2199" fmla="*/ 2579370 w 3998026"/>
                  <a:gd name="connsiteY2199" fmla="*/ 188596 h 3992303"/>
                  <a:gd name="connsiteX2200" fmla="*/ 2593658 w 3998026"/>
                  <a:gd name="connsiteY2200" fmla="*/ 198121 h 3992303"/>
                  <a:gd name="connsiteX2201" fmla="*/ 2629662 w 3998026"/>
                  <a:gd name="connsiteY2201" fmla="*/ 217742 h 3992303"/>
                  <a:gd name="connsiteX2202" fmla="*/ 2671382 w 3998026"/>
                  <a:gd name="connsiteY2202" fmla="*/ 237458 h 3992303"/>
                  <a:gd name="connsiteX2203" fmla="*/ 2654237 w 3998026"/>
                  <a:gd name="connsiteY2203" fmla="*/ 239364 h 3992303"/>
                  <a:gd name="connsiteX2204" fmla="*/ 2631853 w 3998026"/>
                  <a:gd name="connsiteY2204" fmla="*/ 235840 h 3992303"/>
                  <a:gd name="connsiteX2205" fmla="*/ 2611184 w 3998026"/>
                  <a:gd name="connsiteY2205" fmla="*/ 225743 h 3992303"/>
                  <a:gd name="connsiteX2206" fmla="*/ 2608231 w 3998026"/>
                  <a:gd name="connsiteY2206" fmla="*/ 222600 h 3992303"/>
                  <a:gd name="connsiteX2207" fmla="*/ 2597849 w 3998026"/>
                  <a:gd name="connsiteY2207" fmla="*/ 217171 h 3992303"/>
                  <a:gd name="connsiteX2208" fmla="*/ 2584514 w 3998026"/>
                  <a:gd name="connsiteY2208" fmla="*/ 212980 h 3992303"/>
                  <a:gd name="connsiteX2209" fmla="*/ 2599373 w 3998026"/>
                  <a:gd name="connsiteY2209" fmla="*/ 225171 h 3992303"/>
                  <a:gd name="connsiteX2210" fmla="*/ 2592039 w 3998026"/>
                  <a:gd name="connsiteY2210" fmla="*/ 222886 h 3992303"/>
                  <a:gd name="connsiteX2211" fmla="*/ 2574989 w 3998026"/>
                  <a:gd name="connsiteY2211" fmla="*/ 211075 h 3992303"/>
                  <a:gd name="connsiteX2212" fmla="*/ 2566702 w 3998026"/>
                  <a:gd name="connsiteY2212" fmla="*/ 210504 h 3992303"/>
                  <a:gd name="connsiteX2213" fmla="*/ 2551367 w 3998026"/>
                  <a:gd name="connsiteY2213" fmla="*/ 201931 h 3992303"/>
                  <a:gd name="connsiteX2214" fmla="*/ 2548128 w 3998026"/>
                  <a:gd name="connsiteY2214" fmla="*/ 197454 h 3992303"/>
                  <a:gd name="connsiteX2215" fmla="*/ 2552319 w 3998026"/>
                  <a:gd name="connsiteY2215" fmla="*/ 192025 h 3992303"/>
                  <a:gd name="connsiteX2216" fmla="*/ 2546509 w 3998026"/>
                  <a:gd name="connsiteY2216" fmla="*/ 183167 h 3992303"/>
                  <a:gd name="connsiteX2217" fmla="*/ 2527935 w 3998026"/>
                  <a:gd name="connsiteY2217" fmla="*/ 173642 h 3992303"/>
                  <a:gd name="connsiteX2218" fmla="*/ 2531841 w 3998026"/>
                  <a:gd name="connsiteY2218" fmla="*/ 170784 h 3992303"/>
                  <a:gd name="connsiteX2219" fmla="*/ 2525554 w 3998026"/>
                  <a:gd name="connsiteY2219" fmla="*/ 165640 h 3992303"/>
                  <a:gd name="connsiteX2220" fmla="*/ 2524887 w 3998026"/>
                  <a:gd name="connsiteY2220" fmla="*/ 159354 h 3992303"/>
                  <a:gd name="connsiteX2221" fmla="*/ 2520029 w 3998026"/>
                  <a:gd name="connsiteY2221" fmla="*/ 155830 h 3992303"/>
                  <a:gd name="connsiteX2222" fmla="*/ 2519268 w 3998026"/>
                  <a:gd name="connsiteY2222" fmla="*/ 153068 h 3992303"/>
                  <a:gd name="connsiteX2223" fmla="*/ 2505552 w 3998026"/>
                  <a:gd name="connsiteY2223" fmla="*/ 147639 h 3992303"/>
                  <a:gd name="connsiteX2224" fmla="*/ 2501075 w 3998026"/>
                  <a:gd name="connsiteY2224" fmla="*/ 144115 h 3992303"/>
                  <a:gd name="connsiteX2225" fmla="*/ 2502694 w 3998026"/>
                  <a:gd name="connsiteY2225" fmla="*/ 140971 h 3992303"/>
                  <a:gd name="connsiteX2226" fmla="*/ 2498598 w 3998026"/>
                  <a:gd name="connsiteY2226" fmla="*/ 136398 h 3992303"/>
                  <a:gd name="connsiteX2227" fmla="*/ 2491645 w 3998026"/>
                  <a:gd name="connsiteY2227" fmla="*/ 131256 h 3992303"/>
                  <a:gd name="connsiteX2228" fmla="*/ 2486406 w 3998026"/>
                  <a:gd name="connsiteY2228" fmla="*/ 128112 h 3992303"/>
                  <a:gd name="connsiteX2229" fmla="*/ 2481358 w 3998026"/>
                  <a:gd name="connsiteY2229" fmla="*/ 122302 h 3992303"/>
                  <a:gd name="connsiteX2230" fmla="*/ 2463261 w 3998026"/>
                  <a:gd name="connsiteY2230" fmla="*/ 114206 h 3992303"/>
                  <a:gd name="connsiteX2231" fmla="*/ 2462308 w 3998026"/>
                  <a:gd name="connsiteY2231" fmla="*/ 112015 h 3992303"/>
                  <a:gd name="connsiteX2232" fmla="*/ 2467547 w 3998026"/>
                  <a:gd name="connsiteY2232" fmla="*/ 112015 h 3992303"/>
                  <a:gd name="connsiteX2233" fmla="*/ 2462022 w 3998026"/>
                  <a:gd name="connsiteY2233" fmla="*/ 108585 h 3992303"/>
                  <a:gd name="connsiteX2234" fmla="*/ 2456593 w 3998026"/>
                  <a:gd name="connsiteY2234" fmla="*/ 103156 h 3992303"/>
                  <a:gd name="connsiteX2235" fmla="*/ 2450783 w 3998026"/>
                  <a:gd name="connsiteY2235" fmla="*/ 97917 h 3992303"/>
                  <a:gd name="connsiteX2236" fmla="*/ 2453354 w 3998026"/>
                  <a:gd name="connsiteY2236" fmla="*/ 96679 h 3992303"/>
                  <a:gd name="connsiteX2237" fmla="*/ 2451545 w 3998026"/>
                  <a:gd name="connsiteY2237" fmla="*/ 93823 h 3992303"/>
                  <a:gd name="connsiteX2238" fmla="*/ 2452688 w 3998026"/>
                  <a:gd name="connsiteY2238" fmla="*/ 92679 h 3992303"/>
                  <a:gd name="connsiteX2239" fmla="*/ 2448973 w 3998026"/>
                  <a:gd name="connsiteY2239" fmla="*/ 88297 h 3992303"/>
                  <a:gd name="connsiteX2240" fmla="*/ 2459260 w 3998026"/>
                  <a:gd name="connsiteY2240" fmla="*/ 90679 h 3992303"/>
                  <a:gd name="connsiteX2241" fmla="*/ 2463165 w 3998026"/>
                  <a:gd name="connsiteY2241" fmla="*/ 90679 h 3992303"/>
                  <a:gd name="connsiteX2242" fmla="*/ 2460975 w 3998026"/>
                  <a:gd name="connsiteY2242" fmla="*/ 87535 h 3992303"/>
                  <a:gd name="connsiteX2243" fmla="*/ 2463165 w 3998026"/>
                  <a:gd name="connsiteY2243" fmla="*/ 85536 h 3992303"/>
                  <a:gd name="connsiteX2244" fmla="*/ 2460308 w 3998026"/>
                  <a:gd name="connsiteY2244" fmla="*/ 83535 h 3992303"/>
                  <a:gd name="connsiteX2245" fmla="*/ 2453069 w 3998026"/>
                  <a:gd name="connsiteY2245" fmla="*/ 79059 h 3992303"/>
                  <a:gd name="connsiteX2246" fmla="*/ 2497169 w 3998026"/>
                  <a:gd name="connsiteY2246" fmla="*/ 61819 h 3992303"/>
                  <a:gd name="connsiteX2247" fmla="*/ 2499360 w 3998026"/>
                  <a:gd name="connsiteY2247" fmla="*/ 62390 h 3992303"/>
                  <a:gd name="connsiteX2248" fmla="*/ 2505265 w 3998026"/>
                  <a:gd name="connsiteY2248" fmla="*/ 63915 h 3992303"/>
                  <a:gd name="connsiteX2249" fmla="*/ 2525363 w 3998026"/>
                  <a:gd name="connsiteY2249" fmla="*/ 69344 h 3992303"/>
                  <a:gd name="connsiteX2250" fmla="*/ 2531649 w 3998026"/>
                  <a:gd name="connsiteY2250" fmla="*/ 71152 h 3992303"/>
                  <a:gd name="connsiteX2251" fmla="*/ 2547175 w 3998026"/>
                  <a:gd name="connsiteY2251" fmla="*/ 75535 h 3992303"/>
                  <a:gd name="connsiteX2252" fmla="*/ 2553271 w 3998026"/>
                  <a:gd name="connsiteY2252" fmla="*/ 77344 h 3992303"/>
                  <a:gd name="connsiteX2253" fmla="*/ 2497169 w 3998026"/>
                  <a:gd name="connsiteY2253" fmla="*/ 61819 h 3992303"/>
                  <a:gd name="connsiteX2254" fmla="*/ 2467356 w 3998026"/>
                  <a:gd name="connsiteY2254" fmla="*/ 54008 h 3992303"/>
                  <a:gd name="connsiteX2255" fmla="*/ 2490216 w 3998026"/>
                  <a:gd name="connsiteY2255" fmla="*/ 59628 h 3992303"/>
                  <a:gd name="connsiteX2256" fmla="*/ 2518315 w 3998026"/>
                  <a:gd name="connsiteY2256" fmla="*/ 67152 h 3992303"/>
                  <a:gd name="connsiteX2257" fmla="*/ 2467356 w 3998026"/>
                  <a:gd name="connsiteY2257" fmla="*/ 54008 h 3992303"/>
                  <a:gd name="connsiteX2258" fmla="*/ 1591247 w 3998026"/>
                  <a:gd name="connsiteY2258" fmla="*/ 39053 h 3992303"/>
                  <a:gd name="connsiteX2259" fmla="*/ 1581722 w 3998026"/>
                  <a:gd name="connsiteY2259" fmla="*/ 40768 h 3992303"/>
                  <a:gd name="connsiteX2260" fmla="*/ 1592199 w 3998026"/>
                  <a:gd name="connsiteY2260" fmla="*/ 39053 h 3992303"/>
                  <a:gd name="connsiteX2261" fmla="*/ 1983481 w 3998026"/>
                  <a:gd name="connsiteY2261" fmla="*/ 38667 h 3992303"/>
                  <a:gd name="connsiteX2262" fmla="*/ 1988148 w 3998026"/>
                  <a:gd name="connsiteY2262" fmla="*/ 42382 h 3992303"/>
                  <a:gd name="connsiteX2263" fmla="*/ 1993292 w 3998026"/>
                  <a:gd name="connsiteY2263" fmla="*/ 49144 h 3992303"/>
                  <a:gd name="connsiteX2264" fmla="*/ 1989672 w 3998026"/>
                  <a:gd name="connsiteY2264" fmla="*/ 46668 h 3992303"/>
                  <a:gd name="connsiteX2265" fmla="*/ 1985005 w 3998026"/>
                  <a:gd name="connsiteY2265" fmla="*/ 43620 h 3992303"/>
                  <a:gd name="connsiteX2266" fmla="*/ 2391805 w 3998026"/>
                  <a:gd name="connsiteY2266" fmla="*/ 37660 h 3992303"/>
                  <a:gd name="connsiteX2267" fmla="*/ 2392189 w 3998026"/>
                  <a:gd name="connsiteY2267" fmla="*/ 37736 h 3992303"/>
                  <a:gd name="connsiteX2268" fmla="*/ 2391880 w 3998026"/>
                  <a:gd name="connsiteY2268" fmla="*/ 37675 h 3992303"/>
                  <a:gd name="connsiteX2269" fmla="*/ 2391600 w 3998026"/>
                  <a:gd name="connsiteY2269" fmla="*/ 37619 h 3992303"/>
                  <a:gd name="connsiteX2270" fmla="*/ 2391805 w 3998026"/>
                  <a:gd name="connsiteY2270" fmla="*/ 37660 h 3992303"/>
                  <a:gd name="connsiteX2271" fmla="*/ 2391737 w 3998026"/>
                  <a:gd name="connsiteY2271" fmla="*/ 37647 h 3992303"/>
                  <a:gd name="connsiteX2272" fmla="*/ 2391156 w 3998026"/>
                  <a:gd name="connsiteY2272" fmla="*/ 37530 h 3992303"/>
                  <a:gd name="connsiteX2273" fmla="*/ 2391600 w 3998026"/>
                  <a:gd name="connsiteY2273" fmla="*/ 37619 h 3992303"/>
                  <a:gd name="connsiteX2274" fmla="*/ 2391430 w 3998026"/>
                  <a:gd name="connsiteY2274" fmla="*/ 37586 h 3992303"/>
                  <a:gd name="connsiteX2275" fmla="*/ 2320766 w 3998026"/>
                  <a:gd name="connsiteY2275" fmla="*/ 24291 h 3992303"/>
                  <a:gd name="connsiteX2276" fmla="*/ 2348579 w 3998026"/>
                  <a:gd name="connsiteY2276" fmla="*/ 29339 h 3992303"/>
                  <a:gd name="connsiteX2277" fmla="*/ 2348674 w 3998026"/>
                  <a:gd name="connsiteY2277" fmla="*/ 29433 h 3992303"/>
                  <a:gd name="connsiteX2278" fmla="*/ 2320766 w 3998026"/>
                  <a:gd name="connsiteY2278" fmla="*/ 24291 h 3992303"/>
                  <a:gd name="connsiteX2279" fmla="*/ 2017872 w 3998026"/>
                  <a:gd name="connsiteY2279" fmla="*/ 21813 h 3992303"/>
                  <a:gd name="connsiteX2280" fmla="*/ 2021682 w 3998026"/>
                  <a:gd name="connsiteY2280" fmla="*/ 24575 h 3992303"/>
                  <a:gd name="connsiteX2281" fmla="*/ 2022634 w 3998026"/>
                  <a:gd name="connsiteY2281" fmla="*/ 23909 h 3992303"/>
                  <a:gd name="connsiteX2282" fmla="*/ 2025968 w 3998026"/>
                  <a:gd name="connsiteY2282" fmla="*/ 23909 h 3992303"/>
                  <a:gd name="connsiteX2283" fmla="*/ 2029111 w 3998026"/>
                  <a:gd name="connsiteY2283" fmla="*/ 25433 h 3992303"/>
                  <a:gd name="connsiteX2284" fmla="*/ 2029111 w 3998026"/>
                  <a:gd name="connsiteY2284" fmla="*/ 26004 h 3992303"/>
                  <a:gd name="connsiteX2285" fmla="*/ 2029111 w 3998026"/>
                  <a:gd name="connsiteY2285" fmla="*/ 28481 h 3992303"/>
                  <a:gd name="connsiteX2286" fmla="*/ 2029969 w 3998026"/>
                  <a:gd name="connsiteY2286" fmla="*/ 30386 h 3992303"/>
                  <a:gd name="connsiteX2287" fmla="*/ 2031397 w 3998026"/>
                  <a:gd name="connsiteY2287" fmla="*/ 29147 h 3992303"/>
                  <a:gd name="connsiteX2288" fmla="*/ 2032731 w 3998026"/>
                  <a:gd name="connsiteY2288" fmla="*/ 27909 h 3992303"/>
                  <a:gd name="connsiteX2289" fmla="*/ 2036160 w 3998026"/>
                  <a:gd name="connsiteY2289" fmla="*/ 30195 h 3992303"/>
                  <a:gd name="connsiteX2290" fmla="*/ 2038636 w 3998026"/>
                  <a:gd name="connsiteY2290" fmla="*/ 32862 h 3992303"/>
                  <a:gd name="connsiteX2291" fmla="*/ 2041589 w 3998026"/>
                  <a:gd name="connsiteY2291" fmla="*/ 32862 h 3992303"/>
                  <a:gd name="connsiteX2292" fmla="*/ 2046637 w 3998026"/>
                  <a:gd name="connsiteY2292" fmla="*/ 34196 h 3992303"/>
                  <a:gd name="connsiteX2293" fmla="*/ 2048733 w 3998026"/>
                  <a:gd name="connsiteY2293" fmla="*/ 35719 h 3992303"/>
                  <a:gd name="connsiteX2294" fmla="*/ 2049971 w 3998026"/>
                  <a:gd name="connsiteY2294" fmla="*/ 35053 h 3992303"/>
                  <a:gd name="connsiteX2295" fmla="*/ 2050638 w 3998026"/>
                  <a:gd name="connsiteY2295" fmla="*/ 35053 h 3992303"/>
                  <a:gd name="connsiteX2296" fmla="*/ 2053305 w 3998026"/>
                  <a:gd name="connsiteY2296" fmla="*/ 35624 h 3992303"/>
                  <a:gd name="connsiteX2297" fmla="*/ 2054067 w 3998026"/>
                  <a:gd name="connsiteY2297" fmla="*/ 36291 h 3992303"/>
                  <a:gd name="connsiteX2298" fmla="*/ 2060448 w 3998026"/>
                  <a:gd name="connsiteY2298" fmla="*/ 38672 h 3992303"/>
                  <a:gd name="connsiteX2299" fmla="*/ 2065211 w 3998026"/>
                  <a:gd name="connsiteY2299" fmla="*/ 43530 h 3992303"/>
                  <a:gd name="connsiteX2300" fmla="*/ 2068259 w 3998026"/>
                  <a:gd name="connsiteY2300" fmla="*/ 44102 h 3992303"/>
                  <a:gd name="connsiteX2301" fmla="*/ 2072450 w 3998026"/>
                  <a:gd name="connsiteY2301" fmla="*/ 45911 h 3992303"/>
                  <a:gd name="connsiteX2302" fmla="*/ 2074164 w 3998026"/>
                  <a:gd name="connsiteY2302" fmla="*/ 47340 h 3992303"/>
                  <a:gd name="connsiteX2303" fmla="*/ 2074164 w 3998026"/>
                  <a:gd name="connsiteY2303" fmla="*/ 49055 h 3992303"/>
                  <a:gd name="connsiteX2304" fmla="*/ 2083689 w 3998026"/>
                  <a:gd name="connsiteY2304" fmla="*/ 50483 h 3992303"/>
                  <a:gd name="connsiteX2305" fmla="*/ 2085499 w 3998026"/>
                  <a:gd name="connsiteY2305" fmla="*/ 51721 h 3992303"/>
                  <a:gd name="connsiteX2306" fmla="*/ 2086356 w 3998026"/>
                  <a:gd name="connsiteY2306" fmla="*/ 54674 h 3992303"/>
                  <a:gd name="connsiteX2307" fmla="*/ 2088738 w 3998026"/>
                  <a:gd name="connsiteY2307" fmla="*/ 55532 h 3992303"/>
                  <a:gd name="connsiteX2308" fmla="*/ 2092452 w 3998026"/>
                  <a:gd name="connsiteY2308" fmla="*/ 55532 h 3992303"/>
                  <a:gd name="connsiteX2309" fmla="*/ 2095119 w 3998026"/>
                  <a:gd name="connsiteY2309" fmla="*/ 54579 h 3992303"/>
                  <a:gd name="connsiteX2310" fmla="*/ 2099596 w 3998026"/>
                  <a:gd name="connsiteY2310" fmla="*/ 55532 h 3992303"/>
                  <a:gd name="connsiteX2311" fmla="*/ 2101025 w 3998026"/>
                  <a:gd name="connsiteY2311" fmla="*/ 56579 h 3992303"/>
                  <a:gd name="connsiteX2312" fmla="*/ 2099787 w 3998026"/>
                  <a:gd name="connsiteY2312" fmla="*/ 58770 h 3992303"/>
                  <a:gd name="connsiteX2313" fmla="*/ 2098358 w 3998026"/>
                  <a:gd name="connsiteY2313" fmla="*/ 60294 h 3992303"/>
                  <a:gd name="connsiteX2314" fmla="*/ 2097882 w 3998026"/>
                  <a:gd name="connsiteY2314" fmla="*/ 63152 h 3992303"/>
                  <a:gd name="connsiteX2315" fmla="*/ 2096072 w 3998026"/>
                  <a:gd name="connsiteY2315" fmla="*/ 66485 h 3992303"/>
                  <a:gd name="connsiteX2316" fmla="*/ 2093691 w 3998026"/>
                  <a:gd name="connsiteY2316" fmla="*/ 67723 h 3992303"/>
                  <a:gd name="connsiteX2317" fmla="*/ 2090928 w 3998026"/>
                  <a:gd name="connsiteY2317" fmla="*/ 67057 h 3992303"/>
                  <a:gd name="connsiteX2318" fmla="*/ 2088738 w 3998026"/>
                  <a:gd name="connsiteY2318" fmla="*/ 64580 h 3992303"/>
                  <a:gd name="connsiteX2319" fmla="*/ 2086642 w 3998026"/>
                  <a:gd name="connsiteY2319" fmla="*/ 61628 h 3992303"/>
                  <a:gd name="connsiteX2320" fmla="*/ 2084547 w 3998026"/>
                  <a:gd name="connsiteY2320" fmla="*/ 60770 h 3992303"/>
                  <a:gd name="connsiteX2321" fmla="*/ 2082737 w 3998026"/>
                  <a:gd name="connsiteY2321" fmla="*/ 62390 h 3992303"/>
                  <a:gd name="connsiteX2322" fmla="*/ 2075308 w 3998026"/>
                  <a:gd name="connsiteY2322" fmla="*/ 64009 h 3992303"/>
                  <a:gd name="connsiteX2323" fmla="*/ 2073021 w 3998026"/>
                  <a:gd name="connsiteY2323" fmla="*/ 62294 h 3992303"/>
                  <a:gd name="connsiteX2324" fmla="*/ 2073021 w 3998026"/>
                  <a:gd name="connsiteY2324" fmla="*/ 59627 h 3992303"/>
                  <a:gd name="connsiteX2325" fmla="*/ 2073021 w 3998026"/>
                  <a:gd name="connsiteY2325" fmla="*/ 55532 h 3992303"/>
                  <a:gd name="connsiteX2326" fmla="*/ 2070640 w 3998026"/>
                  <a:gd name="connsiteY2326" fmla="*/ 52579 h 3992303"/>
                  <a:gd name="connsiteX2327" fmla="*/ 2067878 w 3998026"/>
                  <a:gd name="connsiteY2327" fmla="*/ 52007 h 3992303"/>
                  <a:gd name="connsiteX2328" fmla="*/ 2066926 w 3998026"/>
                  <a:gd name="connsiteY2328" fmla="*/ 50674 h 3992303"/>
                  <a:gd name="connsiteX2329" fmla="*/ 2062830 w 3998026"/>
                  <a:gd name="connsiteY2329" fmla="*/ 48864 h 3992303"/>
                  <a:gd name="connsiteX2330" fmla="*/ 2058067 w 3998026"/>
                  <a:gd name="connsiteY2330" fmla="*/ 45435 h 3992303"/>
                  <a:gd name="connsiteX2331" fmla="*/ 2058925 w 3998026"/>
                  <a:gd name="connsiteY2331" fmla="*/ 43721 h 3992303"/>
                  <a:gd name="connsiteX2332" fmla="*/ 2060639 w 3998026"/>
                  <a:gd name="connsiteY2332" fmla="*/ 43721 h 3992303"/>
                  <a:gd name="connsiteX2333" fmla="*/ 2059401 w 3998026"/>
                  <a:gd name="connsiteY2333" fmla="*/ 41815 h 3992303"/>
                  <a:gd name="connsiteX2334" fmla="*/ 2057401 w 3998026"/>
                  <a:gd name="connsiteY2334" fmla="*/ 41815 h 3992303"/>
                  <a:gd name="connsiteX2335" fmla="*/ 2054543 w 3998026"/>
                  <a:gd name="connsiteY2335" fmla="*/ 43054 h 3992303"/>
                  <a:gd name="connsiteX2336" fmla="*/ 2049971 w 3998026"/>
                  <a:gd name="connsiteY2336" fmla="*/ 43816 h 3992303"/>
                  <a:gd name="connsiteX2337" fmla="*/ 2048066 w 3998026"/>
                  <a:gd name="connsiteY2337" fmla="*/ 47435 h 3992303"/>
                  <a:gd name="connsiteX2338" fmla="*/ 2048066 w 3998026"/>
                  <a:gd name="connsiteY2338" fmla="*/ 49912 h 3992303"/>
                  <a:gd name="connsiteX2339" fmla="*/ 2049495 w 3998026"/>
                  <a:gd name="connsiteY2339" fmla="*/ 51721 h 3992303"/>
                  <a:gd name="connsiteX2340" fmla="*/ 2048923 w 3998026"/>
                  <a:gd name="connsiteY2340" fmla="*/ 53055 h 3992303"/>
                  <a:gd name="connsiteX2341" fmla="*/ 2047209 w 3998026"/>
                  <a:gd name="connsiteY2341" fmla="*/ 54769 h 3992303"/>
                  <a:gd name="connsiteX2342" fmla="*/ 2048828 w 3998026"/>
                  <a:gd name="connsiteY2342" fmla="*/ 57913 h 3992303"/>
                  <a:gd name="connsiteX2343" fmla="*/ 2049590 w 3998026"/>
                  <a:gd name="connsiteY2343" fmla="*/ 60104 h 3992303"/>
                  <a:gd name="connsiteX2344" fmla="*/ 2048352 w 3998026"/>
                  <a:gd name="connsiteY2344" fmla="*/ 61532 h 3992303"/>
                  <a:gd name="connsiteX2345" fmla="*/ 2044732 w 3998026"/>
                  <a:gd name="connsiteY2345" fmla="*/ 64294 h 3992303"/>
                  <a:gd name="connsiteX2346" fmla="*/ 2042065 w 3998026"/>
                  <a:gd name="connsiteY2346" fmla="*/ 71819 h 3992303"/>
                  <a:gd name="connsiteX2347" fmla="*/ 2042065 w 3998026"/>
                  <a:gd name="connsiteY2347" fmla="*/ 76772 h 3992303"/>
                  <a:gd name="connsiteX2348" fmla="*/ 2042065 w 3998026"/>
                  <a:gd name="connsiteY2348" fmla="*/ 80963 h 3992303"/>
                  <a:gd name="connsiteX2349" fmla="*/ 2039494 w 3998026"/>
                  <a:gd name="connsiteY2349" fmla="*/ 82202 h 3992303"/>
                  <a:gd name="connsiteX2350" fmla="*/ 2036445 w 3998026"/>
                  <a:gd name="connsiteY2350" fmla="*/ 82202 h 3992303"/>
                  <a:gd name="connsiteX2351" fmla="*/ 2032350 w 3998026"/>
                  <a:gd name="connsiteY2351" fmla="*/ 78868 h 3992303"/>
                  <a:gd name="connsiteX2352" fmla="*/ 2026539 w 3998026"/>
                  <a:gd name="connsiteY2352" fmla="*/ 76296 h 3992303"/>
                  <a:gd name="connsiteX2353" fmla="*/ 2031778 w 3998026"/>
                  <a:gd name="connsiteY2353" fmla="*/ 73915 h 3992303"/>
                  <a:gd name="connsiteX2354" fmla="*/ 2030540 w 3998026"/>
                  <a:gd name="connsiteY2354" fmla="*/ 71534 h 3992303"/>
                  <a:gd name="connsiteX2355" fmla="*/ 2027397 w 3998026"/>
                  <a:gd name="connsiteY2355" fmla="*/ 71534 h 3992303"/>
                  <a:gd name="connsiteX2356" fmla="*/ 2022920 w 3998026"/>
                  <a:gd name="connsiteY2356" fmla="*/ 72581 h 3992303"/>
                  <a:gd name="connsiteX2357" fmla="*/ 2020729 w 3998026"/>
                  <a:gd name="connsiteY2357" fmla="*/ 71534 h 3992303"/>
                  <a:gd name="connsiteX2358" fmla="*/ 2014157 w 3998026"/>
                  <a:gd name="connsiteY2358" fmla="*/ 68009 h 3992303"/>
                  <a:gd name="connsiteX2359" fmla="*/ 2010156 w 3998026"/>
                  <a:gd name="connsiteY2359" fmla="*/ 64104 h 3992303"/>
                  <a:gd name="connsiteX2360" fmla="*/ 2011871 w 3998026"/>
                  <a:gd name="connsiteY2360" fmla="*/ 62294 h 3992303"/>
                  <a:gd name="connsiteX2361" fmla="*/ 2016062 w 3998026"/>
                  <a:gd name="connsiteY2361" fmla="*/ 63152 h 3992303"/>
                  <a:gd name="connsiteX2362" fmla="*/ 2018634 w 3998026"/>
                  <a:gd name="connsiteY2362" fmla="*/ 63152 h 3992303"/>
                  <a:gd name="connsiteX2363" fmla="*/ 2019681 w 3998026"/>
                  <a:gd name="connsiteY2363" fmla="*/ 60961 h 3992303"/>
                  <a:gd name="connsiteX2364" fmla="*/ 2024730 w 3998026"/>
                  <a:gd name="connsiteY2364" fmla="*/ 59342 h 3992303"/>
                  <a:gd name="connsiteX2365" fmla="*/ 2029397 w 3998026"/>
                  <a:gd name="connsiteY2365" fmla="*/ 59342 h 3992303"/>
                  <a:gd name="connsiteX2366" fmla="*/ 2034160 w 3998026"/>
                  <a:gd name="connsiteY2366" fmla="*/ 58103 h 3992303"/>
                  <a:gd name="connsiteX2367" fmla="*/ 2034160 w 3998026"/>
                  <a:gd name="connsiteY2367" fmla="*/ 56389 h 3992303"/>
                  <a:gd name="connsiteX2368" fmla="*/ 2026159 w 3998026"/>
                  <a:gd name="connsiteY2368" fmla="*/ 56389 h 3992303"/>
                  <a:gd name="connsiteX2369" fmla="*/ 2016634 w 3998026"/>
                  <a:gd name="connsiteY2369" fmla="*/ 57341 h 3992303"/>
                  <a:gd name="connsiteX2370" fmla="*/ 2010919 w 3998026"/>
                  <a:gd name="connsiteY2370" fmla="*/ 57913 h 3992303"/>
                  <a:gd name="connsiteX2371" fmla="*/ 2007299 w 3998026"/>
                  <a:gd name="connsiteY2371" fmla="*/ 57151 h 3992303"/>
                  <a:gd name="connsiteX2372" fmla="*/ 2007299 w 3998026"/>
                  <a:gd name="connsiteY2372" fmla="*/ 55246 h 3992303"/>
                  <a:gd name="connsiteX2373" fmla="*/ 2009776 w 3998026"/>
                  <a:gd name="connsiteY2373" fmla="*/ 53341 h 3992303"/>
                  <a:gd name="connsiteX2374" fmla="*/ 2015205 w 3998026"/>
                  <a:gd name="connsiteY2374" fmla="*/ 52198 h 3992303"/>
                  <a:gd name="connsiteX2375" fmla="*/ 2019586 w 3998026"/>
                  <a:gd name="connsiteY2375" fmla="*/ 51721 h 3992303"/>
                  <a:gd name="connsiteX2376" fmla="*/ 2021586 w 3998026"/>
                  <a:gd name="connsiteY2376" fmla="*/ 49340 h 3992303"/>
                  <a:gd name="connsiteX2377" fmla="*/ 2027492 w 3998026"/>
                  <a:gd name="connsiteY2377" fmla="*/ 46959 h 3992303"/>
                  <a:gd name="connsiteX2378" fmla="*/ 2028254 w 3998026"/>
                  <a:gd name="connsiteY2378" fmla="*/ 43911 h 3992303"/>
                  <a:gd name="connsiteX2379" fmla="*/ 2026635 w 3998026"/>
                  <a:gd name="connsiteY2379" fmla="*/ 41339 h 3992303"/>
                  <a:gd name="connsiteX2380" fmla="*/ 2024635 w 3998026"/>
                  <a:gd name="connsiteY2380" fmla="*/ 42863 h 3992303"/>
                  <a:gd name="connsiteX2381" fmla="*/ 2018348 w 3998026"/>
                  <a:gd name="connsiteY2381" fmla="*/ 44768 h 3992303"/>
                  <a:gd name="connsiteX2382" fmla="*/ 2018348 w 3998026"/>
                  <a:gd name="connsiteY2382" fmla="*/ 43625 h 3992303"/>
                  <a:gd name="connsiteX2383" fmla="*/ 2018348 w 3998026"/>
                  <a:gd name="connsiteY2383" fmla="*/ 40577 h 3992303"/>
                  <a:gd name="connsiteX2384" fmla="*/ 2017586 w 3998026"/>
                  <a:gd name="connsiteY2384" fmla="*/ 38672 h 3992303"/>
                  <a:gd name="connsiteX2385" fmla="*/ 2015300 w 3998026"/>
                  <a:gd name="connsiteY2385" fmla="*/ 38672 h 3992303"/>
                  <a:gd name="connsiteX2386" fmla="*/ 2015300 w 3998026"/>
                  <a:gd name="connsiteY2386" fmla="*/ 40863 h 3992303"/>
                  <a:gd name="connsiteX2387" fmla="*/ 2014728 w 3998026"/>
                  <a:gd name="connsiteY2387" fmla="*/ 42292 h 3992303"/>
                  <a:gd name="connsiteX2388" fmla="*/ 2012347 w 3998026"/>
                  <a:gd name="connsiteY2388" fmla="*/ 42292 h 3992303"/>
                  <a:gd name="connsiteX2389" fmla="*/ 2011395 w 3998026"/>
                  <a:gd name="connsiteY2389" fmla="*/ 45149 h 3992303"/>
                  <a:gd name="connsiteX2390" fmla="*/ 2010156 w 3998026"/>
                  <a:gd name="connsiteY2390" fmla="*/ 47912 h 3992303"/>
                  <a:gd name="connsiteX2391" fmla="*/ 2005870 w 3998026"/>
                  <a:gd name="connsiteY2391" fmla="*/ 49055 h 3992303"/>
                  <a:gd name="connsiteX2392" fmla="*/ 2001489 w 3998026"/>
                  <a:gd name="connsiteY2392" fmla="*/ 49055 h 3992303"/>
                  <a:gd name="connsiteX2393" fmla="*/ 1997393 w 3998026"/>
                  <a:gd name="connsiteY2393" fmla="*/ 46769 h 3992303"/>
                  <a:gd name="connsiteX2394" fmla="*/ 1993202 w 3998026"/>
                  <a:gd name="connsiteY2394" fmla="*/ 43721 h 3992303"/>
                  <a:gd name="connsiteX2395" fmla="*/ 1990726 w 3998026"/>
                  <a:gd name="connsiteY2395" fmla="*/ 40768 h 3992303"/>
                  <a:gd name="connsiteX2396" fmla="*/ 1990726 w 3998026"/>
                  <a:gd name="connsiteY2396" fmla="*/ 38577 h 3992303"/>
                  <a:gd name="connsiteX2397" fmla="*/ 1993297 w 3998026"/>
                  <a:gd name="connsiteY2397" fmla="*/ 35624 h 3992303"/>
                  <a:gd name="connsiteX2398" fmla="*/ 1995964 w 3998026"/>
                  <a:gd name="connsiteY2398" fmla="*/ 33243 h 3992303"/>
                  <a:gd name="connsiteX2399" fmla="*/ 1994535 w 3998026"/>
                  <a:gd name="connsiteY2399" fmla="*/ 32481 h 3992303"/>
                  <a:gd name="connsiteX2400" fmla="*/ 1992345 w 3998026"/>
                  <a:gd name="connsiteY2400" fmla="*/ 32481 h 3992303"/>
                  <a:gd name="connsiteX2401" fmla="*/ 1989963 w 3998026"/>
                  <a:gd name="connsiteY2401" fmla="*/ 33815 h 3992303"/>
                  <a:gd name="connsiteX2402" fmla="*/ 1988439 w 3998026"/>
                  <a:gd name="connsiteY2402" fmla="*/ 33815 h 3992303"/>
                  <a:gd name="connsiteX2403" fmla="*/ 1987106 w 3998026"/>
                  <a:gd name="connsiteY2403" fmla="*/ 29623 h 3992303"/>
                  <a:gd name="connsiteX2404" fmla="*/ 1991583 w 3998026"/>
                  <a:gd name="connsiteY2404" fmla="*/ 26194 h 3992303"/>
                  <a:gd name="connsiteX2405" fmla="*/ 1993964 w 3998026"/>
                  <a:gd name="connsiteY2405" fmla="*/ 25337 h 3992303"/>
                  <a:gd name="connsiteX2406" fmla="*/ 1998250 w 3998026"/>
                  <a:gd name="connsiteY2406" fmla="*/ 25337 h 3992303"/>
                  <a:gd name="connsiteX2407" fmla="*/ 2003203 w 3998026"/>
                  <a:gd name="connsiteY2407" fmla="*/ 24575 h 3992303"/>
                  <a:gd name="connsiteX2408" fmla="*/ 2005489 w 3998026"/>
                  <a:gd name="connsiteY2408" fmla="*/ 24575 h 3992303"/>
                  <a:gd name="connsiteX2409" fmla="*/ 2007204 w 3998026"/>
                  <a:gd name="connsiteY2409" fmla="*/ 25433 h 3992303"/>
                  <a:gd name="connsiteX2410" fmla="*/ 2007204 w 3998026"/>
                  <a:gd name="connsiteY2410" fmla="*/ 26099 h 3992303"/>
                  <a:gd name="connsiteX2411" fmla="*/ 2004346 w 3998026"/>
                  <a:gd name="connsiteY2411" fmla="*/ 27147 h 3992303"/>
                  <a:gd name="connsiteX2412" fmla="*/ 2001679 w 3998026"/>
                  <a:gd name="connsiteY2412" fmla="*/ 27719 h 3992303"/>
                  <a:gd name="connsiteX2413" fmla="*/ 2003965 w 3998026"/>
                  <a:gd name="connsiteY2413" fmla="*/ 29052 h 3992303"/>
                  <a:gd name="connsiteX2414" fmla="*/ 2006537 w 3998026"/>
                  <a:gd name="connsiteY2414" fmla="*/ 30005 h 3992303"/>
                  <a:gd name="connsiteX2415" fmla="*/ 2007870 w 3998026"/>
                  <a:gd name="connsiteY2415" fmla="*/ 31719 h 3992303"/>
                  <a:gd name="connsiteX2416" fmla="*/ 2009204 w 3998026"/>
                  <a:gd name="connsiteY2416" fmla="*/ 32576 h 3992303"/>
                  <a:gd name="connsiteX2417" fmla="*/ 2009680 w 3998026"/>
                  <a:gd name="connsiteY2417" fmla="*/ 31529 h 3992303"/>
                  <a:gd name="connsiteX2418" fmla="*/ 2009109 w 3998026"/>
                  <a:gd name="connsiteY2418" fmla="*/ 29052 h 3992303"/>
                  <a:gd name="connsiteX2419" fmla="*/ 2009966 w 3998026"/>
                  <a:gd name="connsiteY2419" fmla="*/ 27242 h 3992303"/>
                  <a:gd name="connsiteX2420" fmla="*/ 2010537 w 3998026"/>
                  <a:gd name="connsiteY2420" fmla="*/ 25718 h 3992303"/>
                  <a:gd name="connsiteX2421" fmla="*/ 2011300 w 3998026"/>
                  <a:gd name="connsiteY2421" fmla="*/ 24956 h 3992303"/>
                  <a:gd name="connsiteX2422" fmla="*/ 2013776 w 3998026"/>
                  <a:gd name="connsiteY2422" fmla="*/ 26194 h 3992303"/>
                  <a:gd name="connsiteX2423" fmla="*/ 2016252 w 3998026"/>
                  <a:gd name="connsiteY2423" fmla="*/ 29623 h 3992303"/>
                  <a:gd name="connsiteX2424" fmla="*/ 2019586 w 3998026"/>
                  <a:gd name="connsiteY2424" fmla="*/ 33053 h 3992303"/>
                  <a:gd name="connsiteX2425" fmla="*/ 2026349 w 3998026"/>
                  <a:gd name="connsiteY2425" fmla="*/ 37148 h 3992303"/>
                  <a:gd name="connsiteX2426" fmla="*/ 2016824 w 3998026"/>
                  <a:gd name="connsiteY2426" fmla="*/ 26004 h 3992303"/>
                  <a:gd name="connsiteX2427" fmla="*/ 2017872 w 3998026"/>
                  <a:gd name="connsiteY2427" fmla="*/ 24575 h 3992303"/>
                  <a:gd name="connsiteX2428" fmla="*/ 2180654 w 3998026"/>
                  <a:gd name="connsiteY2428" fmla="*/ 17909 h 3992303"/>
                  <a:gd name="connsiteX2429" fmla="*/ 2188655 w 3998026"/>
                  <a:gd name="connsiteY2429" fmla="*/ 19147 h 3992303"/>
                  <a:gd name="connsiteX2430" fmla="*/ 2192370 w 3998026"/>
                  <a:gd name="connsiteY2430" fmla="*/ 20195 h 3992303"/>
                  <a:gd name="connsiteX2431" fmla="*/ 2180654 w 3998026"/>
                  <a:gd name="connsiteY2431" fmla="*/ 17909 h 3992303"/>
                  <a:gd name="connsiteX2432" fmla="*/ 2187988 w 3998026"/>
                  <a:gd name="connsiteY2432" fmla="*/ 17147 h 3992303"/>
                  <a:gd name="connsiteX2433" fmla="*/ 2188464 w 3998026"/>
                  <a:gd name="connsiteY2433" fmla="*/ 17147 h 3992303"/>
                  <a:gd name="connsiteX2434" fmla="*/ 2205704 w 3998026"/>
                  <a:gd name="connsiteY2434" fmla="*/ 19624 h 3992303"/>
                  <a:gd name="connsiteX2435" fmla="*/ 2207228 w 3998026"/>
                  <a:gd name="connsiteY2435" fmla="*/ 19624 h 3992303"/>
                  <a:gd name="connsiteX2436" fmla="*/ 2215706 w 3998026"/>
                  <a:gd name="connsiteY2436" fmla="*/ 22291 h 3992303"/>
                  <a:gd name="connsiteX2437" fmla="*/ 2193798 w 3998026"/>
                  <a:gd name="connsiteY2437" fmla="*/ 18767 h 3992303"/>
                  <a:gd name="connsiteX2438" fmla="*/ 2195417 w 3998026"/>
                  <a:gd name="connsiteY2438" fmla="*/ 18767 h 3992303"/>
                  <a:gd name="connsiteX2439" fmla="*/ 2187988 w 3998026"/>
                  <a:gd name="connsiteY2439" fmla="*/ 17147 h 3992303"/>
                  <a:gd name="connsiteX2440" fmla="*/ 2029873 w 3998026"/>
                  <a:gd name="connsiteY2440" fmla="*/ 15147 h 3992303"/>
                  <a:gd name="connsiteX2441" fmla="*/ 2030635 w 3998026"/>
                  <a:gd name="connsiteY2441" fmla="*/ 15147 h 3992303"/>
                  <a:gd name="connsiteX2442" fmla="*/ 2034254 w 3998026"/>
                  <a:gd name="connsiteY2442" fmla="*/ 16099 h 3992303"/>
                  <a:gd name="connsiteX2443" fmla="*/ 2036826 w 3998026"/>
                  <a:gd name="connsiteY2443" fmla="*/ 17147 h 3992303"/>
                  <a:gd name="connsiteX2444" fmla="*/ 2039398 w 3998026"/>
                  <a:gd name="connsiteY2444" fmla="*/ 18671 h 3992303"/>
                  <a:gd name="connsiteX2445" fmla="*/ 2040922 w 3998026"/>
                  <a:gd name="connsiteY2445" fmla="*/ 18671 h 3992303"/>
                  <a:gd name="connsiteX2446" fmla="*/ 2042922 w 3998026"/>
                  <a:gd name="connsiteY2446" fmla="*/ 18671 h 3992303"/>
                  <a:gd name="connsiteX2447" fmla="*/ 2044256 w 3998026"/>
                  <a:gd name="connsiteY2447" fmla="*/ 19432 h 3992303"/>
                  <a:gd name="connsiteX2448" fmla="*/ 2046542 w 3998026"/>
                  <a:gd name="connsiteY2448" fmla="*/ 20480 h 3992303"/>
                  <a:gd name="connsiteX2449" fmla="*/ 2049494 w 3998026"/>
                  <a:gd name="connsiteY2449" fmla="*/ 21529 h 3992303"/>
                  <a:gd name="connsiteX2450" fmla="*/ 2049494 w 3998026"/>
                  <a:gd name="connsiteY2450" fmla="*/ 20480 h 3992303"/>
                  <a:gd name="connsiteX2451" fmla="*/ 2044637 w 3998026"/>
                  <a:gd name="connsiteY2451" fmla="*/ 17147 h 3992303"/>
                  <a:gd name="connsiteX2452" fmla="*/ 2044637 w 3998026"/>
                  <a:gd name="connsiteY2452" fmla="*/ 16194 h 3992303"/>
                  <a:gd name="connsiteX2453" fmla="*/ 2045399 w 3998026"/>
                  <a:gd name="connsiteY2453" fmla="*/ 16194 h 3992303"/>
                  <a:gd name="connsiteX2454" fmla="*/ 2047494 w 3998026"/>
                  <a:gd name="connsiteY2454" fmla="*/ 17908 h 3992303"/>
                  <a:gd name="connsiteX2455" fmla="*/ 2051685 w 3998026"/>
                  <a:gd name="connsiteY2455" fmla="*/ 20480 h 3992303"/>
                  <a:gd name="connsiteX2456" fmla="*/ 2053971 w 3998026"/>
                  <a:gd name="connsiteY2456" fmla="*/ 20480 h 3992303"/>
                  <a:gd name="connsiteX2457" fmla="*/ 2052447 w 3998026"/>
                  <a:gd name="connsiteY2457" fmla="*/ 18671 h 3992303"/>
                  <a:gd name="connsiteX2458" fmla="*/ 2052924 w 3998026"/>
                  <a:gd name="connsiteY2458" fmla="*/ 17908 h 3992303"/>
                  <a:gd name="connsiteX2459" fmla="*/ 2057210 w 3998026"/>
                  <a:gd name="connsiteY2459" fmla="*/ 18480 h 3992303"/>
                  <a:gd name="connsiteX2460" fmla="*/ 2061115 w 3998026"/>
                  <a:gd name="connsiteY2460" fmla="*/ 19432 h 3992303"/>
                  <a:gd name="connsiteX2461" fmla="*/ 2064449 w 3998026"/>
                  <a:gd name="connsiteY2461" fmla="*/ 19432 h 3992303"/>
                  <a:gd name="connsiteX2462" fmla="*/ 2067878 w 3998026"/>
                  <a:gd name="connsiteY2462" fmla="*/ 19432 h 3992303"/>
                  <a:gd name="connsiteX2463" fmla="*/ 2070735 w 3998026"/>
                  <a:gd name="connsiteY2463" fmla="*/ 19910 h 3992303"/>
                  <a:gd name="connsiteX2464" fmla="*/ 2073878 w 3998026"/>
                  <a:gd name="connsiteY2464" fmla="*/ 20957 h 3992303"/>
                  <a:gd name="connsiteX2465" fmla="*/ 2076069 w 3998026"/>
                  <a:gd name="connsiteY2465" fmla="*/ 22480 h 3992303"/>
                  <a:gd name="connsiteX2466" fmla="*/ 2076641 w 3998026"/>
                  <a:gd name="connsiteY2466" fmla="*/ 23624 h 3992303"/>
                  <a:gd name="connsiteX2467" fmla="*/ 2076641 w 3998026"/>
                  <a:gd name="connsiteY2467" fmla="*/ 25433 h 3992303"/>
                  <a:gd name="connsiteX2468" fmla="*/ 2076641 w 3998026"/>
                  <a:gd name="connsiteY2468" fmla="*/ 26768 h 3992303"/>
                  <a:gd name="connsiteX2469" fmla="*/ 2078069 w 3998026"/>
                  <a:gd name="connsiteY2469" fmla="*/ 28386 h 3992303"/>
                  <a:gd name="connsiteX2470" fmla="*/ 2078069 w 3998026"/>
                  <a:gd name="connsiteY2470" fmla="*/ 29815 h 3992303"/>
                  <a:gd name="connsiteX2471" fmla="*/ 2074260 w 3998026"/>
                  <a:gd name="connsiteY2471" fmla="*/ 31149 h 3992303"/>
                  <a:gd name="connsiteX2472" fmla="*/ 2072640 w 3998026"/>
                  <a:gd name="connsiteY2472" fmla="*/ 31720 h 3992303"/>
                  <a:gd name="connsiteX2473" fmla="*/ 2070735 w 3998026"/>
                  <a:gd name="connsiteY2473" fmla="*/ 32958 h 3992303"/>
                  <a:gd name="connsiteX2474" fmla="*/ 2069211 w 3998026"/>
                  <a:gd name="connsiteY2474" fmla="*/ 32958 h 3992303"/>
                  <a:gd name="connsiteX2475" fmla="*/ 2063115 w 3998026"/>
                  <a:gd name="connsiteY2475" fmla="*/ 31530 h 3992303"/>
                  <a:gd name="connsiteX2476" fmla="*/ 2058924 w 3998026"/>
                  <a:gd name="connsiteY2476" fmla="*/ 29624 h 3992303"/>
                  <a:gd name="connsiteX2477" fmla="*/ 2058924 w 3998026"/>
                  <a:gd name="connsiteY2477" fmla="*/ 30768 h 3992303"/>
                  <a:gd name="connsiteX2478" fmla="*/ 2053590 w 3998026"/>
                  <a:gd name="connsiteY2478" fmla="*/ 30768 h 3992303"/>
                  <a:gd name="connsiteX2479" fmla="*/ 2042732 w 3998026"/>
                  <a:gd name="connsiteY2479" fmla="*/ 28482 h 3992303"/>
                  <a:gd name="connsiteX2480" fmla="*/ 2043494 w 3998026"/>
                  <a:gd name="connsiteY2480" fmla="*/ 27433 h 3992303"/>
                  <a:gd name="connsiteX2481" fmla="*/ 2045399 w 3998026"/>
                  <a:gd name="connsiteY2481" fmla="*/ 26672 h 3992303"/>
                  <a:gd name="connsiteX2482" fmla="*/ 2048733 w 3998026"/>
                  <a:gd name="connsiteY2482" fmla="*/ 24957 h 3992303"/>
                  <a:gd name="connsiteX2483" fmla="*/ 2051114 w 3998026"/>
                  <a:gd name="connsiteY2483" fmla="*/ 24957 h 3992303"/>
                  <a:gd name="connsiteX2484" fmla="*/ 2050066 w 3998026"/>
                  <a:gd name="connsiteY2484" fmla="*/ 24004 h 3992303"/>
                  <a:gd name="connsiteX2485" fmla="*/ 2047304 w 3998026"/>
                  <a:gd name="connsiteY2485" fmla="*/ 24004 h 3992303"/>
                  <a:gd name="connsiteX2486" fmla="*/ 2042446 w 3998026"/>
                  <a:gd name="connsiteY2486" fmla="*/ 24004 h 3992303"/>
                  <a:gd name="connsiteX2487" fmla="*/ 2038350 w 3998026"/>
                  <a:gd name="connsiteY2487" fmla="*/ 24671 h 3992303"/>
                  <a:gd name="connsiteX2488" fmla="*/ 2033397 w 3998026"/>
                  <a:gd name="connsiteY2488" fmla="*/ 24671 h 3992303"/>
                  <a:gd name="connsiteX2489" fmla="*/ 2030826 w 3998026"/>
                  <a:gd name="connsiteY2489" fmla="*/ 24195 h 3992303"/>
                  <a:gd name="connsiteX2490" fmla="*/ 2028825 w 3998026"/>
                  <a:gd name="connsiteY2490" fmla="*/ 23434 h 3992303"/>
                  <a:gd name="connsiteX2491" fmla="*/ 2028063 w 3998026"/>
                  <a:gd name="connsiteY2491" fmla="*/ 22861 h 3992303"/>
                  <a:gd name="connsiteX2492" fmla="*/ 2028730 w 3998026"/>
                  <a:gd name="connsiteY2492" fmla="*/ 22004 h 3992303"/>
                  <a:gd name="connsiteX2493" fmla="*/ 2026825 w 3998026"/>
                  <a:gd name="connsiteY2493" fmla="*/ 20862 h 3992303"/>
                  <a:gd name="connsiteX2494" fmla="*/ 2024539 w 3998026"/>
                  <a:gd name="connsiteY2494" fmla="*/ 19910 h 3992303"/>
                  <a:gd name="connsiteX2495" fmla="*/ 2023015 w 3998026"/>
                  <a:gd name="connsiteY2495" fmla="*/ 19242 h 3992303"/>
                  <a:gd name="connsiteX2496" fmla="*/ 2023777 w 3998026"/>
                  <a:gd name="connsiteY2496" fmla="*/ 18671 h 3992303"/>
                  <a:gd name="connsiteX2497" fmla="*/ 2023777 w 3998026"/>
                  <a:gd name="connsiteY2497" fmla="*/ 17624 h 3992303"/>
                  <a:gd name="connsiteX2498" fmla="*/ 2024349 w 3998026"/>
                  <a:gd name="connsiteY2498" fmla="*/ 17051 h 3992303"/>
                  <a:gd name="connsiteX2499" fmla="*/ 2025492 w 3998026"/>
                  <a:gd name="connsiteY2499" fmla="*/ 17051 h 3992303"/>
                  <a:gd name="connsiteX2500" fmla="*/ 2029492 w 3998026"/>
                  <a:gd name="connsiteY2500" fmla="*/ 19242 h 3992303"/>
                  <a:gd name="connsiteX2501" fmla="*/ 2030540 w 3998026"/>
                  <a:gd name="connsiteY2501" fmla="*/ 19242 h 3992303"/>
                  <a:gd name="connsiteX2502" fmla="*/ 2029111 w 3998026"/>
                  <a:gd name="connsiteY2502" fmla="*/ 17718 h 3992303"/>
                  <a:gd name="connsiteX2503" fmla="*/ 2027873 w 3998026"/>
                  <a:gd name="connsiteY2503" fmla="*/ 16385 h 3992303"/>
                  <a:gd name="connsiteX2504" fmla="*/ 2028730 w 3998026"/>
                  <a:gd name="connsiteY2504" fmla="*/ 16385 h 3992303"/>
                  <a:gd name="connsiteX2505" fmla="*/ 2031587 w 3998026"/>
                  <a:gd name="connsiteY2505" fmla="*/ 17338 h 3992303"/>
                  <a:gd name="connsiteX2506" fmla="*/ 2032445 w 3998026"/>
                  <a:gd name="connsiteY2506" fmla="*/ 17338 h 3992303"/>
                  <a:gd name="connsiteX2507" fmla="*/ 2031492 w 3998026"/>
                  <a:gd name="connsiteY2507" fmla="*/ 16479 h 3992303"/>
                  <a:gd name="connsiteX2508" fmla="*/ 2134267 w 3998026"/>
                  <a:gd name="connsiteY2508" fmla="*/ 13717 h 3992303"/>
                  <a:gd name="connsiteX2509" fmla="*/ 2135220 w 3998026"/>
                  <a:gd name="connsiteY2509" fmla="*/ 13717 h 3992303"/>
                  <a:gd name="connsiteX2510" fmla="*/ 2144078 w 3998026"/>
                  <a:gd name="connsiteY2510" fmla="*/ 14955 h 3992303"/>
                  <a:gd name="connsiteX2511" fmla="*/ 2143411 w 3998026"/>
                  <a:gd name="connsiteY2511" fmla="*/ 14955 h 3992303"/>
                  <a:gd name="connsiteX2512" fmla="*/ 2141887 w 3998026"/>
                  <a:gd name="connsiteY2512" fmla="*/ 14955 h 3992303"/>
                  <a:gd name="connsiteX2513" fmla="*/ 2144935 w 3998026"/>
                  <a:gd name="connsiteY2513" fmla="*/ 15908 h 3992303"/>
                  <a:gd name="connsiteX2514" fmla="*/ 2148650 w 3998026"/>
                  <a:gd name="connsiteY2514" fmla="*/ 17146 h 3992303"/>
                  <a:gd name="connsiteX2515" fmla="*/ 2134743 w 3998026"/>
                  <a:gd name="connsiteY2515" fmla="*/ 14765 h 3992303"/>
                  <a:gd name="connsiteX2516" fmla="*/ 2136363 w 3998026"/>
                  <a:gd name="connsiteY2516" fmla="*/ 14765 h 3992303"/>
                  <a:gd name="connsiteX2517" fmla="*/ 2134267 w 3998026"/>
                  <a:gd name="connsiteY2517" fmla="*/ 13717 h 3992303"/>
                  <a:gd name="connsiteX2518" fmla="*/ 2137600 w 3998026"/>
                  <a:gd name="connsiteY2518" fmla="*/ 12098 h 3992303"/>
                  <a:gd name="connsiteX2519" fmla="*/ 2156650 w 3998026"/>
                  <a:gd name="connsiteY2519" fmla="*/ 15050 h 3992303"/>
                  <a:gd name="connsiteX2520" fmla="*/ 2158460 w 3998026"/>
                  <a:gd name="connsiteY2520" fmla="*/ 15621 h 3992303"/>
                  <a:gd name="connsiteX2521" fmla="*/ 2157984 w 3998026"/>
                  <a:gd name="connsiteY2521" fmla="*/ 15621 h 3992303"/>
                  <a:gd name="connsiteX2522" fmla="*/ 2165699 w 3998026"/>
                  <a:gd name="connsiteY2522" fmla="*/ 18003 h 3992303"/>
                  <a:gd name="connsiteX2523" fmla="*/ 2169890 w 3998026"/>
                  <a:gd name="connsiteY2523" fmla="*/ 19146 h 3992303"/>
                  <a:gd name="connsiteX2524" fmla="*/ 2168842 w 3998026"/>
                  <a:gd name="connsiteY2524" fmla="*/ 19146 h 3992303"/>
                  <a:gd name="connsiteX2525" fmla="*/ 2173604 w 3998026"/>
                  <a:gd name="connsiteY2525" fmla="*/ 20765 h 3992303"/>
                  <a:gd name="connsiteX2526" fmla="*/ 2160270 w 3998026"/>
                  <a:gd name="connsiteY2526" fmla="*/ 18670 h 3992303"/>
                  <a:gd name="connsiteX2527" fmla="*/ 2158269 w 3998026"/>
                  <a:gd name="connsiteY2527" fmla="*/ 18003 h 3992303"/>
                  <a:gd name="connsiteX2528" fmla="*/ 2152935 w 3998026"/>
                  <a:gd name="connsiteY2528" fmla="*/ 15717 h 3992303"/>
                  <a:gd name="connsiteX2529" fmla="*/ 2148935 w 3998026"/>
                  <a:gd name="connsiteY2529" fmla="*/ 14670 h 3992303"/>
                  <a:gd name="connsiteX2530" fmla="*/ 2137600 w 3998026"/>
                  <a:gd name="connsiteY2530" fmla="*/ 12098 h 3992303"/>
                  <a:gd name="connsiteX2531" fmla="*/ 2165890 w 3998026"/>
                  <a:gd name="connsiteY2531" fmla="*/ 11241 h 3992303"/>
                  <a:gd name="connsiteX2532" fmla="*/ 2190655 w 3998026"/>
                  <a:gd name="connsiteY2532" fmla="*/ 14574 h 3992303"/>
                  <a:gd name="connsiteX2533" fmla="*/ 2201037 w 3998026"/>
                  <a:gd name="connsiteY2533" fmla="*/ 17147 h 3992303"/>
                  <a:gd name="connsiteX2534" fmla="*/ 2201228 w 3998026"/>
                  <a:gd name="connsiteY2534" fmla="*/ 17243 h 3992303"/>
                  <a:gd name="connsiteX2535" fmla="*/ 2165890 w 3998026"/>
                  <a:gd name="connsiteY2535" fmla="*/ 11241 h 3992303"/>
                  <a:gd name="connsiteX2536" fmla="*/ 2167795 w 3998026"/>
                  <a:gd name="connsiteY2536" fmla="*/ 9906 h 3992303"/>
                  <a:gd name="connsiteX2537" fmla="*/ 2182083 w 3998026"/>
                  <a:gd name="connsiteY2537" fmla="*/ 11717 h 3992303"/>
                  <a:gd name="connsiteX2538" fmla="*/ 2192560 w 3998026"/>
                  <a:gd name="connsiteY2538" fmla="*/ 13811 h 3992303"/>
                  <a:gd name="connsiteX2539" fmla="*/ 2175510 w 3998026"/>
                  <a:gd name="connsiteY2539" fmla="*/ 11336 h 3992303"/>
                  <a:gd name="connsiteX2540" fmla="*/ 2175986 w 3998026"/>
                  <a:gd name="connsiteY2540" fmla="*/ 11336 h 3992303"/>
                  <a:gd name="connsiteX2541" fmla="*/ 2167795 w 3998026"/>
                  <a:gd name="connsiteY2541" fmla="*/ 9906 h 3992303"/>
                  <a:gd name="connsiteX2542" fmla="*/ 2202656 w 3998026"/>
                  <a:gd name="connsiteY2542" fmla="*/ 9335 h 3992303"/>
                  <a:gd name="connsiteX2543" fmla="*/ 2212181 w 3998026"/>
                  <a:gd name="connsiteY2543" fmla="*/ 10288 h 3992303"/>
                  <a:gd name="connsiteX2544" fmla="*/ 2222658 w 3998026"/>
                  <a:gd name="connsiteY2544" fmla="*/ 11621 h 3992303"/>
                  <a:gd name="connsiteX2545" fmla="*/ 2202656 w 3998026"/>
                  <a:gd name="connsiteY2545" fmla="*/ 9335 h 3992303"/>
                  <a:gd name="connsiteX2546" fmla="*/ 2140648 w 3998026"/>
                  <a:gd name="connsiteY2546" fmla="*/ 8954 h 3992303"/>
                  <a:gd name="connsiteX2547" fmla="*/ 2164461 w 3998026"/>
                  <a:gd name="connsiteY2547" fmla="*/ 11717 h 3992303"/>
                  <a:gd name="connsiteX2548" fmla="*/ 2175319 w 3998026"/>
                  <a:gd name="connsiteY2548" fmla="*/ 14194 h 3992303"/>
                  <a:gd name="connsiteX2549" fmla="*/ 2164365 w 3998026"/>
                  <a:gd name="connsiteY2549" fmla="*/ 13241 h 3992303"/>
                  <a:gd name="connsiteX2550" fmla="*/ 2161032 w 3998026"/>
                  <a:gd name="connsiteY2550" fmla="*/ 13241 h 3992303"/>
                  <a:gd name="connsiteX2551" fmla="*/ 2159984 w 3998026"/>
                  <a:gd name="connsiteY2551" fmla="*/ 13241 h 3992303"/>
                  <a:gd name="connsiteX2552" fmla="*/ 2152840 w 3998026"/>
                  <a:gd name="connsiteY2552" fmla="*/ 11432 h 3992303"/>
                  <a:gd name="connsiteX2553" fmla="*/ 2140648 w 3998026"/>
                  <a:gd name="connsiteY2553" fmla="*/ 9431 h 3992303"/>
                  <a:gd name="connsiteX2554" fmla="*/ 1896237 w 3998026"/>
                  <a:gd name="connsiteY2554" fmla="*/ 8668 h 3992303"/>
                  <a:gd name="connsiteX2555" fmla="*/ 1897095 w 3998026"/>
                  <a:gd name="connsiteY2555" fmla="*/ 8668 h 3992303"/>
                  <a:gd name="connsiteX2556" fmla="*/ 1895894 w 3998026"/>
                  <a:gd name="connsiteY2556" fmla="*/ 8818 h 3992303"/>
                  <a:gd name="connsiteX2557" fmla="*/ 2197037 w 3998026"/>
                  <a:gd name="connsiteY2557" fmla="*/ 8479 h 3992303"/>
                  <a:gd name="connsiteX2558" fmla="*/ 2202942 w 3998026"/>
                  <a:gd name="connsiteY2558" fmla="*/ 9145 h 3992303"/>
                  <a:gd name="connsiteX2559" fmla="*/ 2250567 w 3998026"/>
                  <a:gd name="connsiteY2559" fmla="*/ 14574 h 3992303"/>
                  <a:gd name="connsiteX2560" fmla="*/ 2303145 w 3998026"/>
                  <a:gd name="connsiteY2560" fmla="*/ 22290 h 3992303"/>
                  <a:gd name="connsiteX2561" fmla="*/ 2295525 w 3998026"/>
                  <a:gd name="connsiteY2561" fmla="*/ 20956 h 3992303"/>
                  <a:gd name="connsiteX2562" fmla="*/ 2322481 w 3998026"/>
                  <a:gd name="connsiteY2562" fmla="*/ 25148 h 3992303"/>
                  <a:gd name="connsiteX2563" fmla="*/ 2308003 w 3998026"/>
                  <a:gd name="connsiteY2563" fmla="*/ 22767 h 3992303"/>
                  <a:gd name="connsiteX2564" fmla="*/ 2339245 w 3998026"/>
                  <a:gd name="connsiteY2564" fmla="*/ 27910 h 3992303"/>
                  <a:gd name="connsiteX2565" fmla="*/ 2358295 w 3998026"/>
                  <a:gd name="connsiteY2565" fmla="*/ 31339 h 3992303"/>
                  <a:gd name="connsiteX2566" fmla="*/ 2353342 w 3998026"/>
                  <a:gd name="connsiteY2566" fmla="*/ 30291 h 3992303"/>
                  <a:gd name="connsiteX2567" fmla="*/ 2364963 w 3998026"/>
                  <a:gd name="connsiteY2567" fmla="*/ 32388 h 3992303"/>
                  <a:gd name="connsiteX2568" fmla="*/ 2374488 w 3998026"/>
                  <a:gd name="connsiteY2568" fmla="*/ 34196 h 3992303"/>
                  <a:gd name="connsiteX2569" fmla="*/ 2391430 w 3998026"/>
                  <a:gd name="connsiteY2569" fmla="*/ 37586 h 3992303"/>
                  <a:gd name="connsiteX2570" fmla="*/ 2391737 w 3998026"/>
                  <a:gd name="connsiteY2570" fmla="*/ 37647 h 3992303"/>
                  <a:gd name="connsiteX2571" fmla="*/ 2391880 w 3998026"/>
                  <a:gd name="connsiteY2571" fmla="*/ 37675 h 3992303"/>
                  <a:gd name="connsiteX2572" fmla="*/ 2393955 w 3998026"/>
                  <a:gd name="connsiteY2572" fmla="*/ 38091 h 3992303"/>
                  <a:gd name="connsiteX2573" fmla="*/ 2392189 w 3998026"/>
                  <a:gd name="connsiteY2573" fmla="*/ 37736 h 3992303"/>
                  <a:gd name="connsiteX2574" fmla="*/ 2394490 w 3998026"/>
                  <a:gd name="connsiteY2574" fmla="*/ 38196 h 3992303"/>
                  <a:gd name="connsiteX2575" fmla="*/ 2456021 w 3998026"/>
                  <a:gd name="connsiteY2575" fmla="*/ 51627 h 3992303"/>
                  <a:gd name="connsiteX2576" fmla="*/ 2470595 w 3998026"/>
                  <a:gd name="connsiteY2576" fmla="*/ 55342 h 3992303"/>
                  <a:gd name="connsiteX2577" fmla="*/ 2381917 w 3998026"/>
                  <a:gd name="connsiteY2577" fmla="*/ 36292 h 3992303"/>
                  <a:gd name="connsiteX2578" fmla="*/ 2334292 w 3998026"/>
                  <a:gd name="connsiteY2578" fmla="*/ 27815 h 3992303"/>
                  <a:gd name="connsiteX2579" fmla="*/ 2268189 w 3998026"/>
                  <a:gd name="connsiteY2579" fmla="*/ 17433 h 3992303"/>
                  <a:gd name="connsiteX2580" fmla="*/ 2197037 w 3998026"/>
                  <a:gd name="connsiteY2580" fmla="*/ 8479 h 3992303"/>
                  <a:gd name="connsiteX2581" fmla="*/ 2129123 w 3998026"/>
                  <a:gd name="connsiteY2581" fmla="*/ 6859 h 3992303"/>
                  <a:gd name="connsiteX2582" fmla="*/ 2140648 w 3998026"/>
                  <a:gd name="connsiteY2582" fmla="*/ 8097 h 3992303"/>
                  <a:gd name="connsiteX2583" fmla="*/ 2142839 w 3998026"/>
                  <a:gd name="connsiteY2583" fmla="*/ 8191 h 3992303"/>
                  <a:gd name="connsiteX2584" fmla="*/ 2140744 w 3998026"/>
                  <a:gd name="connsiteY2584" fmla="*/ 8191 h 3992303"/>
                  <a:gd name="connsiteX2585" fmla="*/ 2148744 w 3998026"/>
                  <a:gd name="connsiteY2585" fmla="*/ 9621 h 3992303"/>
                  <a:gd name="connsiteX2586" fmla="*/ 2135695 w 3998026"/>
                  <a:gd name="connsiteY2586" fmla="*/ 8191 h 3992303"/>
                  <a:gd name="connsiteX2587" fmla="*/ 2136552 w 3998026"/>
                  <a:gd name="connsiteY2587" fmla="*/ 8191 h 3992303"/>
                  <a:gd name="connsiteX2588" fmla="*/ 2133504 w 3998026"/>
                  <a:gd name="connsiteY2588" fmla="*/ 7621 h 3992303"/>
                  <a:gd name="connsiteX2589" fmla="*/ 2129123 w 3998026"/>
                  <a:gd name="connsiteY2589" fmla="*/ 6859 h 3992303"/>
                  <a:gd name="connsiteX2590" fmla="*/ 1843469 w 3998026"/>
                  <a:gd name="connsiteY2590" fmla="*/ 4858 h 3992303"/>
                  <a:gd name="connsiteX2591" fmla="*/ 1830134 w 3998026"/>
                  <a:gd name="connsiteY2591" fmla="*/ 5906 h 3992303"/>
                  <a:gd name="connsiteX2592" fmla="*/ 1818037 w 3998026"/>
                  <a:gd name="connsiteY2592" fmla="*/ 7144 h 3992303"/>
                  <a:gd name="connsiteX2593" fmla="*/ 1833944 w 3998026"/>
                  <a:gd name="connsiteY2593" fmla="*/ 5620 h 3992303"/>
                  <a:gd name="connsiteX2594" fmla="*/ 1916240 w 3998026"/>
                  <a:gd name="connsiteY2594" fmla="*/ 4763 h 3992303"/>
                  <a:gd name="connsiteX2595" fmla="*/ 1916907 w 3998026"/>
                  <a:gd name="connsiteY2595" fmla="*/ 4763 h 3992303"/>
                  <a:gd name="connsiteX2596" fmla="*/ 1914913 w 3998026"/>
                  <a:gd name="connsiteY2596" fmla="*/ 4939 h 3992303"/>
                  <a:gd name="connsiteX2597" fmla="*/ 1953387 w 3998026"/>
                  <a:gd name="connsiteY2597" fmla="*/ 2381 h 3992303"/>
                  <a:gd name="connsiteX2598" fmla="*/ 1957388 w 3998026"/>
                  <a:gd name="connsiteY2598" fmla="*/ 2381 h 3992303"/>
                  <a:gd name="connsiteX2599" fmla="*/ 1961388 w 3998026"/>
                  <a:gd name="connsiteY2599" fmla="*/ 2381 h 3992303"/>
                  <a:gd name="connsiteX2600" fmla="*/ 1950354 w 3998026"/>
                  <a:gd name="connsiteY2600" fmla="*/ 2594 h 3992303"/>
                  <a:gd name="connsiteX2601" fmla="*/ 1881557 w 3998026"/>
                  <a:gd name="connsiteY2601" fmla="*/ 2286 h 3992303"/>
                  <a:gd name="connsiteX2602" fmla="*/ 1883374 w 3998026"/>
                  <a:gd name="connsiteY2602" fmla="*/ 2286 h 3992303"/>
                  <a:gd name="connsiteX2603" fmla="*/ 1869275 w 3998026"/>
                  <a:gd name="connsiteY2603" fmla="*/ 3364 h 3992303"/>
                  <a:gd name="connsiteX2604" fmla="*/ 1878986 w 3998026"/>
                  <a:gd name="connsiteY2604" fmla="*/ 2471 h 3992303"/>
                  <a:gd name="connsiteX2605" fmla="*/ 1880235 w 3998026"/>
                  <a:gd name="connsiteY2605" fmla="*/ 1905 h 3992303"/>
                  <a:gd name="connsiteX2606" fmla="*/ 1869758 w 3998026"/>
                  <a:gd name="connsiteY2606" fmla="*/ 2572 h 3992303"/>
                  <a:gd name="connsiteX2607" fmla="*/ 1858328 w 3998026"/>
                  <a:gd name="connsiteY2607" fmla="*/ 3524 h 3992303"/>
                  <a:gd name="connsiteX2608" fmla="*/ 1890760 w 3998026"/>
                  <a:gd name="connsiteY2608" fmla="*/ 1624 h 3992303"/>
                  <a:gd name="connsiteX2609" fmla="*/ 1890332 w 3998026"/>
                  <a:gd name="connsiteY2609" fmla="*/ 1716 h 3992303"/>
                  <a:gd name="connsiteX2610" fmla="*/ 1889497 w 3998026"/>
                  <a:gd name="connsiteY2610" fmla="*/ 1716 h 3992303"/>
                  <a:gd name="connsiteX2611" fmla="*/ 1912811 w 3998026"/>
                  <a:gd name="connsiteY2611" fmla="*/ 476 h 3992303"/>
                  <a:gd name="connsiteX2612" fmla="*/ 1914620 w 3998026"/>
                  <a:gd name="connsiteY2612" fmla="*/ 476 h 3992303"/>
                  <a:gd name="connsiteX2613" fmla="*/ 1901095 w 3998026"/>
                  <a:gd name="connsiteY2613" fmla="*/ 1333 h 3992303"/>
                  <a:gd name="connsiteX2614" fmla="*/ 1887284 w 3998026"/>
                  <a:gd name="connsiteY2614" fmla="*/ 2286 h 3992303"/>
                  <a:gd name="connsiteX2615" fmla="*/ 1883374 w 3998026"/>
                  <a:gd name="connsiteY2615" fmla="*/ 2286 h 3992303"/>
                  <a:gd name="connsiteX2616" fmla="*/ 1884617 w 3998026"/>
                  <a:gd name="connsiteY2616" fmla="*/ 2191 h 3992303"/>
                  <a:gd name="connsiteX2617" fmla="*/ 1902333 w 3998026"/>
                  <a:gd name="connsiteY2617" fmla="*/ 1049 h 3992303"/>
                  <a:gd name="connsiteX2618" fmla="*/ 1902714 w 3998026"/>
                  <a:gd name="connsiteY2618" fmla="*/ 0 h 3992303"/>
                  <a:gd name="connsiteX2619" fmla="*/ 1911096 w 3998026"/>
                  <a:gd name="connsiteY2619" fmla="*/ 0 h 3992303"/>
                  <a:gd name="connsiteX2620" fmla="*/ 1914525 w 3998026"/>
                  <a:gd name="connsiteY2620" fmla="*/ 0 h 3992303"/>
                  <a:gd name="connsiteX2621" fmla="*/ 1920145 w 3998026"/>
                  <a:gd name="connsiteY2621" fmla="*/ 0 h 3992303"/>
                  <a:gd name="connsiteX2622" fmla="*/ 1894809 w 3998026"/>
                  <a:gd name="connsiteY2622" fmla="*/ 1333 h 3992303"/>
                  <a:gd name="connsiteX2623" fmla="*/ 1890760 w 3998026"/>
                  <a:gd name="connsiteY2623" fmla="*/ 1624 h 3992303"/>
                  <a:gd name="connsiteX2624" fmla="*/ 1893475 w 3998026"/>
                  <a:gd name="connsiteY2624" fmla="*/ 1049 h 3992303"/>
                  <a:gd name="connsiteX2625" fmla="*/ 1882902 w 3998026"/>
                  <a:gd name="connsiteY2625" fmla="*/ 1716 h 3992303"/>
                  <a:gd name="connsiteX2626" fmla="*/ 1889497 w 3998026"/>
                  <a:gd name="connsiteY2626" fmla="*/ 1716 h 3992303"/>
                  <a:gd name="connsiteX2627" fmla="*/ 1881557 w 3998026"/>
                  <a:gd name="connsiteY2627" fmla="*/ 2286 h 3992303"/>
                  <a:gd name="connsiteX2628" fmla="*/ 1880997 w 3998026"/>
                  <a:gd name="connsiteY2628" fmla="*/ 2286 h 3992303"/>
                  <a:gd name="connsiteX2629" fmla="*/ 1878986 w 3998026"/>
                  <a:gd name="connsiteY2629" fmla="*/ 2471 h 3992303"/>
                  <a:gd name="connsiteX2630" fmla="*/ 1878902 w 3998026"/>
                  <a:gd name="connsiteY2630" fmla="*/ 2477 h 3992303"/>
                  <a:gd name="connsiteX2631" fmla="*/ 1864900 w 3998026"/>
                  <a:gd name="connsiteY2631" fmla="*/ 3524 h 3992303"/>
                  <a:gd name="connsiteX2632" fmla="*/ 1859376 w 3998026"/>
                  <a:gd name="connsiteY2632" fmla="*/ 4096 h 3992303"/>
                  <a:gd name="connsiteX2633" fmla="*/ 1868424 w 3998026"/>
                  <a:gd name="connsiteY2633" fmla="*/ 3429 h 3992303"/>
                  <a:gd name="connsiteX2634" fmla="*/ 1869275 w 3998026"/>
                  <a:gd name="connsiteY2634" fmla="*/ 3364 h 3992303"/>
                  <a:gd name="connsiteX2635" fmla="*/ 1864424 w 3998026"/>
                  <a:gd name="connsiteY2635" fmla="*/ 3810 h 3992303"/>
                  <a:gd name="connsiteX2636" fmla="*/ 1851756 w 3998026"/>
                  <a:gd name="connsiteY2636" fmla="*/ 6858 h 3992303"/>
                  <a:gd name="connsiteX2637" fmla="*/ 1857947 w 3998026"/>
                  <a:gd name="connsiteY2637" fmla="*/ 6858 h 3992303"/>
                  <a:gd name="connsiteX2638" fmla="*/ 1876140 w 3998026"/>
                  <a:gd name="connsiteY2638" fmla="*/ 5145 h 3992303"/>
                  <a:gd name="connsiteX2639" fmla="*/ 1904715 w 3998026"/>
                  <a:gd name="connsiteY2639" fmla="*/ 2953 h 3992303"/>
                  <a:gd name="connsiteX2640" fmla="*/ 1913382 w 3998026"/>
                  <a:gd name="connsiteY2640" fmla="*/ 2953 h 3992303"/>
                  <a:gd name="connsiteX2641" fmla="*/ 1922907 w 3998026"/>
                  <a:gd name="connsiteY2641" fmla="*/ 2953 h 3992303"/>
                  <a:gd name="connsiteX2642" fmla="*/ 1923574 w 3998026"/>
                  <a:gd name="connsiteY2642" fmla="*/ 2953 h 3992303"/>
                  <a:gd name="connsiteX2643" fmla="*/ 1931099 w 3998026"/>
                  <a:gd name="connsiteY2643" fmla="*/ 2953 h 3992303"/>
                  <a:gd name="connsiteX2644" fmla="*/ 1931670 w 3998026"/>
                  <a:gd name="connsiteY2644" fmla="*/ 2953 h 3992303"/>
                  <a:gd name="connsiteX2645" fmla="*/ 1950354 w 3998026"/>
                  <a:gd name="connsiteY2645" fmla="*/ 2594 h 3992303"/>
                  <a:gd name="connsiteX2646" fmla="*/ 1943862 w 3998026"/>
                  <a:gd name="connsiteY2646" fmla="*/ 3048 h 3992303"/>
                  <a:gd name="connsiteX2647" fmla="*/ 1937766 w 3998026"/>
                  <a:gd name="connsiteY2647" fmla="*/ 3048 h 3992303"/>
                  <a:gd name="connsiteX2648" fmla="*/ 1931575 w 3998026"/>
                  <a:gd name="connsiteY2648" fmla="*/ 3048 h 3992303"/>
                  <a:gd name="connsiteX2649" fmla="*/ 1918621 w 3998026"/>
                  <a:gd name="connsiteY2649" fmla="*/ 4096 h 3992303"/>
                  <a:gd name="connsiteX2650" fmla="*/ 1914716 w 3998026"/>
                  <a:gd name="connsiteY2650" fmla="*/ 4096 h 3992303"/>
                  <a:gd name="connsiteX2651" fmla="*/ 1911763 w 3998026"/>
                  <a:gd name="connsiteY2651" fmla="*/ 4096 h 3992303"/>
                  <a:gd name="connsiteX2652" fmla="*/ 1870806 w 3998026"/>
                  <a:gd name="connsiteY2652" fmla="*/ 7525 h 3992303"/>
                  <a:gd name="connsiteX2653" fmla="*/ 1876140 w 3998026"/>
                  <a:gd name="connsiteY2653" fmla="*/ 7525 h 3992303"/>
                  <a:gd name="connsiteX2654" fmla="*/ 1893094 w 3998026"/>
                  <a:gd name="connsiteY2654" fmla="*/ 6001 h 3992303"/>
                  <a:gd name="connsiteX2655" fmla="*/ 1900143 w 3998026"/>
                  <a:gd name="connsiteY2655" fmla="*/ 6001 h 3992303"/>
                  <a:gd name="connsiteX2656" fmla="*/ 1901190 w 3998026"/>
                  <a:gd name="connsiteY2656" fmla="*/ 6001 h 3992303"/>
                  <a:gd name="connsiteX2657" fmla="*/ 1894713 w 3998026"/>
                  <a:gd name="connsiteY2657" fmla="*/ 6763 h 3992303"/>
                  <a:gd name="connsiteX2658" fmla="*/ 1874616 w 3998026"/>
                  <a:gd name="connsiteY2658" fmla="*/ 9049 h 3992303"/>
                  <a:gd name="connsiteX2659" fmla="*/ 1866615 w 3998026"/>
                  <a:gd name="connsiteY2659" fmla="*/ 10097 h 3992303"/>
                  <a:gd name="connsiteX2660" fmla="*/ 1881283 w 3998026"/>
                  <a:gd name="connsiteY2660" fmla="*/ 8573 h 3992303"/>
                  <a:gd name="connsiteX2661" fmla="*/ 1896999 w 3998026"/>
                  <a:gd name="connsiteY2661" fmla="*/ 6953 h 3992303"/>
                  <a:gd name="connsiteX2662" fmla="*/ 1910429 w 3998026"/>
                  <a:gd name="connsiteY2662" fmla="*/ 5334 h 3992303"/>
                  <a:gd name="connsiteX2663" fmla="*/ 1914913 w 3998026"/>
                  <a:gd name="connsiteY2663" fmla="*/ 4939 h 3992303"/>
                  <a:gd name="connsiteX2664" fmla="*/ 1908334 w 3998026"/>
                  <a:gd name="connsiteY2664" fmla="*/ 5810 h 3992303"/>
                  <a:gd name="connsiteX2665" fmla="*/ 1838706 w 3998026"/>
                  <a:gd name="connsiteY2665" fmla="*/ 16955 h 3992303"/>
                  <a:gd name="connsiteX2666" fmla="*/ 1861090 w 3998026"/>
                  <a:gd name="connsiteY2666" fmla="*/ 13240 h 3992303"/>
                  <a:gd name="connsiteX2667" fmla="*/ 1879378 w 3998026"/>
                  <a:gd name="connsiteY2667" fmla="*/ 10573 h 3992303"/>
                  <a:gd name="connsiteX2668" fmla="*/ 1899285 w 3998026"/>
                  <a:gd name="connsiteY2668" fmla="*/ 7620 h 3992303"/>
                  <a:gd name="connsiteX2669" fmla="*/ 1900809 w 3998026"/>
                  <a:gd name="connsiteY2669" fmla="*/ 7620 h 3992303"/>
                  <a:gd name="connsiteX2670" fmla="*/ 1890237 w 3998026"/>
                  <a:gd name="connsiteY2670" fmla="*/ 9525 h 3992303"/>
                  <a:gd name="connsiteX2671" fmla="*/ 1895894 w 3998026"/>
                  <a:gd name="connsiteY2671" fmla="*/ 8818 h 3992303"/>
                  <a:gd name="connsiteX2672" fmla="*/ 1894713 w 3998026"/>
                  <a:gd name="connsiteY2672" fmla="*/ 9335 h 3992303"/>
                  <a:gd name="connsiteX2673" fmla="*/ 1909572 w 3998026"/>
                  <a:gd name="connsiteY2673" fmla="*/ 6858 h 3992303"/>
                  <a:gd name="connsiteX2674" fmla="*/ 1916811 w 3998026"/>
                  <a:gd name="connsiteY2674" fmla="*/ 5810 h 3992303"/>
                  <a:gd name="connsiteX2675" fmla="*/ 1924717 w 3998026"/>
                  <a:gd name="connsiteY2675" fmla="*/ 5145 h 3992303"/>
                  <a:gd name="connsiteX2676" fmla="*/ 1921860 w 3998026"/>
                  <a:gd name="connsiteY2676" fmla="*/ 6287 h 3992303"/>
                  <a:gd name="connsiteX2677" fmla="*/ 1917192 w 3998026"/>
                  <a:gd name="connsiteY2677" fmla="*/ 7620 h 3992303"/>
                  <a:gd name="connsiteX2678" fmla="*/ 1901095 w 3998026"/>
                  <a:gd name="connsiteY2678" fmla="*/ 10382 h 3992303"/>
                  <a:gd name="connsiteX2679" fmla="*/ 1893951 w 3998026"/>
                  <a:gd name="connsiteY2679" fmla="*/ 11336 h 3992303"/>
                  <a:gd name="connsiteX2680" fmla="*/ 1883855 w 3998026"/>
                  <a:gd name="connsiteY2680" fmla="*/ 13145 h 3992303"/>
                  <a:gd name="connsiteX2681" fmla="*/ 1878140 w 3998026"/>
                  <a:gd name="connsiteY2681" fmla="*/ 13907 h 3992303"/>
                  <a:gd name="connsiteX2682" fmla="*/ 1867567 w 3998026"/>
                  <a:gd name="connsiteY2682" fmla="*/ 15431 h 3992303"/>
                  <a:gd name="connsiteX2683" fmla="*/ 1860328 w 3998026"/>
                  <a:gd name="connsiteY2683" fmla="*/ 15431 h 3992303"/>
                  <a:gd name="connsiteX2684" fmla="*/ 1852994 w 3998026"/>
                  <a:gd name="connsiteY2684" fmla="*/ 16765 h 3992303"/>
                  <a:gd name="connsiteX2685" fmla="*/ 1856232 w 3998026"/>
                  <a:gd name="connsiteY2685" fmla="*/ 16765 h 3992303"/>
                  <a:gd name="connsiteX2686" fmla="*/ 1860614 w 3998026"/>
                  <a:gd name="connsiteY2686" fmla="*/ 16765 h 3992303"/>
                  <a:gd name="connsiteX2687" fmla="*/ 1860614 w 3998026"/>
                  <a:gd name="connsiteY2687" fmla="*/ 17527 h 3992303"/>
                  <a:gd name="connsiteX2688" fmla="*/ 1856232 w 3998026"/>
                  <a:gd name="connsiteY2688" fmla="*/ 18860 h 3992303"/>
                  <a:gd name="connsiteX2689" fmla="*/ 1842897 w 3998026"/>
                  <a:gd name="connsiteY2689" fmla="*/ 20479 h 3992303"/>
                  <a:gd name="connsiteX2690" fmla="*/ 1836135 w 3998026"/>
                  <a:gd name="connsiteY2690" fmla="*/ 20479 h 3992303"/>
                  <a:gd name="connsiteX2691" fmla="*/ 1824800 w 3998026"/>
                  <a:gd name="connsiteY2691" fmla="*/ 22670 h 3992303"/>
                  <a:gd name="connsiteX2692" fmla="*/ 1817942 w 3998026"/>
                  <a:gd name="connsiteY2692" fmla="*/ 24670 h 3992303"/>
                  <a:gd name="connsiteX2693" fmla="*/ 1835658 w 3998026"/>
                  <a:gd name="connsiteY2693" fmla="*/ 22098 h 3992303"/>
                  <a:gd name="connsiteX2694" fmla="*/ 1830324 w 3998026"/>
                  <a:gd name="connsiteY2694" fmla="*/ 24479 h 3992303"/>
                  <a:gd name="connsiteX2695" fmla="*/ 1823466 w 3998026"/>
                  <a:gd name="connsiteY2695" fmla="*/ 26385 h 3992303"/>
                  <a:gd name="connsiteX2696" fmla="*/ 1815179 w 3998026"/>
                  <a:gd name="connsiteY2696" fmla="*/ 27337 h 3992303"/>
                  <a:gd name="connsiteX2697" fmla="*/ 1804131 w 3998026"/>
                  <a:gd name="connsiteY2697" fmla="*/ 30099 h 3992303"/>
                  <a:gd name="connsiteX2698" fmla="*/ 1789271 w 3998026"/>
                  <a:gd name="connsiteY2698" fmla="*/ 35147 h 3992303"/>
                  <a:gd name="connsiteX2699" fmla="*/ 1769174 w 3998026"/>
                  <a:gd name="connsiteY2699" fmla="*/ 39815 h 3992303"/>
                  <a:gd name="connsiteX2700" fmla="*/ 1760125 w 3998026"/>
                  <a:gd name="connsiteY2700" fmla="*/ 42291 h 3992303"/>
                  <a:gd name="connsiteX2701" fmla="*/ 1733074 w 3998026"/>
                  <a:gd name="connsiteY2701" fmla="*/ 52769 h 3992303"/>
                  <a:gd name="connsiteX2702" fmla="*/ 1716310 w 3998026"/>
                  <a:gd name="connsiteY2702" fmla="*/ 57626 h 3992303"/>
                  <a:gd name="connsiteX2703" fmla="*/ 1710976 w 3998026"/>
                  <a:gd name="connsiteY2703" fmla="*/ 60674 h 3992303"/>
                  <a:gd name="connsiteX2704" fmla="*/ 1721453 w 3998026"/>
                  <a:gd name="connsiteY2704" fmla="*/ 58103 h 3992303"/>
                  <a:gd name="connsiteX2705" fmla="*/ 1734503 w 3998026"/>
                  <a:gd name="connsiteY2705" fmla="*/ 54389 h 3992303"/>
                  <a:gd name="connsiteX2706" fmla="*/ 1736694 w 3998026"/>
                  <a:gd name="connsiteY2706" fmla="*/ 56960 h 3992303"/>
                  <a:gd name="connsiteX2707" fmla="*/ 1732217 w 3998026"/>
                  <a:gd name="connsiteY2707" fmla="*/ 60674 h 3992303"/>
                  <a:gd name="connsiteX2708" fmla="*/ 1724311 w 3998026"/>
                  <a:gd name="connsiteY2708" fmla="*/ 60674 h 3992303"/>
                  <a:gd name="connsiteX2709" fmla="*/ 1716786 w 3998026"/>
                  <a:gd name="connsiteY2709" fmla="*/ 63342 h 3992303"/>
                  <a:gd name="connsiteX2710" fmla="*/ 1709452 w 3998026"/>
                  <a:gd name="connsiteY2710" fmla="*/ 67532 h 3992303"/>
                  <a:gd name="connsiteX2711" fmla="*/ 1717072 w 3998026"/>
                  <a:gd name="connsiteY2711" fmla="*/ 67532 h 3992303"/>
                  <a:gd name="connsiteX2712" fmla="*/ 1722596 w 3998026"/>
                  <a:gd name="connsiteY2712" fmla="*/ 66580 h 3992303"/>
                  <a:gd name="connsiteX2713" fmla="*/ 1723454 w 3998026"/>
                  <a:gd name="connsiteY2713" fmla="*/ 67913 h 3992303"/>
                  <a:gd name="connsiteX2714" fmla="*/ 1715834 w 3998026"/>
                  <a:gd name="connsiteY2714" fmla="*/ 73629 h 3992303"/>
                  <a:gd name="connsiteX2715" fmla="*/ 1708690 w 3998026"/>
                  <a:gd name="connsiteY2715" fmla="*/ 76772 h 3992303"/>
                  <a:gd name="connsiteX2716" fmla="*/ 1704118 w 3998026"/>
                  <a:gd name="connsiteY2716" fmla="*/ 76772 h 3992303"/>
                  <a:gd name="connsiteX2717" fmla="*/ 1698117 w 3998026"/>
                  <a:gd name="connsiteY2717" fmla="*/ 75152 h 3992303"/>
                  <a:gd name="connsiteX2718" fmla="*/ 1692021 w 3998026"/>
                  <a:gd name="connsiteY2718" fmla="*/ 75152 h 3992303"/>
                  <a:gd name="connsiteX2719" fmla="*/ 1680686 w 3998026"/>
                  <a:gd name="connsiteY2719" fmla="*/ 78391 h 3992303"/>
                  <a:gd name="connsiteX2720" fmla="*/ 1676305 w 3998026"/>
                  <a:gd name="connsiteY2720" fmla="*/ 78391 h 3992303"/>
                  <a:gd name="connsiteX2721" fmla="*/ 1670781 w 3998026"/>
                  <a:gd name="connsiteY2721" fmla="*/ 78391 h 3992303"/>
                  <a:gd name="connsiteX2722" fmla="*/ 1666685 w 3998026"/>
                  <a:gd name="connsiteY2722" fmla="*/ 83534 h 3992303"/>
                  <a:gd name="connsiteX2723" fmla="*/ 1663732 w 3998026"/>
                  <a:gd name="connsiteY2723" fmla="*/ 86678 h 3992303"/>
                  <a:gd name="connsiteX2724" fmla="*/ 1660208 w 3998026"/>
                  <a:gd name="connsiteY2724" fmla="*/ 91251 h 3992303"/>
                  <a:gd name="connsiteX2725" fmla="*/ 1671257 w 3998026"/>
                  <a:gd name="connsiteY2725" fmla="*/ 92107 h 3992303"/>
                  <a:gd name="connsiteX2726" fmla="*/ 1663923 w 3998026"/>
                  <a:gd name="connsiteY2726" fmla="*/ 99251 h 3992303"/>
                  <a:gd name="connsiteX2727" fmla="*/ 1650969 w 3998026"/>
                  <a:gd name="connsiteY2727" fmla="*/ 107918 h 3992303"/>
                  <a:gd name="connsiteX2728" fmla="*/ 1638110 w 3998026"/>
                  <a:gd name="connsiteY2728" fmla="*/ 113062 h 3992303"/>
                  <a:gd name="connsiteX2729" fmla="*/ 1629633 w 3998026"/>
                  <a:gd name="connsiteY2729" fmla="*/ 113062 h 3992303"/>
                  <a:gd name="connsiteX2730" fmla="*/ 1620108 w 3998026"/>
                  <a:gd name="connsiteY2730" fmla="*/ 115633 h 3992303"/>
                  <a:gd name="connsiteX2731" fmla="*/ 1613345 w 3998026"/>
                  <a:gd name="connsiteY2731" fmla="*/ 120396 h 3992303"/>
                  <a:gd name="connsiteX2732" fmla="*/ 1609249 w 3998026"/>
                  <a:gd name="connsiteY2732" fmla="*/ 126111 h 3992303"/>
                  <a:gd name="connsiteX2733" fmla="*/ 1615059 w 3998026"/>
                  <a:gd name="connsiteY2733" fmla="*/ 128303 h 3992303"/>
                  <a:gd name="connsiteX2734" fmla="*/ 1623441 w 3998026"/>
                  <a:gd name="connsiteY2734" fmla="*/ 128303 h 3992303"/>
                  <a:gd name="connsiteX2735" fmla="*/ 1607535 w 3998026"/>
                  <a:gd name="connsiteY2735" fmla="*/ 136874 h 3992303"/>
                  <a:gd name="connsiteX2736" fmla="*/ 1596009 w 3998026"/>
                  <a:gd name="connsiteY2736" fmla="*/ 136874 h 3992303"/>
                  <a:gd name="connsiteX2737" fmla="*/ 1585913 w 3998026"/>
                  <a:gd name="connsiteY2737" fmla="*/ 136874 h 3992303"/>
                  <a:gd name="connsiteX2738" fmla="*/ 1576388 w 3998026"/>
                  <a:gd name="connsiteY2738" fmla="*/ 140113 h 3992303"/>
                  <a:gd name="connsiteX2739" fmla="*/ 1575912 w 3998026"/>
                  <a:gd name="connsiteY2739" fmla="*/ 145923 h 3992303"/>
                  <a:gd name="connsiteX2740" fmla="*/ 1573721 w 3998026"/>
                  <a:gd name="connsiteY2740" fmla="*/ 153734 h 3992303"/>
                  <a:gd name="connsiteX2741" fmla="*/ 1554671 w 3998026"/>
                  <a:gd name="connsiteY2741" fmla="*/ 160687 h 3992303"/>
                  <a:gd name="connsiteX2742" fmla="*/ 1541907 w 3998026"/>
                  <a:gd name="connsiteY2742" fmla="*/ 162401 h 3992303"/>
                  <a:gd name="connsiteX2743" fmla="*/ 1536097 w 3998026"/>
                  <a:gd name="connsiteY2743" fmla="*/ 161354 h 3992303"/>
                  <a:gd name="connsiteX2744" fmla="*/ 1530001 w 3998026"/>
                  <a:gd name="connsiteY2744" fmla="*/ 153448 h 3992303"/>
                  <a:gd name="connsiteX2745" fmla="*/ 1520476 w 3998026"/>
                  <a:gd name="connsiteY2745" fmla="*/ 161354 h 3992303"/>
                  <a:gd name="connsiteX2746" fmla="*/ 1503903 w 3998026"/>
                  <a:gd name="connsiteY2746" fmla="*/ 166593 h 3992303"/>
                  <a:gd name="connsiteX2747" fmla="*/ 1492187 w 3998026"/>
                  <a:gd name="connsiteY2747" fmla="*/ 173641 h 3992303"/>
                  <a:gd name="connsiteX2748" fmla="*/ 1494949 w 3998026"/>
                  <a:gd name="connsiteY2748" fmla="*/ 177547 h 3992303"/>
                  <a:gd name="connsiteX2749" fmla="*/ 1513999 w 3998026"/>
                  <a:gd name="connsiteY2749" fmla="*/ 172403 h 3992303"/>
                  <a:gd name="connsiteX2750" fmla="*/ 1525239 w 3998026"/>
                  <a:gd name="connsiteY2750" fmla="*/ 170212 h 3992303"/>
                  <a:gd name="connsiteX2751" fmla="*/ 1529906 w 3998026"/>
                  <a:gd name="connsiteY2751" fmla="*/ 174689 h 3992303"/>
                  <a:gd name="connsiteX2752" fmla="*/ 1518381 w 3998026"/>
                  <a:gd name="connsiteY2752" fmla="*/ 183071 h 3992303"/>
                  <a:gd name="connsiteX2753" fmla="*/ 1503807 w 3998026"/>
                  <a:gd name="connsiteY2753" fmla="*/ 190691 h 3992303"/>
                  <a:gd name="connsiteX2754" fmla="*/ 1499902 w 3998026"/>
                  <a:gd name="connsiteY2754" fmla="*/ 189929 h 3992303"/>
                  <a:gd name="connsiteX2755" fmla="*/ 1497807 w 3998026"/>
                  <a:gd name="connsiteY2755" fmla="*/ 183071 h 3992303"/>
                  <a:gd name="connsiteX2756" fmla="*/ 1485615 w 3998026"/>
                  <a:gd name="connsiteY2756" fmla="*/ 187262 h 3992303"/>
                  <a:gd name="connsiteX2757" fmla="*/ 1482757 w 3998026"/>
                  <a:gd name="connsiteY2757" fmla="*/ 193358 h 3992303"/>
                  <a:gd name="connsiteX2758" fmla="*/ 1481900 w 3998026"/>
                  <a:gd name="connsiteY2758" fmla="*/ 207836 h 3992303"/>
                  <a:gd name="connsiteX2759" fmla="*/ 1479519 w 3998026"/>
                  <a:gd name="connsiteY2759" fmla="*/ 219647 h 3992303"/>
                  <a:gd name="connsiteX2760" fmla="*/ 1469327 w 3998026"/>
                  <a:gd name="connsiteY2760" fmla="*/ 228314 h 3992303"/>
                  <a:gd name="connsiteX2761" fmla="*/ 1456659 w 3998026"/>
                  <a:gd name="connsiteY2761" fmla="*/ 241174 h 3992303"/>
                  <a:gd name="connsiteX2762" fmla="*/ 1441704 w 3998026"/>
                  <a:gd name="connsiteY2762" fmla="*/ 246221 h 3992303"/>
                  <a:gd name="connsiteX2763" fmla="*/ 1432179 w 3998026"/>
                  <a:gd name="connsiteY2763" fmla="*/ 244697 h 3992303"/>
                  <a:gd name="connsiteX2764" fmla="*/ 1432179 w 3998026"/>
                  <a:gd name="connsiteY2764" fmla="*/ 232696 h 3992303"/>
                  <a:gd name="connsiteX2765" fmla="*/ 1433799 w 3998026"/>
                  <a:gd name="connsiteY2765" fmla="*/ 221456 h 3992303"/>
                  <a:gd name="connsiteX2766" fmla="*/ 1429131 w 3998026"/>
                  <a:gd name="connsiteY2766" fmla="*/ 220695 h 3992303"/>
                  <a:gd name="connsiteX2767" fmla="*/ 1413129 w 3998026"/>
                  <a:gd name="connsiteY2767" fmla="*/ 235363 h 3992303"/>
                  <a:gd name="connsiteX2768" fmla="*/ 1402747 w 3998026"/>
                  <a:gd name="connsiteY2768" fmla="*/ 240602 h 3992303"/>
                  <a:gd name="connsiteX2769" fmla="*/ 1381411 w 3998026"/>
                  <a:gd name="connsiteY2769" fmla="*/ 252128 h 3992303"/>
                  <a:gd name="connsiteX2770" fmla="*/ 1378077 w 3998026"/>
                  <a:gd name="connsiteY2770" fmla="*/ 255842 h 3992303"/>
                  <a:gd name="connsiteX2771" fmla="*/ 1397127 w 3998026"/>
                  <a:gd name="connsiteY2771" fmla="*/ 249174 h 3992303"/>
                  <a:gd name="connsiteX2772" fmla="*/ 1406081 w 3998026"/>
                  <a:gd name="connsiteY2772" fmla="*/ 254795 h 3992303"/>
                  <a:gd name="connsiteX2773" fmla="*/ 1416939 w 3998026"/>
                  <a:gd name="connsiteY2773" fmla="*/ 259842 h 3992303"/>
                  <a:gd name="connsiteX2774" fmla="*/ 1439895 w 3998026"/>
                  <a:gd name="connsiteY2774" fmla="*/ 254318 h 3992303"/>
                  <a:gd name="connsiteX2775" fmla="*/ 1404557 w 3998026"/>
                  <a:gd name="connsiteY2775" fmla="*/ 270224 h 3992303"/>
                  <a:gd name="connsiteX2776" fmla="*/ 1369600 w 3998026"/>
                  <a:gd name="connsiteY2776" fmla="*/ 283464 h 3992303"/>
                  <a:gd name="connsiteX2777" fmla="*/ 1350550 w 3998026"/>
                  <a:gd name="connsiteY2777" fmla="*/ 292419 h 3992303"/>
                  <a:gd name="connsiteX2778" fmla="*/ 1337025 w 3998026"/>
                  <a:gd name="connsiteY2778" fmla="*/ 297466 h 3992303"/>
                  <a:gd name="connsiteX2779" fmla="*/ 1288638 w 3998026"/>
                  <a:gd name="connsiteY2779" fmla="*/ 306991 h 3992303"/>
                  <a:gd name="connsiteX2780" fmla="*/ 1280922 w 3998026"/>
                  <a:gd name="connsiteY2780" fmla="*/ 308324 h 3992303"/>
                  <a:gd name="connsiteX2781" fmla="*/ 1269016 w 3998026"/>
                  <a:gd name="connsiteY2781" fmla="*/ 312326 h 3992303"/>
                  <a:gd name="connsiteX2782" fmla="*/ 1255586 w 3998026"/>
                  <a:gd name="connsiteY2782" fmla="*/ 314421 h 3992303"/>
                  <a:gd name="connsiteX2783" fmla="*/ 1247204 w 3998026"/>
                  <a:gd name="connsiteY2783" fmla="*/ 319564 h 3992303"/>
                  <a:gd name="connsiteX2784" fmla="*/ 1242251 w 3998026"/>
                  <a:gd name="connsiteY2784" fmla="*/ 315182 h 3992303"/>
                  <a:gd name="connsiteX2785" fmla="*/ 1231773 w 3998026"/>
                  <a:gd name="connsiteY2785" fmla="*/ 316802 h 3992303"/>
                  <a:gd name="connsiteX2786" fmla="*/ 1218152 w 3998026"/>
                  <a:gd name="connsiteY2786" fmla="*/ 329565 h 3992303"/>
                  <a:gd name="connsiteX2787" fmla="*/ 1199102 w 3998026"/>
                  <a:gd name="connsiteY2787" fmla="*/ 338329 h 3992303"/>
                  <a:gd name="connsiteX2788" fmla="*/ 1172909 w 3998026"/>
                  <a:gd name="connsiteY2788" fmla="*/ 355759 h 3992303"/>
                  <a:gd name="connsiteX2789" fmla="*/ 1141000 w 3998026"/>
                  <a:gd name="connsiteY2789" fmla="*/ 375286 h 3992303"/>
                  <a:gd name="connsiteX2790" fmla="*/ 1106234 w 3998026"/>
                  <a:gd name="connsiteY2790" fmla="*/ 389382 h 3992303"/>
                  <a:gd name="connsiteX2791" fmla="*/ 1087184 w 3998026"/>
                  <a:gd name="connsiteY2791" fmla="*/ 392430 h 3992303"/>
                  <a:gd name="connsiteX2792" fmla="*/ 1074135 w 3998026"/>
                  <a:gd name="connsiteY2792" fmla="*/ 397002 h 3992303"/>
                  <a:gd name="connsiteX2793" fmla="*/ 1080326 w 3998026"/>
                  <a:gd name="connsiteY2793" fmla="*/ 391002 h 3992303"/>
                  <a:gd name="connsiteX2794" fmla="*/ 1092708 w 3998026"/>
                  <a:gd name="connsiteY2794" fmla="*/ 379095 h 3992303"/>
                  <a:gd name="connsiteX2795" fmla="*/ 1090422 w 3998026"/>
                  <a:gd name="connsiteY2795" fmla="*/ 378333 h 3992303"/>
                  <a:gd name="connsiteX2796" fmla="*/ 1080326 w 3998026"/>
                  <a:gd name="connsiteY2796" fmla="*/ 385382 h 3992303"/>
                  <a:gd name="connsiteX2797" fmla="*/ 1065657 w 3998026"/>
                  <a:gd name="connsiteY2797" fmla="*/ 397574 h 3992303"/>
                  <a:gd name="connsiteX2798" fmla="*/ 1054704 w 3998026"/>
                  <a:gd name="connsiteY2798" fmla="*/ 402431 h 3992303"/>
                  <a:gd name="connsiteX2799" fmla="*/ 1038892 w 3998026"/>
                  <a:gd name="connsiteY2799" fmla="*/ 406146 h 3992303"/>
                  <a:gd name="connsiteX2800" fmla="*/ 1026033 w 3998026"/>
                  <a:gd name="connsiteY2800" fmla="*/ 415671 h 3992303"/>
                  <a:gd name="connsiteX2801" fmla="*/ 1019842 w 3998026"/>
                  <a:gd name="connsiteY2801" fmla="*/ 422624 h 3992303"/>
                  <a:gd name="connsiteX2802" fmla="*/ 1014794 w 3998026"/>
                  <a:gd name="connsiteY2802" fmla="*/ 424530 h 3992303"/>
                  <a:gd name="connsiteX2803" fmla="*/ 1010889 w 3998026"/>
                  <a:gd name="connsiteY2803" fmla="*/ 419291 h 3992303"/>
                  <a:gd name="connsiteX2804" fmla="*/ 1002697 w 3998026"/>
                  <a:gd name="connsiteY2804" fmla="*/ 426720 h 3992303"/>
                  <a:gd name="connsiteX2805" fmla="*/ 1002697 w 3998026"/>
                  <a:gd name="connsiteY2805" fmla="*/ 431768 h 3992303"/>
                  <a:gd name="connsiteX2806" fmla="*/ 989362 w 3998026"/>
                  <a:gd name="connsiteY2806" fmla="*/ 445294 h 3992303"/>
                  <a:gd name="connsiteX2807" fmla="*/ 978313 w 3998026"/>
                  <a:gd name="connsiteY2807" fmla="*/ 449580 h 3992303"/>
                  <a:gd name="connsiteX2808" fmla="*/ 967931 w 3998026"/>
                  <a:gd name="connsiteY2808" fmla="*/ 464058 h 3992303"/>
                  <a:gd name="connsiteX2809" fmla="*/ 958406 w 3998026"/>
                  <a:gd name="connsiteY2809" fmla="*/ 471392 h 3992303"/>
                  <a:gd name="connsiteX2810" fmla="*/ 936594 w 3998026"/>
                  <a:gd name="connsiteY2810" fmla="*/ 488823 h 3992303"/>
                  <a:gd name="connsiteX2811" fmla="*/ 917544 w 3998026"/>
                  <a:gd name="connsiteY2811" fmla="*/ 503111 h 3992303"/>
                  <a:gd name="connsiteX2812" fmla="*/ 903447 w 3998026"/>
                  <a:gd name="connsiteY2812" fmla="*/ 505968 h 3992303"/>
                  <a:gd name="connsiteX2813" fmla="*/ 892969 w 3998026"/>
                  <a:gd name="connsiteY2813" fmla="*/ 512731 h 3992303"/>
                  <a:gd name="connsiteX2814" fmla="*/ 894207 w 3998026"/>
                  <a:gd name="connsiteY2814" fmla="*/ 516160 h 3992303"/>
                  <a:gd name="connsiteX2815" fmla="*/ 871157 w 3998026"/>
                  <a:gd name="connsiteY2815" fmla="*/ 546163 h 3992303"/>
                  <a:gd name="connsiteX2816" fmla="*/ 857917 w 3998026"/>
                  <a:gd name="connsiteY2816" fmla="*/ 554831 h 3992303"/>
                  <a:gd name="connsiteX2817" fmla="*/ 840772 w 3998026"/>
                  <a:gd name="connsiteY2817" fmla="*/ 575215 h 3992303"/>
                  <a:gd name="connsiteX2818" fmla="*/ 824294 w 3998026"/>
                  <a:gd name="connsiteY2818" fmla="*/ 591312 h 3992303"/>
                  <a:gd name="connsiteX2819" fmla="*/ 798672 w 3998026"/>
                  <a:gd name="connsiteY2819" fmla="*/ 610362 h 3992303"/>
                  <a:gd name="connsiteX2820" fmla="*/ 789147 w 3998026"/>
                  <a:gd name="connsiteY2820" fmla="*/ 593503 h 3992303"/>
                  <a:gd name="connsiteX2821" fmla="*/ 790004 w 3998026"/>
                  <a:gd name="connsiteY2821" fmla="*/ 582454 h 3992303"/>
                  <a:gd name="connsiteX2822" fmla="*/ 784289 w 3998026"/>
                  <a:gd name="connsiteY2822" fmla="*/ 581216 h 3992303"/>
                  <a:gd name="connsiteX2823" fmla="*/ 782574 w 3998026"/>
                  <a:gd name="connsiteY2823" fmla="*/ 573977 h 3992303"/>
                  <a:gd name="connsiteX2824" fmla="*/ 778383 w 3998026"/>
                  <a:gd name="connsiteY2824" fmla="*/ 573977 h 3992303"/>
                  <a:gd name="connsiteX2825" fmla="*/ 776002 w 3998026"/>
                  <a:gd name="connsiteY2825" fmla="*/ 564452 h 3992303"/>
                  <a:gd name="connsiteX2826" fmla="*/ 786384 w 3998026"/>
                  <a:gd name="connsiteY2826" fmla="*/ 546640 h 3992303"/>
                  <a:gd name="connsiteX2827" fmla="*/ 791909 w 3998026"/>
                  <a:gd name="connsiteY2827" fmla="*/ 533209 h 3992303"/>
                  <a:gd name="connsiteX2828" fmla="*/ 816864 w 3998026"/>
                  <a:gd name="connsiteY2828" fmla="*/ 500253 h 3992303"/>
                  <a:gd name="connsiteX2829" fmla="*/ 825056 w 3998026"/>
                  <a:gd name="connsiteY2829" fmla="*/ 486728 h 3992303"/>
                  <a:gd name="connsiteX2830" fmla="*/ 832485 w 3998026"/>
                  <a:gd name="connsiteY2830" fmla="*/ 476631 h 3992303"/>
                  <a:gd name="connsiteX2831" fmla="*/ 838105 w 3998026"/>
                  <a:gd name="connsiteY2831" fmla="*/ 467868 h 3992303"/>
                  <a:gd name="connsiteX2832" fmla="*/ 853917 w 3998026"/>
                  <a:gd name="connsiteY2832" fmla="*/ 451009 h 3992303"/>
                  <a:gd name="connsiteX2833" fmla="*/ 854774 w 3998026"/>
                  <a:gd name="connsiteY2833" fmla="*/ 446532 h 3992303"/>
                  <a:gd name="connsiteX2834" fmla="*/ 889064 w 3998026"/>
                  <a:gd name="connsiteY2834" fmla="*/ 416242 h 3992303"/>
                  <a:gd name="connsiteX2835" fmla="*/ 897065 w 3998026"/>
                  <a:gd name="connsiteY2835" fmla="*/ 406717 h 3992303"/>
                  <a:gd name="connsiteX2836" fmla="*/ 906590 w 3998026"/>
                  <a:gd name="connsiteY2836" fmla="*/ 392336 h 3992303"/>
                  <a:gd name="connsiteX2837" fmla="*/ 919925 w 3998026"/>
                  <a:gd name="connsiteY2837" fmla="*/ 379095 h 3992303"/>
                  <a:gd name="connsiteX2838" fmla="*/ 939737 w 3998026"/>
                  <a:gd name="connsiteY2838" fmla="*/ 367665 h 3992303"/>
                  <a:gd name="connsiteX2839" fmla="*/ 949262 w 3998026"/>
                  <a:gd name="connsiteY2839" fmla="*/ 360903 h 3992303"/>
                  <a:gd name="connsiteX2840" fmla="*/ 952119 w 3998026"/>
                  <a:gd name="connsiteY2840" fmla="*/ 353949 h 3992303"/>
                  <a:gd name="connsiteX2841" fmla="*/ 963740 w 3998026"/>
                  <a:gd name="connsiteY2841" fmla="*/ 344425 h 3992303"/>
                  <a:gd name="connsiteX2842" fmla="*/ 1000221 w 3998026"/>
                  <a:gd name="connsiteY2842" fmla="*/ 321945 h 3992303"/>
                  <a:gd name="connsiteX2843" fmla="*/ 1021938 w 3998026"/>
                  <a:gd name="connsiteY2843" fmla="*/ 308039 h 3992303"/>
                  <a:gd name="connsiteX2844" fmla="*/ 1036892 w 3998026"/>
                  <a:gd name="connsiteY2844" fmla="*/ 302800 h 3992303"/>
                  <a:gd name="connsiteX2845" fmla="*/ 1046417 w 3998026"/>
                  <a:gd name="connsiteY2845" fmla="*/ 301752 h 3992303"/>
                  <a:gd name="connsiteX2846" fmla="*/ 1072515 w 3998026"/>
                  <a:gd name="connsiteY2846" fmla="*/ 284036 h 3992303"/>
                  <a:gd name="connsiteX2847" fmla="*/ 1085088 w 3998026"/>
                  <a:gd name="connsiteY2847" fmla="*/ 276511 h 3992303"/>
                  <a:gd name="connsiteX2848" fmla="*/ 1099281 w 3998026"/>
                  <a:gd name="connsiteY2848" fmla="*/ 266986 h 3992303"/>
                  <a:gd name="connsiteX2849" fmla="*/ 1108329 w 3998026"/>
                  <a:gd name="connsiteY2849" fmla="*/ 259175 h 3992303"/>
                  <a:gd name="connsiteX2850" fmla="*/ 1104424 w 3998026"/>
                  <a:gd name="connsiteY2850" fmla="*/ 256699 h 3992303"/>
                  <a:gd name="connsiteX2851" fmla="*/ 1113949 w 3998026"/>
                  <a:gd name="connsiteY2851" fmla="*/ 244031 h 3992303"/>
                  <a:gd name="connsiteX2852" fmla="*/ 1121760 w 3998026"/>
                  <a:gd name="connsiteY2852" fmla="*/ 237363 h 3992303"/>
                  <a:gd name="connsiteX2853" fmla="*/ 1136047 w 3998026"/>
                  <a:gd name="connsiteY2853" fmla="*/ 235650 h 3992303"/>
                  <a:gd name="connsiteX2854" fmla="*/ 1130142 w 3998026"/>
                  <a:gd name="connsiteY2854" fmla="*/ 244031 h 3992303"/>
                  <a:gd name="connsiteX2855" fmla="*/ 1134809 w 3998026"/>
                  <a:gd name="connsiteY2855" fmla="*/ 244031 h 3992303"/>
                  <a:gd name="connsiteX2856" fmla="*/ 1140524 w 3998026"/>
                  <a:gd name="connsiteY2856" fmla="*/ 240507 h 3992303"/>
                  <a:gd name="connsiteX2857" fmla="*/ 1153002 w 3998026"/>
                  <a:gd name="connsiteY2857" fmla="*/ 230124 h 3992303"/>
                  <a:gd name="connsiteX2858" fmla="*/ 1156716 w 3998026"/>
                  <a:gd name="connsiteY2858" fmla="*/ 224409 h 3992303"/>
                  <a:gd name="connsiteX2859" fmla="*/ 1170527 w 3998026"/>
                  <a:gd name="connsiteY2859" fmla="*/ 213265 h 3992303"/>
                  <a:gd name="connsiteX2860" fmla="*/ 1187673 w 3998026"/>
                  <a:gd name="connsiteY2860" fmla="*/ 203073 h 3992303"/>
                  <a:gd name="connsiteX2861" fmla="*/ 1168623 w 3998026"/>
                  <a:gd name="connsiteY2861" fmla="*/ 210598 h 3992303"/>
                  <a:gd name="connsiteX2862" fmla="*/ 1159098 w 3998026"/>
                  <a:gd name="connsiteY2862" fmla="*/ 213265 h 3992303"/>
                  <a:gd name="connsiteX2863" fmla="*/ 1167480 w 3998026"/>
                  <a:gd name="connsiteY2863" fmla="*/ 207169 h 3992303"/>
                  <a:gd name="connsiteX2864" fmla="*/ 1190340 w 3998026"/>
                  <a:gd name="connsiteY2864" fmla="*/ 195358 h 3992303"/>
                  <a:gd name="connsiteX2865" fmla="*/ 1202913 w 3998026"/>
                  <a:gd name="connsiteY2865" fmla="*/ 188595 h 3992303"/>
                  <a:gd name="connsiteX2866" fmla="*/ 1227773 w 3998026"/>
                  <a:gd name="connsiteY2866" fmla="*/ 176117 h 3992303"/>
                  <a:gd name="connsiteX2867" fmla="*/ 1240917 w 3998026"/>
                  <a:gd name="connsiteY2867" fmla="*/ 169736 h 3992303"/>
                  <a:gd name="connsiteX2868" fmla="*/ 1250442 w 3998026"/>
                  <a:gd name="connsiteY2868" fmla="*/ 163926 h 3992303"/>
                  <a:gd name="connsiteX2869" fmla="*/ 1270540 w 3998026"/>
                  <a:gd name="connsiteY2869" fmla="*/ 154400 h 3992303"/>
                  <a:gd name="connsiteX2870" fmla="*/ 1285494 w 3998026"/>
                  <a:gd name="connsiteY2870" fmla="*/ 146304 h 3992303"/>
                  <a:gd name="connsiteX2871" fmla="*/ 1305306 w 3998026"/>
                  <a:gd name="connsiteY2871" fmla="*/ 137636 h 3992303"/>
                  <a:gd name="connsiteX2872" fmla="*/ 1323023 w 3998026"/>
                  <a:gd name="connsiteY2872" fmla="*/ 129731 h 3992303"/>
                  <a:gd name="connsiteX2873" fmla="*/ 1338739 w 3998026"/>
                  <a:gd name="connsiteY2873" fmla="*/ 122112 h 3992303"/>
                  <a:gd name="connsiteX2874" fmla="*/ 1352836 w 3998026"/>
                  <a:gd name="connsiteY2874" fmla="*/ 114967 h 3992303"/>
                  <a:gd name="connsiteX2875" fmla="*/ 1362933 w 3998026"/>
                  <a:gd name="connsiteY2875" fmla="*/ 110681 h 3992303"/>
                  <a:gd name="connsiteX2876" fmla="*/ 1383602 w 3998026"/>
                  <a:gd name="connsiteY2876" fmla="*/ 102870 h 3992303"/>
                  <a:gd name="connsiteX2877" fmla="*/ 1395032 w 3998026"/>
                  <a:gd name="connsiteY2877" fmla="*/ 97727 h 3992303"/>
                  <a:gd name="connsiteX2878" fmla="*/ 1401985 w 3998026"/>
                  <a:gd name="connsiteY2878" fmla="*/ 94488 h 3992303"/>
                  <a:gd name="connsiteX2879" fmla="*/ 1421988 w 3998026"/>
                  <a:gd name="connsiteY2879" fmla="*/ 84963 h 3992303"/>
                  <a:gd name="connsiteX2880" fmla="*/ 1413034 w 3998026"/>
                  <a:gd name="connsiteY2880" fmla="*/ 87440 h 3992303"/>
                  <a:gd name="connsiteX2881" fmla="*/ 1409605 w 3998026"/>
                  <a:gd name="connsiteY2881" fmla="*/ 88202 h 3992303"/>
                  <a:gd name="connsiteX2882" fmla="*/ 1405128 w 3998026"/>
                  <a:gd name="connsiteY2882" fmla="*/ 89154 h 3992303"/>
                  <a:gd name="connsiteX2883" fmla="*/ 1397318 w 3998026"/>
                  <a:gd name="connsiteY2883" fmla="*/ 91251 h 3992303"/>
                  <a:gd name="connsiteX2884" fmla="*/ 1398556 w 3998026"/>
                  <a:gd name="connsiteY2884" fmla="*/ 90679 h 3992303"/>
                  <a:gd name="connsiteX2885" fmla="*/ 1403985 w 3998026"/>
                  <a:gd name="connsiteY2885" fmla="*/ 88584 h 3992303"/>
                  <a:gd name="connsiteX2886" fmla="*/ 1401318 w 3998026"/>
                  <a:gd name="connsiteY2886" fmla="*/ 89154 h 3992303"/>
                  <a:gd name="connsiteX2887" fmla="*/ 1384650 w 3998026"/>
                  <a:gd name="connsiteY2887" fmla="*/ 94488 h 3992303"/>
                  <a:gd name="connsiteX2888" fmla="*/ 1385697 w 3998026"/>
                  <a:gd name="connsiteY2888" fmla="*/ 93821 h 3992303"/>
                  <a:gd name="connsiteX2889" fmla="*/ 1395222 w 3998026"/>
                  <a:gd name="connsiteY2889" fmla="*/ 90107 h 3992303"/>
                  <a:gd name="connsiteX2890" fmla="*/ 1415130 w 3998026"/>
                  <a:gd name="connsiteY2890" fmla="*/ 83249 h 3992303"/>
                  <a:gd name="connsiteX2891" fmla="*/ 1440276 w 3998026"/>
                  <a:gd name="connsiteY2891" fmla="*/ 75724 h 3992303"/>
                  <a:gd name="connsiteX2892" fmla="*/ 1443800 w 3998026"/>
                  <a:gd name="connsiteY2892" fmla="*/ 74486 h 3992303"/>
                  <a:gd name="connsiteX2893" fmla="*/ 1447229 w 3998026"/>
                  <a:gd name="connsiteY2893" fmla="*/ 73152 h 3992303"/>
                  <a:gd name="connsiteX2894" fmla="*/ 1454277 w 3998026"/>
                  <a:gd name="connsiteY2894" fmla="*/ 71057 h 3992303"/>
                  <a:gd name="connsiteX2895" fmla="*/ 1459230 w 3998026"/>
                  <a:gd name="connsiteY2895" fmla="*/ 69723 h 3992303"/>
                  <a:gd name="connsiteX2896" fmla="*/ 1465136 w 3998026"/>
                  <a:gd name="connsiteY2896" fmla="*/ 68199 h 3992303"/>
                  <a:gd name="connsiteX2897" fmla="*/ 1467993 w 3998026"/>
                  <a:gd name="connsiteY2897" fmla="*/ 68199 h 3992303"/>
                  <a:gd name="connsiteX2898" fmla="*/ 1475232 w 3998026"/>
                  <a:gd name="connsiteY2898" fmla="*/ 66485 h 3992303"/>
                  <a:gd name="connsiteX2899" fmla="*/ 1480090 w 3998026"/>
                  <a:gd name="connsiteY2899" fmla="*/ 65532 h 3992303"/>
                  <a:gd name="connsiteX2900" fmla="*/ 1478566 w 3998026"/>
                  <a:gd name="connsiteY2900" fmla="*/ 66294 h 3992303"/>
                  <a:gd name="connsiteX2901" fmla="*/ 1485710 w 3998026"/>
                  <a:gd name="connsiteY2901" fmla="*/ 64770 h 3992303"/>
                  <a:gd name="connsiteX2902" fmla="*/ 1497711 w 3998026"/>
                  <a:gd name="connsiteY2902" fmla="*/ 61532 h 3992303"/>
                  <a:gd name="connsiteX2903" fmla="*/ 1508094 w 3998026"/>
                  <a:gd name="connsiteY2903" fmla="*/ 58579 h 3992303"/>
                  <a:gd name="connsiteX2904" fmla="*/ 1500664 w 3998026"/>
                  <a:gd name="connsiteY2904" fmla="*/ 60008 h 3992303"/>
                  <a:gd name="connsiteX2905" fmla="*/ 1493616 w 3998026"/>
                  <a:gd name="connsiteY2905" fmla="*/ 61532 h 3992303"/>
                  <a:gd name="connsiteX2906" fmla="*/ 1499331 w 3998026"/>
                  <a:gd name="connsiteY2906" fmla="*/ 59627 h 3992303"/>
                  <a:gd name="connsiteX2907" fmla="*/ 1515523 w 3998026"/>
                  <a:gd name="connsiteY2907" fmla="*/ 55340 h 3992303"/>
                  <a:gd name="connsiteX2908" fmla="*/ 1518762 w 3998026"/>
                  <a:gd name="connsiteY2908" fmla="*/ 54389 h 3992303"/>
                  <a:gd name="connsiteX2909" fmla="*/ 1546289 w 3998026"/>
                  <a:gd name="connsiteY2909" fmla="*/ 48198 h 3992303"/>
                  <a:gd name="connsiteX2910" fmla="*/ 1581055 w 3998026"/>
                  <a:gd name="connsiteY2910" fmla="*/ 40386 h 3992303"/>
                  <a:gd name="connsiteX2911" fmla="*/ 1592295 w 3998026"/>
                  <a:gd name="connsiteY2911" fmla="*/ 38195 h 3992303"/>
                  <a:gd name="connsiteX2912" fmla="*/ 1607916 w 3998026"/>
                  <a:gd name="connsiteY2912" fmla="*/ 35147 h 3992303"/>
                  <a:gd name="connsiteX2913" fmla="*/ 1613631 w 3998026"/>
                  <a:gd name="connsiteY2913" fmla="*/ 34195 h 3992303"/>
                  <a:gd name="connsiteX2914" fmla="*/ 1615631 w 3998026"/>
                  <a:gd name="connsiteY2914" fmla="*/ 34195 h 3992303"/>
                  <a:gd name="connsiteX2915" fmla="*/ 1617060 w 3998026"/>
                  <a:gd name="connsiteY2915" fmla="*/ 34195 h 3992303"/>
                  <a:gd name="connsiteX2916" fmla="*/ 1625346 w 3998026"/>
                  <a:gd name="connsiteY2916" fmla="*/ 32766 h 3992303"/>
                  <a:gd name="connsiteX2917" fmla="*/ 1649730 w 3998026"/>
                  <a:gd name="connsiteY2917" fmla="*/ 28386 h 3992303"/>
                  <a:gd name="connsiteX2918" fmla="*/ 1677258 w 3998026"/>
                  <a:gd name="connsiteY2918" fmla="*/ 23623 h 3992303"/>
                  <a:gd name="connsiteX2919" fmla="*/ 1690402 w 3998026"/>
                  <a:gd name="connsiteY2919" fmla="*/ 21528 h 3992303"/>
                  <a:gd name="connsiteX2920" fmla="*/ 1694212 w 3998026"/>
                  <a:gd name="connsiteY2920" fmla="*/ 20669 h 3992303"/>
                  <a:gd name="connsiteX2921" fmla="*/ 1693164 w 3998026"/>
                  <a:gd name="connsiteY2921" fmla="*/ 20669 h 3992303"/>
                  <a:gd name="connsiteX2922" fmla="*/ 1699927 w 3998026"/>
                  <a:gd name="connsiteY2922" fmla="*/ 19622 h 3992303"/>
                  <a:gd name="connsiteX2923" fmla="*/ 1703451 w 3998026"/>
                  <a:gd name="connsiteY2923" fmla="*/ 19622 h 3992303"/>
                  <a:gd name="connsiteX2924" fmla="*/ 1734979 w 3998026"/>
                  <a:gd name="connsiteY2924" fmla="*/ 15526 h 3992303"/>
                  <a:gd name="connsiteX2925" fmla="*/ 1713357 w 3998026"/>
                  <a:gd name="connsiteY2925" fmla="*/ 18193 h 3992303"/>
                  <a:gd name="connsiteX2926" fmla="*/ 1740599 w 3998026"/>
                  <a:gd name="connsiteY2926" fmla="*/ 14288 h 3992303"/>
                  <a:gd name="connsiteX2927" fmla="*/ 1755362 w 3998026"/>
                  <a:gd name="connsiteY2927" fmla="*/ 10192 h 3992303"/>
                  <a:gd name="connsiteX2928" fmla="*/ 1762125 w 3998026"/>
                  <a:gd name="connsiteY2928" fmla="*/ 9430 h 3992303"/>
                  <a:gd name="connsiteX2929" fmla="*/ 1780604 w 3998026"/>
                  <a:gd name="connsiteY2929" fmla="*/ 7620 h 3992303"/>
                  <a:gd name="connsiteX2930" fmla="*/ 1775079 w 3998026"/>
                  <a:gd name="connsiteY2930" fmla="*/ 8287 h 3992303"/>
                  <a:gd name="connsiteX2931" fmla="*/ 1791155 w 3998026"/>
                  <a:gd name="connsiteY2931" fmla="*/ 6540 h 3992303"/>
                  <a:gd name="connsiteX2932" fmla="*/ 1791718 w 3998026"/>
                  <a:gd name="connsiteY2932" fmla="*/ 6488 h 3992303"/>
                  <a:gd name="connsiteX2933" fmla="*/ 1783080 w 3998026"/>
                  <a:gd name="connsiteY2933" fmla="*/ 7525 h 3992303"/>
                  <a:gd name="connsiteX2934" fmla="*/ 1784128 w 3998026"/>
                  <a:gd name="connsiteY2934" fmla="*/ 7525 h 3992303"/>
                  <a:gd name="connsiteX2935" fmla="*/ 1797749 w 3998026"/>
                  <a:gd name="connsiteY2935" fmla="*/ 6096 h 3992303"/>
                  <a:gd name="connsiteX2936" fmla="*/ 1810703 w 3998026"/>
                  <a:gd name="connsiteY2936" fmla="*/ 4763 h 3992303"/>
                  <a:gd name="connsiteX2937" fmla="*/ 1791718 w 3998026"/>
                  <a:gd name="connsiteY2937" fmla="*/ 6488 h 3992303"/>
                  <a:gd name="connsiteX2938" fmla="*/ 1792605 w 3998026"/>
                  <a:gd name="connsiteY2938" fmla="*/ 6382 h 3992303"/>
                  <a:gd name="connsiteX2939" fmla="*/ 1791155 w 3998026"/>
                  <a:gd name="connsiteY2939" fmla="*/ 6540 h 3992303"/>
                  <a:gd name="connsiteX2940" fmla="*/ 1787652 w 3998026"/>
                  <a:gd name="connsiteY2940" fmla="*/ 6858 h 3992303"/>
                  <a:gd name="connsiteX2941" fmla="*/ 1803845 w 3998026"/>
                  <a:gd name="connsiteY2941" fmla="*/ 5239 h 3992303"/>
                  <a:gd name="connsiteX2942" fmla="*/ 1826610 w 3998026"/>
                  <a:gd name="connsiteY2942" fmla="*/ 2953 h 3992303"/>
                  <a:gd name="connsiteX2943" fmla="*/ 1829372 w 3998026"/>
                  <a:gd name="connsiteY2943" fmla="*/ 2953 h 3992303"/>
                  <a:gd name="connsiteX2944" fmla="*/ 1831467 w 3998026"/>
                  <a:gd name="connsiteY2944" fmla="*/ 2953 h 3992303"/>
                  <a:gd name="connsiteX2945" fmla="*/ 1836706 w 3998026"/>
                  <a:gd name="connsiteY2945" fmla="*/ 2953 h 3992303"/>
                  <a:gd name="connsiteX2946" fmla="*/ 1841659 w 3998026"/>
                  <a:gd name="connsiteY2946" fmla="*/ 2953 h 3992303"/>
                  <a:gd name="connsiteX2947" fmla="*/ 1844612 w 3998026"/>
                  <a:gd name="connsiteY2947" fmla="*/ 2953 h 3992303"/>
                  <a:gd name="connsiteX2948" fmla="*/ 1852899 w 3998026"/>
                  <a:gd name="connsiteY2948" fmla="*/ 2286 h 3992303"/>
                  <a:gd name="connsiteX2949" fmla="*/ 1845563 w 3998026"/>
                  <a:gd name="connsiteY2949" fmla="*/ 2953 h 3992303"/>
                  <a:gd name="connsiteX2950" fmla="*/ 1841373 w 3998026"/>
                  <a:gd name="connsiteY2950" fmla="*/ 3334 h 3992303"/>
                  <a:gd name="connsiteX2951" fmla="*/ 1845660 w 3998026"/>
                  <a:gd name="connsiteY2951" fmla="*/ 3334 h 3992303"/>
                  <a:gd name="connsiteX2952" fmla="*/ 1856518 w 3998026"/>
                  <a:gd name="connsiteY2952" fmla="*/ 2477 h 3992303"/>
                  <a:gd name="connsiteX2953" fmla="*/ 1861471 w 3998026"/>
                  <a:gd name="connsiteY2953" fmla="*/ 2477 h 3992303"/>
                  <a:gd name="connsiteX2954" fmla="*/ 1872711 w 3998026"/>
                  <a:gd name="connsiteY2954" fmla="*/ 1810 h 3992303"/>
                  <a:gd name="connsiteX2955" fmla="*/ 1890046 w 3998026"/>
                  <a:gd name="connsiteY2955" fmla="*/ 762 h 399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Lst>
                <a:rect l="l" t="t" r="r" b="b"/>
                <a:pathLst>
                  <a:path w="3998026" h="3992303">
                    <a:moveTo>
                      <a:pt x="1805809" y="3990187"/>
                    </a:moveTo>
                    <a:lnTo>
                      <a:pt x="1823656" y="3991928"/>
                    </a:lnTo>
                    <a:lnTo>
                      <a:pt x="1820227" y="3991928"/>
                    </a:lnTo>
                    <a:close/>
                    <a:moveTo>
                      <a:pt x="1800410" y="3989446"/>
                    </a:moveTo>
                    <a:lnTo>
                      <a:pt x="1803744" y="3989732"/>
                    </a:lnTo>
                    <a:lnTo>
                      <a:pt x="1815269" y="3990970"/>
                    </a:lnTo>
                    <a:lnTo>
                      <a:pt x="1825842" y="3992018"/>
                    </a:lnTo>
                    <a:lnTo>
                      <a:pt x="1828128" y="3992303"/>
                    </a:lnTo>
                    <a:lnTo>
                      <a:pt x="1812316" y="3990780"/>
                    </a:lnTo>
                    <a:close/>
                    <a:moveTo>
                      <a:pt x="1784699" y="3987737"/>
                    </a:moveTo>
                    <a:lnTo>
                      <a:pt x="1800511" y="3989547"/>
                    </a:lnTo>
                    <a:lnTo>
                      <a:pt x="1805809" y="3990187"/>
                    </a:lnTo>
                    <a:lnTo>
                      <a:pt x="1804130" y="3990023"/>
                    </a:lnTo>
                    <a:lnTo>
                      <a:pt x="1790128" y="3988499"/>
                    </a:lnTo>
                    <a:close/>
                    <a:moveTo>
                      <a:pt x="1723759" y="3980616"/>
                    </a:moveTo>
                    <a:lnTo>
                      <a:pt x="1746980" y="3983546"/>
                    </a:lnTo>
                    <a:lnTo>
                      <a:pt x="1761172" y="3985070"/>
                    </a:lnTo>
                    <a:lnTo>
                      <a:pt x="1750028" y="3983927"/>
                    </a:lnTo>
                    <a:lnTo>
                      <a:pt x="1746980" y="3983927"/>
                    </a:lnTo>
                    <a:close/>
                    <a:moveTo>
                      <a:pt x="1671380" y="3973154"/>
                    </a:moveTo>
                    <a:lnTo>
                      <a:pt x="1696212" y="3976688"/>
                    </a:lnTo>
                    <a:lnTo>
                      <a:pt x="1723759" y="3980616"/>
                    </a:lnTo>
                    <a:lnTo>
                      <a:pt x="1696402" y="3977164"/>
                    </a:lnTo>
                    <a:lnTo>
                      <a:pt x="1683734" y="3975259"/>
                    </a:lnTo>
                    <a:close/>
                    <a:moveTo>
                      <a:pt x="1669044" y="3972756"/>
                    </a:moveTo>
                    <a:lnTo>
                      <a:pt x="1671380" y="3973154"/>
                    </a:lnTo>
                    <a:lnTo>
                      <a:pt x="1670113" y="3972973"/>
                    </a:lnTo>
                    <a:close/>
                    <a:moveTo>
                      <a:pt x="1536717" y="3945791"/>
                    </a:moveTo>
                    <a:lnTo>
                      <a:pt x="1669044" y="3972756"/>
                    </a:lnTo>
                    <a:lnTo>
                      <a:pt x="1658588" y="3970973"/>
                    </a:lnTo>
                    <a:lnTo>
                      <a:pt x="1625917" y="3964687"/>
                    </a:lnTo>
                    <a:lnTo>
                      <a:pt x="1592389" y="3957829"/>
                    </a:lnTo>
                    <a:lnTo>
                      <a:pt x="1576387" y="3954781"/>
                    </a:lnTo>
                    <a:lnTo>
                      <a:pt x="1547146" y="3948304"/>
                    </a:lnTo>
                    <a:close/>
                    <a:moveTo>
                      <a:pt x="2927604" y="3252026"/>
                    </a:moveTo>
                    <a:lnTo>
                      <a:pt x="2928747" y="3264980"/>
                    </a:lnTo>
                    <a:lnTo>
                      <a:pt x="2923889" y="3286792"/>
                    </a:lnTo>
                    <a:lnTo>
                      <a:pt x="2918079" y="3301651"/>
                    </a:lnTo>
                    <a:lnTo>
                      <a:pt x="2908554" y="3331655"/>
                    </a:lnTo>
                    <a:lnTo>
                      <a:pt x="2901982" y="3345562"/>
                    </a:lnTo>
                    <a:lnTo>
                      <a:pt x="2890647" y="3355087"/>
                    </a:lnTo>
                    <a:lnTo>
                      <a:pt x="2886075" y="3343276"/>
                    </a:lnTo>
                    <a:cubicBezTo>
                      <a:pt x="2882170" y="3350514"/>
                      <a:pt x="2878169" y="3357563"/>
                      <a:pt x="2874169" y="3364707"/>
                    </a:cubicBezTo>
                    <a:lnTo>
                      <a:pt x="2854547" y="3393282"/>
                    </a:lnTo>
                    <a:cubicBezTo>
                      <a:pt x="2804922" y="3450337"/>
                      <a:pt x="2737485" y="3525394"/>
                      <a:pt x="2685574" y="3580448"/>
                    </a:cubicBezTo>
                    <a:lnTo>
                      <a:pt x="2662333" y="3588925"/>
                    </a:lnTo>
                    <a:lnTo>
                      <a:pt x="2649284" y="3591021"/>
                    </a:lnTo>
                    <a:lnTo>
                      <a:pt x="2637568" y="3579496"/>
                    </a:lnTo>
                    <a:lnTo>
                      <a:pt x="2666143" y="3509963"/>
                    </a:lnTo>
                    <a:lnTo>
                      <a:pt x="2691860" y="3483864"/>
                    </a:lnTo>
                    <a:lnTo>
                      <a:pt x="2712339" y="3463957"/>
                    </a:lnTo>
                    <a:lnTo>
                      <a:pt x="2723579" y="3435382"/>
                    </a:lnTo>
                    <a:lnTo>
                      <a:pt x="2734342" y="3404140"/>
                    </a:lnTo>
                    <a:lnTo>
                      <a:pt x="2743867" y="3391091"/>
                    </a:lnTo>
                    <a:lnTo>
                      <a:pt x="2759678" y="3367088"/>
                    </a:lnTo>
                    <a:lnTo>
                      <a:pt x="2769203" y="3357563"/>
                    </a:lnTo>
                    <a:lnTo>
                      <a:pt x="2799302" y="3351467"/>
                    </a:lnTo>
                    <a:lnTo>
                      <a:pt x="2837879" y="3333179"/>
                    </a:lnTo>
                    <a:lnTo>
                      <a:pt x="2855024" y="3330703"/>
                    </a:lnTo>
                    <a:lnTo>
                      <a:pt x="2868835" y="3302699"/>
                    </a:lnTo>
                    <a:lnTo>
                      <a:pt x="2874455" y="3290888"/>
                    </a:lnTo>
                    <a:lnTo>
                      <a:pt x="2885313" y="3290888"/>
                    </a:lnTo>
                    <a:lnTo>
                      <a:pt x="2903696" y="3279077"/>
                    </a:lnTo>
                    <a:lnTo>
                      <a:pt x="2916174" y="3260027"/>
                    </a:lnTo>
                    <a:close/>
                    <a:moveTo>
                      <a:pt x="3666173" y="3104960"/>
                    </a:moveTo>
                    <a:cubicBezTo>
                      <a:pt x="3665506" y="3106008"/>
                      <a:pt x="3664744" y="3107056"/>
                      <a:pt x="3664077" y="3108198"/>
                    </a:cubicBezTo>
                    <a:cubicBezTo>
                      <a:pt x="3647694" y="3132582"/>
                      <a:pt x="3630930" y="3156776"/>
                      <a:pt x="3613595" y="3180493"/>
                    </a:cubicBezTo>
                    <a:cubicBezTo>
                      <a:pt x="3631692" y="3155795"/>
                      <a:pt x="3649218" y="3130611"/>
                      <a:pt x="3666173" y="3104960"/>
                    </a:cubicBezTo>
                    <a:close/>
                    <a:moveTo>
                      <a:pt x="3712084" y="3032570"/>
                    </a:moveTo>
                    <a:cubicBezTo>
                      <a:pt x="3701415" y="3050191"/>
                      <a:pt x="3690367" y="3067717"/>
                      <a:pt x="3679127" y="3084958"/>
                    </a:cubicBezTo>
                    <a:cubicBezTo>
                      <a:pt x="3674841" y="3091625"/>
                      <a:pt x="3670554" y="3098293"/>
                      <a:pt x="3666173" y="3105055"/>
                    </a:cubicBezTo>
                    <a:cubicBezTo>
                      <a:pt x="3681985" y="3081176"/>
                      <a:pt x="3697291" y="3057021"/>
                      <a:pt x="3712084" y="3032570"/>
                    </a:cubicBezTo>
                    <a:close/>
                    <a:moveTo>
                      <a:pt x="3814191" y="2836641"/>
                    </a:moveTo>
                    <a:lnTo>
                      <a:pt x="3813714" y="2837879"/>
                    </a:lnTo>
                    <a:lnTo>
                      <a:pt x="3809809" y="2846166"/>
                    </a:lnTo>
                    <a:cubicBezTo>
                      <a:pt x="3811333" y="2843213"/>
                      <a:pt x="3812667" y="2839975"/>
                      <a:pt x="3814191" y="2836641"/>
                    </a:cubicBezTo>
                    <a:close/>
                    <a:moveTo>
                      <a:pt x="3849624" y="2760727"/>
                    </a:moveTo>
                    <a:cubicBezTo>
                      <a:pt x="3846099" y="2769395"/>
                      <a:pt x="3842575" y="2777967"/>
                      <a:pt x="3838861" y="2786444"/>
                    </a:cubicBezTo>
                    <a:cubicBezTo>
                      <a:pt x="3832383" y="2801589"/>
                      <a:pt x="3825621" y="2816639"/>
                      <a:pt x="3818763" y="2831593"/>
                    </a:cubicBezTo>
                    <a:cubicBezTo>
                      <a:pt x="3815429" y="2838737"/>
                      <a:pt x="3812286" y="2846071"/>
                      <a:pt x="3808857" y="2853215"/>
                    </a:cubicBezTo>
                    <a:cubicBezTo>
                      <a:pt x="3823335" y="2822801"/>
                      <a:pt x="3836927" y="2791969"/>
                      <a:pt x="3849624" y="2760727"/>
                    </a:cubicBezTo>
                    <a:close/>
                    <a:moveTo>
                      <a:pt x="3846290" y="2718245"/>
                    </a:moveTo>
                    <a:cubicBezTo>
                      <a:pt x="3845290" y="2723370"/>
                      <a:pt x="3844623" y="2728561"/>
                      <a:pt x="3844290" y="2733771"/>
                    </a:cubicBezTo>
                    <a:lnTo>
                      <a:pt x="3846481" y="2735009"/>
                    </a:lnTo>
                    <a:cubicBezTo>
                      <a:pt x="3847147" y="2738819"/>
                      <a:pt x="3826764" y="2814257"/>
                      <a:pt x="3787997" y="2891791"/>
                    </a:cubicBezTo>
                    <a:cubicBezTo>
                      <a:pt x="3783806" y="2900839"/>
                      <a:pt x="3778948" y="2909793"/>
                      <a:pt x="3774281" y="2918746"/>
                    </a:cubicBezTo>
                    <a:cubicBezTo>
                      <a:pt x="3757327" y="2951322"/>
                      <a:pt x="3739610" y="2983231"/>
                      <a:pt x="3720560" y="3014758"/>
                    </a:cubicBezTo>
                    <a:cubicBezTo>
                      <a:pt x="3767614" y="2932843"/>
                      <a:pt x="3812667" y="2833974"/>
                      <a:pt x="3824764" y="2784920"/>
                    </a:cubicBezTo>
                    <a:cubicBezTo>
                      <a:pt x="3829907" y="2763965"/>
                      <a:pt x="3842099" y="2722722"/>
                      <a:pt x="3846290" y="2718245"/>
                    </a:cubicBezTo>
                    <a:close/>
                    <a:moveTo>
                      <a:pt x="3876866" y="2691099"/>
                    </a:moveTo>
                    <a:cubicBezTo>
                      <a:pt x="3873532" y="2700148"/>
                      <a:pt x="3870103" y="2709196"/>
                      <a:pt x="3866674" y="2718245"/>
                    </a:cubicBezTo>
                    <a:cubicBezTo>
                      <a:pt x="3861816" y="2730723"/>
                      <a:pt x="3856768" y="2743201"/>
                      <a:pt x="3851720" y="2755583"/>
                    </a:cubicBezTo>
                    <a:cubicBezTo>
                      <a:pt x="3860387" y="2734247"/>
                      <a:pt x="3868865" y="2712721"/>
                      <a:pt x="3876866" y="2691099"/>
                    </a:cubicBezTo>
                    <a:close/>
                    <a:moveTo>
                      <a:pt x="3767418" y="2581270"/>
                    </a:moveTo>
                    <a:lnTo>
                      <a:pt x="3763227" y="2660232"/>
                    </a:lnTo>
                    <a:lnTo>
                      <a:pt x="3728747" y="2707381"/>
                    </a:lnTo>
                    <a:lnTo>
                      <a:pt x="3738939" y="2658137"/>
                    </a:lnTo>
                    <a:close/>
                    <a:moveTo>
                      <a:pt x="145155" y="2541075"/>
                    </a:moveTo>
                    <a:lnTo>
                      <a:pt x="151156" y="2560982"/>
                    </a:lnTo>
                    <a:lnTo>
                      <a:pt x="144775" y="2564221"/>
                    </a:lnTo>
                    <a:lnTo>
                      <a:pt x="140012" y="2548123"/>
                    </a:lnTo>
                    <a:close/>
                    <a:moveTo>
                      <a:pt x="3927634" y="2526030"/>
                    </a:moveTo>
                    <a:lnTo>
                      <a:pt x="3927157" y="2528030"/>
                    </a:lnTo>
                    <a:lnTo>
                      <a:pt x="3926586" y="2529935"/>
                    </a:lnTo>
                    <a:cubicBezTo>
                      <a:pt x="3926586" y="2528697"/>
                      <a:pt x="3927348" y="2527364"/>
                      <a:pt x="3927634" y="2526030"/>
                    </a:cubicBezTo>
                    <a:close/>
                    <a:moveTo>
                      <a:pt x="3931062" y="2520792"/>
                    </a:moveTo>
                    <a:cubicBezTo>
                      <a:pt x="3929443" y="2526888"/>
                      <a:pt x="3927919" y="2532984"/>
                      <a:pt x="3926205" y="2538985"/>
                    </a:cubicBezTo>
                    <a:cubicBezTo>
                      <a:pt x="3924109" y="2546509"/>
                      <a:pt x="3921823" y="2554130"/>
                      <a:pt x="3919918" y="2561559"/>
                    </a:cubicBezTo>
                    <a:cubicBezTo>
                      <a:pt x="3923823" y="2548129"/>
                      <a:pt x="3927443" y="2534413"/>
                      <a:pt x="3931062" y="2520792"/>
                    </a:cubicBezTo>
                    <a:close/>
                    <a:moveTo>
                      <a:pt x="3935921" y="2494407"/>
                    </a:moveTo>
                    <a:lnTo>
                      <a:pt x="3935159" y="2497836"/>
                    </a:lnTo>
                    <a:lnTo>
                      <a:pt x="3927634" y="2526030"/>
                    </a:lnTo>
                    <a:cubicBezTo>
                      <a:pt x="3930492" y="2515553"/>
                      <a:pt x="3933254" y="2504980"/>
                      <a:pt x="3935921" y="2494407"/>
                    </a:cubicBezTo>
                    <a:close/>
                    <a:moveTo>
                      <a:pt x="58769" y="2482025"/>
                    </a:moveTo>
                    <a:lnTo>
                      <a:pt x="62103" y="2491550"/>
                    </a:lnTo>
                    <a:lnTo>
                      <a:pt x="63341" y="2503171"/>
                    </a:lnTo>
                    <a:lnTo>
                      <a:pt x="64198" y="2509933"/>
                    </a:lnTo>
                    <a:lnTo>
                      <a:pt x="71437" y="2533841"/>
                    </a:lnTo>
                    <a:lnTo>
                      <a:pt x="82867" y="2578609"/>
                    </a:lnTo>
                    <a:lnTo>
                      <a:pt x="88773" y="2593277"/>
                    </a:lnTo>
                    <a:lnTo>
                      <a:pt x="88773" y="2584419"/>
                    </a:lnTo>
                    <a:lnTo>
                      <a:pt x="74390" y="2540509"/>
                    </a:lnTo>
                    <a:lnTo>
                      <a:pt x="72199" y="2522125"/>
                    </a:lnTo>
                    <a:lnTo>
                      <a:pt x="72771" y="2513934"/>
                    </a:lnTo>
                    <a:lnTo>
                      <a:pt x="68294" y="2491550"/>
                    </a:lnTo>
                    <a:lnTo>
                      <a:pt x="76104" y="2509933"/>
                    </a:lnTo>
                    <a:lnTo>
                      <a:pt x="79248" y="2511743"/>
                    </a:lnTo>
                    <a:lnTo>
                      <a:pt x="83248" y="2519649"/>
                    </a:lnTo>
                    <a:lnTo>
                      <a:pt x="90202" y="2543461"/>
                    </a:lnTo>
                    <a:lnTo>
                      <a:pt x="96869" y="2552224"/>
                    </a:lnTo>
                    <a:lnTo>
                      <a:pt x="99536" y="2544319"/>
                    </a:lnTo>
                    <a:lnTo>
                      <a:pt x="116871" y="2564226"/>
                    </a:lnTo>
                    <a:lnTo>
                      <a:pt x="129063" y="2538889"/>
                    </a:lnTo>
                    <a:lnTo>
                      <a:pt x="135540" y="2548986"/>
                    </a:lnTo>
                    <a:lnTo>
                      <a:pt x="133826" y="2552224"/>
                    </a:lnTo>
                    <a:lnTo>
                      <a:pt x="139636" y="2568036"/>
                    </a:lnTo>
                    <a:lnTo>
                      <a:pt x="158686" y="2587086"/>
                    </a:lnTo>
                    <a:lnTo>
                      <a:pt x="164496" y="2614708"/>
                    </a:lnTo>
                    <a:lnTo>
                      <a:pt x="174498" y="2615851"/>
                    </a:lnTo>
                    <a:lnTo>
                      <a:pt x="186785" y="2627567"/>
                    </a:lnTo>
                    <a:lnTo>
                      <a:pt x="201073" y="2645093"/>
                    </a:lnTo>
                    <a:lnTo>
                      <a:pt x="211359" y="2667953"/>
                    </a:lnTo>
                    <a:lnTo>
                      <a:pt x="218884" y="2675859"/>
                    </a:lnTo>
                    <a:lnTo>
                      <a:pt x="239649" y="2702243"/>
                    </a:lnTo>
                    <a:lnTo>
                      <a:pt x="243363" y="2696528"/>
                    </a:lnTo>
                    <a:lnTo>
                      <a:pt x="252888" y="2707005"/>
                    </a:lnTo>
                    <a:lnTo>
                      <a:pt x="270415" y="2703196"/>
                    </a:lnTo>
                    <a:lnTo>
                      <a:pt x="288893" y="2715197"/>
                    </a:lnTo>
                    <a:lnTo>
                      <a:pt x="305943" y="2723293"/>
                    </a:lnTo>
                    <a:lnTo>
                      <a:pt x="335280" y="2762631"/>
                    </a:lnTo>
                    <a:lnTo>
                      <a:pt x="358426" y="2810733"/>
                    </a:lnTo>
                    <a:lnTo>
                      <a:pt x="383572" y="2838641"/>
                    </a:lnTo>
                    <a:lnTo>
                      <a:pt x="395668" y="2858644"/>
                    </a:lnTo>
                    <a:lnTo>
                      <a:pt x="400240" y="2896172"/>
                    </a:lnTo>
                    <a:lnTo>
                      <a:pt x="393001" y="2898268"/>
                    </a:lnTo>
                    <a:lnTo>
                      <a:pt x="398621" y="2912746"/>
                    </a:lnTo>
                    <a:lnTo>
                      <a:pt x="406336" y="2923318"/>
                    </a:lnTo>
                    <a:lnTo>
                      <a:pt x="407479" y="2917508"/>
                    </a:lnTo>
                    <a:lnTo>
                      <a:pt x="404241" y="2899125"/>
                    </a:lnTo>
                    <a:lnTo>
                      <a:pt x="418528" y="2898268"/>
                    </a:lnTo>
                    <a:lnTo>
                      <a:pt x="441293" y="2915794"/>
                    </a:lnTo>
                    <a:lnTo>
                      <a:pt x="443293" y="2923604"/>
                    </a:lnTo>
                    <a:lnTo>
                      <a:pt x="445008" y="2951322"/>
                    </a:lnTo>
                    <a:lnTo>
                      <a:pt x="452151" y="2961704"/>
                    </a:lnTo>
                    <a:lnTo>
                      <a:pt x="452151" y="2950655"/>
                    </a:lnTo>
                    <a:lnTo>
                      <a:pt x="452151" y="2941892"/>
                    </a:lnTo>
                    <a:lnTo>
                      <a:pt x="458438" y="2944845"/>
                    </a:lnTo>
                    <a:lnTo>
                      <a:pt x="452151" y="2926938"/>
                    </a:lnTo>
                    <a:lnTo>
                      <a:pt x="452818" y="2916270"/>
                    </a:lnTo>
                    <a:lnTo>
                      <a:pt x="471868" y="2921889"/>
                    </a:lnTo>
                    <a:lnTo>
                      <a:pt x="500443" y="2939130"/>
                    </a:lnTo>
                    <a:lnTo>
                      <a:pt x="530066" y="2965609"/>
                    </a:lnTo>
                    <a:lnTo>
                      <a:pt x="540448" y="2994661"/>
                    </a:lnTo>
                    <a:lnTo>
                      <a:pt x="552640" y="2975992"/>
                    </a:lnTo>
                    <a:lnTo>
                      <a:pt x="557022" y="2977992"/>
                    </a:lnTo>
                    <a:lnTo>
                      <a:pt x="588073" y="2991327"/>
                    </a:lnTo>
                    <a:lnTo>
                      <a:pt x="599122" y="2987707"/>
                    </a:lnTo>
                    <a:lnTo>
                      <a:pt x="629697" y="2993898"/>
                    </a:lnTo>
                    <a:lnTo>
                      <a:pt x="659416" y="3017521"/>
                    </a:lnTo>
                    <a:lnTo>
                      <a:pt x="681704" y="3036571"/>
                    </a:lnTo>
                    <a:lnTo>
                      <a:pt x="699706" y="3048477"/>
                    </a:lnTo>
                    <a:lnTo>
                      <a:pt x="717899" y="3055144"/>
                    </a:lnTo>
                    <a:lnTo>
                      <a:pt x="733901" y="3055144"/>
                    </a:lnTo>
                    <a:lnTo>
                      <a:pt x="752951" y="3080481"/>
                    </a:lnTo>
                    <a:lnTo>
                      <a:pt x="774763" y="3114771"/>
                    </a:lnTo>
                    <a:lnTo>
                      <a:pt x="792861" y="3155728"/>
                    </a:lnTo>
                    <a:lnTo>
                      <a:pt x="798957" y="3189352"/>
                    </a:lnTo>
                    <a:lnTo>
                      <a:pt x="797242" y="3211069"/>
                    </a:lnTo>
                    <a:lnTo>
                      <a:pt x="790003" y="3219546"/>
                    </a:lnTo>
                    <a:lnTo>
                      <a:pt x="802862" y="3262504"/>
                    </a:lnTo>
                    <a:lnTo>
                      <a:pt x="804291" y="3273076"/>
                    </a:lnTo>
                    <a:lnTo>
                      <a:pt x="790480" y="3267838"/>
                    </a:lnTo>
                    <a:lnTo>
                      <a:pt x="792480" y="3275457"/>
                    </a:lnTo>
                    <a:lnTo>
                      <a:pt x="798385" y="3279934"/>
                    </a:lnTo>
                    <a:lnTo>
                      <a:pt x="802100" y="3291650"/>
                    </a:lnTo>
                    <a:lnTo>
                      <a:pt x="814673" y="3312796"/>
                    </a:lnTo>
                    <a:lnTo>
                      <a:pt x="851249" y="3361945"/>
                    </a:lnTo>
                    <a:lnTo>
                      <a:pt x="864775" y="3384709"/>
                    </a:lnTo>
                    <a:cubicBezTo>
                      <a:pt x="869918" y="3391567"/>
                      <a:pt x="875157" y="3398425"/>
                      <a:pt x="880396" y="3405188"/>
                    </a:cubicBezTo>
                    <a:lnTo>
                      <a:pt x="880396" y="3410998"/>
                    </a:lnTo>
                    <a:lnTo>
                      <a:pt x="887349" y="3423571"/>
                    </a:lnTo>
                    <a:lnTo>
                      <a:pt x="904875" y="3447670"/>
                    </a:lnTo>
                    <a:lnTo>
                      <a:pt x="904875" y="3455575"/>
                    </a:lnTo>
                    <a:cubicBezTo>
                      <a:pt x="907732" y="3459480"/>
                      <a:pt x="911066" y="3463481"/>
                      <a:pt x="914400" y="3467291"/>
                    </a:cubicBezTo>
                    <a:lnTo>
                      <a:pt x="922782" y="3482245"/>
                    </a:lnTo>
                    <a:lnTo>
                      <a:pt x="929164" y="3497295"/>
                    </a:lnTo>
                    <a:lnTo>
                      <a:pt x="943737" y="3513202"/>
                    </a:lnTo>
                    <a:lnTo>
                      <a:pt x="936879" y="3518250"/>
                    </a:lnTo>
                    <a:lnTo>
                      <a:pt x="946975" y="3528822"/>
                    </a:lnTo>
                    <a:lnTo>
                      <a:pt x="941737" y="3535204"/>
                    </a:lnTo>
                    <a:lnTo>
                      <a:pt x="920781" y="3534728"/>
                    </a:lnTo>
                    <a:lnTo>
                      <a:pt x="924877" y="3544253"/>
                    </a:lnTo>
                    <a:lnTo>
                      <a:pt x="925639" y="3555112"/>
                    </a:lnTo>
                    <a:lnTo>
                      <a:pt x="924210" y="3567589"/>
                    </a:lnTo>
                    <a:lnTo>
                      <a:pt x="932307" y="3581686"/>
                    </a:lnTo>
                    <a:lnTo>
                      <a:pt x="933545" y="3588068"/>
                    </a:lnTo>
                    <a:lnTo>
                      <a:pt x="953547" y="3608928"/>
                    </a:lnTo>
                    <a:lnTo>
                      <a:pt x="979360" y="3629788"/>
                    </a:lnTo>
                    <a:lnTo>
                      <a:pt x="1004697" y="3649885"/>
                    </a:lnTo>
                    <a:lnTo>
                      <a:pt x="1017746" y="3662077"/>
                    </a:lnTo>
                    <a:lnTo>
                      <a:pt x="1024890" y="3672269"/>
                    </a:lnTo>
                    <a:lnTo>
                      <a:pt x="1047083" y="3691890"/>
                    </a:lnTo>
                    <a:lnTo>
                      <a:pt x="1068229" y="3709988"/>
                    </a:lnTo>
                    <a:lnTo>
                      <a:pt x="1079849" y="3722656"/>
                    </a:lnTo>
                    <a:lnTo>
                      <a:pt x="1056227" y="3702939"/>
                    </a:lnTo>
                    <a:lnTo>
                      <a:pt x="1044226" y="3694557"/>
                    </a:lnTo>
                    <a:lnTo>
                      <a:pt x="1045273" y="3698558"/>
                    </a:lnTo>
                    <a:lnTo>
                      <a:pt x="1061847" y="3710655"/>
                    </a:lnTo>
                    <a:lnTo>
                      <a:pt x="1077658" y="3723799"/>
                    </a:lnTo>
                    <a:lnTo>
                      <a:pt x="1096137" y="3736658"/>
                    </a:lnTo>
                    <a:lnTo>
                      <a:pt x="1118711" y="3752565"/>
                    </a:lnTo>
                    <a:lnTo>
                      <a:pt x="1134808" y="3765423"/>
                    </a:lnTo>
                    <a:lnTo>
                      <a:pt x="1156144" y="3780568"/>
                    </a:lnTo>
                    <a:lnTo>
                      <a:pt x="1158145" y="3784378"/>
                    </a:lnTo>
                    <a:lnTo>
                      <a:pt x="1152620" y="3783712"/>
                    </a:lnTo>
                    <a:lnTo>
                      <a:pt x="1151858" y="3785045"/>
                    </a:lnTo>
                    <a:lnTo>
                      <a:pt x="1136523" y="3779521"/>
                    </a:lnTo>
                    <a:lnTo>
                      <a:pt x="1131284" y="3778473"/>
                    </a:lnTo>
                    <a:lnTo>
                      <a:pt x="1123569" y="3775425"/>
                    </a:lnTo>
                    <a:lnTo>
                      <a:pt x="1123569" y="3776377"/>
                    </a:lnTo>
                    <a:lnTo>
                      <a:pt x="1134142" y="3782283"/>
                    </a:lnTo>
                    <a:lnTo>
                      <a:pt x="1147477" y="3787236"/>
                    </a:lnTo>
                    <a:lnTo>
                      <a:pt x="1157002" y="3790855"/>
                    </a:lnTo>
                    <a:lnTo>
                      <a:pt x="1167955" y="3796570"/>
                    </a:lnTo>
                    <a:lnTo>
                      <a:pt x="1183386" y="3805048"/>
                    </a:lnTo>
                    <a:lnTo>
                      <a:pt x="1194625" y="3809810"/>
                    </a:lnTo>
                    <a:lnTo>
                      <a:pt x="1204150" y="3813334"/>
                    </a:lnTo>
                    <a:lnTo>
                      <a:pt x="1216723" y="3819526"/>
                    </a:lnTo>
                    <a:lnTo>
                      <a:pt x="1239393" y="3832194"/>
                    </a:lnTo>
                    <a:lnTo>
                      <a:pt x="1259300" y="3842386"/>
                    </a:lnTo>
                    <a:lnTo>
                      <a:pt x="1268349" y="3848101"/>
                    </a:lnTo>
                    <a:lnTo>
                      <a:pt x="1272635" y="3852768"/>
                    </a:lnTo>
                    <a:lnTo>
                      <a:pt x="1268254" y="3852768"/>
                    </a:lnTo>
                    <a:lnTo>
                      <a:pt x="1266539" y="3852768"/>
                    </a:lnTo>
                    <a:lnTo>
                      <a:pt x="1277969" y="3858006"/>
                    </a:lnTo>
                    <a:lnTo>
                      <a:pt x="1293971" y="3864198"/>
                    </a:lnTo>
                    <a:lnTo>
                      <a:pt x="1300639" y="3867151"/>
                    </a:lnTo>
                    <a:lnTo>
                      <a:pt x="1310164" y="3871151"/>
                    </a:lnTo>
                    <a:lnTo>
                      <a:pt x="1330928" y="3878962"/>
                    </a:lnTo>
                    <a:lnTo>
                      <a:pt x="1344168" y="3884391"/>
                    </a:lnTo>
                    <a:lnTo>
                      <a:pt x="1339881" y="3883724"/>
                    </a:lnTo>
                    <a:lnTo>
                      <a:pt x="1334452" y="3882486"/>
                    </a:lnTo>
                    <a:lnTo>
                      <a:pt x="1327975" y="3880867"/>
                    </a:lnTo>
                    <a:lnTo>
                      <a:pt x="1334738" y="3883343"/>
                    </a:lnTo>
                    <a:lnTo>
                      <a:pt x="1358551" y="3891820"/>
                    </a:lnTo>
                    <a:lnTo>
                      <a:pt x="1383601" y="3900298"/>
                    </a:lnTo>
                    <a:lnTo>
                      <a:pt x="1393698" y="3903155"/>
                    </a:lnTo>
                    <a:lnTo>
                      <a:pt x="1385792" y="3900202"/>
                    </a:lnTo>
                    <a:lnTo>
                      <a:pt x="1389697" y="3901250"/>
                    </a:lnTo>
                    <a:lnTo>
                      <a:pt x="1404556" y="3906108"/>
                    </a:lnTo>
                    <a:lnTo>
                      <a:pt x="1414081" y="3909632"/>
                    </a:lnTo>
                    <a:lnTo>
                      <a:pt x="1401889" y="3906108"/>
                    </a:lnTo>
                    <a:lnTo>
                      <a:pt x="1414939" y="3910299"/>
                    </a:lnTo>
                    <a:lnTo>
                      <a:pt x="1422463" y="3912680"/>
                    </a:lnTo>
                    <a:lnTo>
                      <a:pt x="1428178" y="3914776"/>
                    </a:lnTo>
                    <a:lnTo>
                      <a:pt x="1448943" y="3921157"/>
                    </a:lnTo>
                    <a:lnTo>
                      <a:pt x="1481233" y="3930682"/>
                    </a:lnTo>
                    <a:lnTo>
                      <a:pt x="1498854" y="3935635"/>
                    </a:lnTo>
                    <a:lnTo>
                      <a:pt x="1502854" y="3936969"/>
                    </a:lnTo>
                    <a:lnTo>
                      <a:pt x="1520666" y="3941922"/>
                    </a:lnTo>
                    <a:lnTo>
                      <a:pt x="1536717" y="3945791"/>
                    </a:lnTo>
                    <a:lnTo>
                      <a:pt x="1513522" y="3941064"/>
                    </a:lnTo>
                    <a:cubicBezTo>
                      <a:pt x="1488091" y="3934683"/>
                      <a:pt x="1462659" y="3927920"/>
                      <a:pt x="1437322" y="3920586"/>
                    </a:cubicBezTo>
                    <a:cubicBezTo>
                      <a:pt x="1411986" y="3913252"/>
                      <a:pt x="1386935" y="3905441"/>
                      <a:pt x="1361980" y="3897154"/>
                    </a:cubicBezTo>
                    <a:cubicBezTo>
                      <a:pt x="1337024" y="3888868"/>
                      <a:pt x="1312450" y="3879723"/>
                      <a:pt x="1287970" y="3870961"/>
                    </a:cubicBezTo>
                    <a:cubicBezTo>
                      <a:pt x="1263491" y="3862198"/>
                      <a:pt x="1239298" y="3852577"/>
                      <a:pt x="1215295" y="3842386"/>
                    </a:cubicBezTo>
                    <a:cubicBezTo>
                      <a:pt x="1195292" y="3834004"/>
                      <a:pt x="1175480" y="3825431"/>
                      <a:pt x="1155859" y="3815906"/>
                    </a:cubicBezTo>
                    <a:lnTo>
                      <a:pt x="1130295" y="3803650"/>
                    </a:lnTo>
                    <a:lnTo>
                      <a:pt x="1114139" y="3795904"/>
                    </a:lnTo>
                    <a:lnTo>
                      <a:pt x="1102348" y="3789868"/>
                    </a:lnTo>
                    <a:lnTo>
                      <a:pt x="1074325" y="3775520"/>
                    </a:lnTo>
                    <a:lnTo>
                      <a:pt x="1064971" y="3770468"/>
                    </a:lnTo>
                    <a:lnTo>
                      <a:pt x="1051750" y="3763328"/>
                    </a:lnTo>
                    <a:lnTo>
                      <a:pt x="1033272" y="3753231"/>
                    </a:lnTo>
                    <a:lnTo>
                      <a:pt x="1024318" y="3748088"/>
                    </a:lnTo>
                    <a:lnTo>
                      <a:pt x="974979" y="3719513"/>
                    </a:lnTo>
                    <a:lnTo>
                      <a:pt x="947737" y="3703035"/>
                    </a:lnTo>
                    <a:lnTo>
                      <a:pt x="927068" y="3689605"/>
                    </a:lnTo>
                    <a:lnTo>
                      <a:pt x="912718" y="3680422"/>
                    </a:lnTo>
                    <a:lnTo>
                      <a:pt x="891349" y="3666745"/>
                    </a:lnTo>
                    <a:lnTo>
                      <a:pt x="875824" y="3655791"/>
                    </a:lnTo>
                    <a:lnTo>
                      <a:pt x="858774" y="3643885"/>
                    </a:lnTo>
                    <a:lnTo>
                      <a:pt x="838485" y="3629216"/>
                    </a:lnTo>
                    <a:lnTo>
                      <a:pt x="786384" y="3589782"/>
                    </a:lnTo>
                    <a:lnTo>
                      <a:pt x="750951" y="3561874"/>
                    </a:lnTo>
                    <a:lnTo>
                      <a:pt x="738568" y="3550921"/>
                    </a:lnTo>
                    <a:lnTo>
                      <a:pt x="723424" y="3540538"/>
                    </a:lnTo>
                    <a:lnTo>
                      <a:pt x="685324" y="3506534"/>
                    </a:lnTo>
                    <a:lnTo>
                      <a:pt x="642271" y="3467386"/>
                    </a:lnTo>
                    <a:lnTo>
                      <a:pt x="597408" y="3424714"/>
                    </a:lnTo>
                    <a:lnTo>
                      <a:pt x="572452" y="3402712"/>
                    </a:lnTo>
                    <a:lnTo>
                      <a:pt x="557117" y="3387948"/>
                    </a:lnTo>
                    <a:lnTo>
                      <a:pt x="525018" y="3358897"/>
                    </a:lnTo>
                    <a:lnTo>
                      <a:pt x="516636" y="3350324"/>
                    </a:lnTo>
                    <a:cubicBezTo>
                      <a:pt x="466925" y="3296308"/>
                      <a:pt x="420214" y="3239615"/>
                      <a:pt x="376713" y="3180493"/>
                    </a:cubicBezTo>
                    <a:cubicBezTo>
                      <a:pt x="361540" y="3159853"/>
                      <a:pt x="346738" y="3138869"/>
                      <a:pt x="332327" y="3117533"/>
                    </a:cubicBezTo>
                    <a:cubicBezTo>
                      <a:pt x="288969" y="3053477"/>
                      <a:pt x="249345" y="2986983"/>
                      <a:pt x="213646" y="2918365"/>
                    </a:cubicBezTo>
                    <a:cubicBezTo>
                      <a:pt x="189452" y="2872388"/>
                      <a:pt x="167230" y="2825496"/>
                      <a:pt x="146971" y="2777681"/>
                    </a:cubicBezTo>
                    <a:cubicBezTo>
                      <a:pt x="137446" y="2753773"/>
                      <a:pt x="127635" y="2729675"/>
                      <a:pt x="118396" y="2705196"/>
                    </a:cubicBezTo>
                    <a:cubicBezTo>
                      <a:pt x="109156" y="2680717"/>
                      <a:pt x="100393" y="2656142"/>
                      <a:pt x="92107" y="2631282"/>
                    </a:cubicBezTo>
                    <a:cubicBezTo>
                      <a:pt x="83851" y="2606583"/>
                      <a:pt x="76041" y="2581533"/>
                      <a:pt x="68675" y="2556129"/>
                    </a:cubicBezTo>
                    <a:cubicBezTo>
                      <a:pt x="66579" y="2548890"/>
                      <a:pt x="64865" y="2541461"/>
                      <a:pt x="62769" y="2534127"/>
                    </a:cubicBezTo>
                    <a:lnTo>
                      <a:pt x="64484" y="2538794"/>
                    </a:lnTo>
                    <a:cubicBezTo>
                      <a:pt x="63436" y="2535079"/>
                      <a:pt x="62484" y="2531364"/>
                      <a:pt x="61436" y="2527650"/>
                    </a:cubicBezTo>
                    <a:lnTo>
                      <a:pt x="60769" y="2518125"/>
                    </a:lnTo>
                    <a:lnTo>
                      <a:pt x="58769" y="2505456"/>
                    </a:lnTo>
                    <a:lnTo>
                      <a:pt x="58769" y="2494884"/>
                    </a:lnTo>
                    <a:close/>
                    <a:moveTo>
                      <a:pt x="3941159" y="2471071"/>
                    </a:moveTo>
                    <a:lnTo>
                      <a:pt x="3935920" y="2494598"/>
                    </a:lnTo>
                    <a:lnTo>
                      <a:pt x="3940729" y="2471702"/>
                    </a:lnTo>
                    <a:close/>
                    <a:moveTo>
                      <a:pt x="3949732" y="2445830"/>
                    </a:moveTo>
                    <a:cubicBezTo>
                      <a:pt x="3948398" y="2451831"/>
                      <a:pt x="3947065" y="2457927"/>
                      <a:pt x="3945636" y="2463927"/>
                    </a:cubicBezTo>
                    <a:cubicBezTo>
                      <a:pt x="3943540" y="2472786"/>
                      <a:pt x="3941445" y="2481644"/>
                      <a:pt x="3939254" y="2490502"/>
                    </a:cubicBezTo>
                    <a:lnTo>
                      <a:pt x="3936587" y="2500313"/>
                    </a:lnTo>
                    <a:cubicBezTo>
                      <a:pt x="3941159" y="2482215"/>
                      <a:pt x="3945541" y="2464118"/>
                      <a:pt x="3949732" y="2445830"/>
                    </a:cubicBezTo>
                    <a:close/>
                    <a:moveTo>
                      <a:pt x="41339" y="2253330"/>
                    </a:moveTo>
                    <a:lnTo>
                      <a:pt x="48959" y="2258283"/>
                    </a:lnTo>
                    <a:lnTo>
                      <a:pt x="51626" y="2267808"/>
                    </a:lnTo>
                    <a:lnTo>
                      <a:pt x="49816" y="2277333"/>
                    </a:lnTo>
                    <a:lnTo>
                      <a:pt x="43530" y="2277333"/>
                    </a:lnTo>
                    <a:lnTo>
                      <a:pt x="40196" y="2267808"/>
                    </a:lnTo>
                    <a:close/>
                    <a:moveTo>
                      <a:pt x="4001" y="2198371"/>
                    </a:moveTo>
                    <a:lnTo>
                      <a:pt x="5906" y="2198371"/>
                    </a:lnTo>
                    <a:lnTo>
                      <a:pt x="10002" y="2208563"/>
                    </a:lnTo>
                    <a:lnTo>
                      <a:pt x="13621" y="2209039"/>
                    </a:lnTo>
                    <a:lnTo>
                      <a:pt x="20193" y="2219326"/>
                    </a:lnTo>
                    <a:lnTo>
                      <a:pt x="27432" y="2239233"/>
                    </a:lnTo>
                    <a:lnTo>
                      <a:pt x="29623" y="2249997"/>
                    </a:lnTo>
                    <a:lnTo>
                      <a:pt x="28576" y="2265046"/>
                    </a:lnTo>
                    <a:lnTo>
                      <a:pt x="24289" y="2261331"/>
                    </a:lnTo>
                    <a:lnTo>
                      <a:pt x="21051" y="2264379"/>
                    </a:lnTo>
                    <a:lnTo>
                      <a:pt x="18384" y="2280476"/>
                    </a:lnTo>
                    <a:lnTo>
                      <a:pt x="14764" y="2270951"/>
                    </a:lnTo>
                    <a:lnTo>
                      <a:pt x="12669" y="2272666"/>
                    </a:lnTo>
                    <a:lnTo>
                      <a:pt x="12002" y="2277238"/>
                    </a:lnTo>
                    <a:lnTo>
                      <a:pt x="8287" y="2261522"/>
                    </a:lnTo>
                    <a:lnTo>
                      <a:pt x="8478" y="2253044"/>
                    </a:lnTo>
                    <a:lnTo>
                      <a:pt x="11430" y="2248377"/>
                    </a:lnTo>
                    <a:lnTo>
                      <a:pt x="5716" y="2215230"/>
                    </a:lnTo>
                    <a:close/>
                    <a:moveTo>
                      <a:pt x="0" y="2186845"/>
                    </a:moveTo>
                    <a:lnTo>
                      <a:pt x="952" y="2193798"/>
                    </a:lnTo>
                    <a:lnTo>
                      <a:pt x="761" y="2194655"/>
                    </a:lnTo>
                    <a:cubicBezTo>
                      <a:pt x="0" y="2192083"/>
                      <a:pt x="0" y="2189512"/>
                      <a:pt x="0" y="2186845"/>
                    </a:cubicBezTo>
                    <a:close/>
                    <a:moveTo>
                      <a:pt x="2398490" y="1572864"/>
                    </a:moveTo>
                    <a:lnTo>
                      <a:pt x="2414206" y="1581437"/>
                    </a:lnTo>
                    <a:lnTo>
                      <a:pt x="2456688" y="1581437"/>
                    </a:lnTo>
                    <a:lnTo>
                      <a:pt x="2477452" y="1583056"/>
                    </a:lnTo>
                    <a:lnTo>
                      <a:pt x="2432971" y="1597629"/>
                    </a:lnTo>
                    <a:lnTo>
                      <a:pt x="2411920" y="1593724"/>
                    </a:lnTo>
                    <a:lnTo>
                      <a:pt x="2382869" y="1584199"/>
                    </a:lnTo>
                    <a:close/>
                    <a:moveTo>
                      <a:pt x="2735961" y="1566768"/>
                    </a:moveTo>
                    <a:lnTo>
                      <a:pt x="2720435" y="1576293"/>
                    </a:lnTo>
                    <a:cubicBezTo>
                      <a:pt x="2721007" y="1582865"/>
                      <a:pt x="2721959" y="1589438"/>
                      <a:pt x="2721959" y="1596105"/>
                    </a:cubicBezTo>
                    <a:lnTo>
                      <a:pt x="2692527" y="1610678"/>
                    </a:lnTo>
                    <a:lnTo>
                      <a:pt x="2672620" y="1598963"/>
                    </a:lnTo>
                    <a:lnTo>
                      <a:pt x="2692337" y="1582008"/>
                    </a:lnTo>
                    <a:close/>
                    <a:moveTo>
                      <a:pt x="2045780" y="1472280"/>
                    </a:moveTo>
                    <a:lnTo>
                      <a:pt x="2066258" y="1476185"/>
                    </a:lnTo>
                    <a:lnTo>
                      <a:pt x="2088261" y="1472280"/>
                    </a:lnTo>
                    <a:lnTo>
                      <a:pt x="2116931" y="1474376"/>
                    </a:lnTo>
                    <a:lnTo>
                      <a:pt x="2102739" y="1500188"/>
                    </a:lnTo>
                    <a:cubicBezTo>
                      <a:pt x="2102739" y="1508284"/>
                      <a:pt x="2102739" y="1516476"/>
                      <a:pt x="2102739" y="1524572"/>
                    </a:cubicBezTo>
                    <a:lnTo>
                      <a:pt x="2093214" y="1530192"/>
                    </a:lnTo>
                    <a:lnTo>
                      <a:pt x="2075879" y="1517714"/>
                    </a:lnTo>
                    <a:lnTo>
                      <a:pt x="2015871" y="1485996"/>
                    </a:lnTo>
                    <a:lnTo>
                      <a:pt x="2032921" y="1474376"/>
                    </a:lnTo>
                    <a:close/>
                    <a:moveTo>
                      <a:pt x="81446" y="1404922"/>
                    </a:moveTo>
                    <a:lnTo>
                      <a:pt x="77819" y="1416559"/>
                    </a:lnTo>
                    <a:cubicBezTo>
                      <a:pt x="51872" y="1501093"/>
                      <a:pt x="31602" y="1587266"/>
                      <a:pt x="17145" y="1674496"/>
                    </a:cubicBezTo>
                    <a:cubicBezTo>
                      <a:pt x="31485" y="1587171"/>
                      <a:pt x="51660" y="1500903"/>
                      <a:pt x="77534" y="1416273"/>
                    </a:cubicBezTo>
                    <a:close/>
                    <a:moveTo>
                      <a:pt x="1696207" y="1402837"/>
                    </a:moveTo>
                    <a:lnTo>
                      <a:pt x="1693826" y="1419220"/>
                    </a:lnTo>
                    <a:lnTo>
                      <a:pt x="1680205" y="1424935"/>
                    </a:lnTo>
                    <a:lnTo>
                      <a:pt x="1665727" y="1419220"/>
                    </a:lnTo>
                    <a:lnTo>
                      <a:pt x="1675347" y="1407028"/>
                    </a:lnTo>
                    <a:close/>
                    <a:moveTo>
                      <a:pt x="1904233" y="1353879"/>
                    </a:moveTo>
                    <a:lnTo>
                      <a:pt x="1916425" y="1359118"/>
                    </a:lnTo>
                    <a:lnTo>
                      <a:pt x="1919568" y="1370738"/>
                    </a:lnTo>
                    <a:lnTo>
                      <a:pt x="1917187" y="1393217"/>
                    </a:lnTo>
                    <a:lnTo>
                      <a:pt x="1916520" y="1413982"/>
                    </a:lnTo>
                    <a:lnTo>
                      <a:pt x="1913187" y="1425793"/>
                    </a:lnTo>
                    <a:lnTo>
                      <a:pt x="1894708" y="1435604"/>
                    </a:lnTo>
                    <a:lnTo>
                      <a:pt x="1888612" y="1440366"/>
                    </a:lnTo>
                    <a:lnTo>
                      <a:pt x="1878896" y="1441890"/>
                    </a:lnTo>
                    <a:lnTo>
                      <a:pt x="1873848" y="1430650"/>
                    </a:lnTo>
                    <a:lnTo>
                      <a:pt x="1875087" y="1397599"/>
                    </a:lnTo>
                    <a:lnTo>
                      <a:pt x="1862704" y="1364261"/>
                    </a:lnTo>
                    <a:lnTo>
                      <a:pt x="1879944" y="1362071"/>
                    </a:lnTo>
                    <a:lnTo>
                      <a:pt x="1887945" y="1358260"/>
                    </a:lnTo>
                    <a:close/>
                    <a:moveTo>
                      <a:pt x="1908619" y="1276541"/>
                    </a:moveTo>
                    <a:lnTo>
                      <a:pt x="1913286" y="1300068"/>
                    </a:lnTo>
                    <a:lnTo>
                      <a:pt x="1910715" y="1323880"/>
                    </a:lnTo>
                    <a:lnTo>
                      <a:pt x="1901190" y="1338739"/>
                    </a:lnTo>
                    <a:lnTo>
                      <a:pt x="1891665" y="1334929"/>
                    </a:lnTo>
                    <a:lnTo>
                      <a:pt x="1881473" y="1312545"/>
                    </a:lnTo>
                    <a:cubicBezTo>
                      <a:pt x="1881473" y="1309116"/>
                      <a:pt x="1881473" y="1306069"/>
                      <a:pt x="1881473" y="1303020"/>
                    </a:cubicBezTo>
                    <a:lnTo>
                      <a:pt x="1887093" y="1294162"/>
                    </a:lnTo>
                    <a:close/>
                    <a:moveTo>
                      <a:pt x="3319843" y="1156526"/>
                    </a:moveTo>
                    <a:lnTo>
                      <a:pt x="3314509" y="1170718"/>
                    </a:lnTo>
                    <a:lnTo>
                      <a:pt x="3317557" y="1212057"/>
                    </a:lnTo>
                    <a:lnTo>
                      <a:pt x="3333369" y="1225963"/>
                    </a:lnTo>
                    <a:lnTo>
                      <a:pt x="3327463" y="1179195"/>
                    </a:lnTo>
                    <a:lnTo>
                      <a:pt x="3350323" y="1239107"/>
                    </a:lnTo>
                    <a:lnTo>
                      <a:pt x="3366230" y="1239107"/>
                    </a:lnTo>
                    <a:lnTo>
                      <a:pt x="3374326" y="1217295"/>
                    </a:lnTo>
                    <a:cubicBezTo>
                      <a:pt x="3370231" y="1204722"/>
                      <a:pt x="3365945" y="1191959"/>
                      <a:pt x="3361658" y="1179195"/>
                    </a:cubicBezTo>
                    <a:lnTo>
                      <a:pt x="3337941" y="1156526"/>
                    </a:lnTo>
                    <a:close/>
                    <a:moveTo>
                      <a:pt x="3108960" y="1121569"/>
                    </a:moveTo>
                    <a:lnTo>
                      <a:pt x="3090672" y="1143096"/>
                    </a:lnTo>
                    <a:lnTo>
                      <a:pt x="3058191" y="1165670"/>
                    </a:lnTo>
                    <a:lnTo>
                      <a:pt x="3037903" y="1203770"/>
                    </a:lnTo>
                    <a:lnTo>
                      <a:pt x="3063049" y="1244156"/>
                    </a:lnTo>
                    <a:lnTo>
                      <a:pt x="3071336" y="1272731"/>
                    </a:lnTo>
                    <a:lnTo>
                      <a:pt x="3144964" y="1369219"/>
                    </a:lnTo>
                    <a:lnTo>
                      <a:pt x="3150203" y="1408748"/>
                    </a:lnTo>
                    <a:lnTo>
                      <a:pt x="3143059" y="1441514"/>
                    </a:lnTo>
                    <a:lnTo>
                      <a:pt x="3141821" y="1461897"/>
                    </a:lnTo>
                    <a:lnTo>
                      <a:pt x="3155251" y="1492282"/>
                    </a:lnTo>
                    <a:lnTo>
                      <a:pt x="3180302" y="1502664"/>
                    </a:lnTo>
                    <a:lnTo>
                      <a:pt x="3207925" y="1521048"/>
                    </a:lnTo>
                    <a:lnTo>
                      <a:pt x="3220688" y="1543907"/>
                    </a:lnTo>
                    <a:lnTo>
                      <a:pt x="3285934" y="1524477"/>
                    </a:lnTo>
                    <a:cubicBezTo>
                      <a:pt x="3281553" y="1497683"/>
                      <a:pt x="3276857" y="1471108"/>
                      <a:pt x="3271837" y="1444752"/>
                    </a:cubicBezTo>
                    <a:lnTo>
                      <a:pt x="3249739" y="1424750"/>
                    </a:lnTo>
                    <a:lnTo>
                      <a:pt x="3244024" y="1403509"/>
                    </a:lnTo>
                    <a:lnTo>
                      <a:pt x="3233071" y="1375601"/>
                    </a:lnTo>
                    <a:lnTo>
                      <a:pt x="3255550" y="1375601"/>
                    </a:lnTo>
                    <a:lnTo>
                      <a:pt x="3278219" y="1368552"/>
                    </a:lnTo>
                    <a:lnTo>
                      <a:pt x="3262408" y="1348740"/>
                    </a:lnTo>
                    <a:lnTo>
                      <a:pt x="3236690" y="1318165"/>
                    </a:lnTo>
                    <a:lnTo>
                      <a:pt x="3228880" y="1346740"/>
                    </a:lnTo>
                    <a:lnTo>
                      <a:pt x="3211544" y="1306354"/>
                    </a:lnTo>
                    <a:lnTo>
                      <a:pt x="3195923" y="1289685"/>
                    </a:lnTo>
                    <a:lnTo>
                      <a:pt x="3175158" y="1275969"/>
                    </a:lnTo>
                    <a:lnTo>
                      <a:pt x="3160871" y="1250919"/>
                    </a:lnTo>
                    <a:lnTo>
                      <a:pt x="3136297" y="1229582"/>
                    </a:lnTo>
                    <a:lnTo>
                      <a:pt x="3145822" y="1219010"/>
                    </a:lnTo>
                    <a:lnTo>
                      <a:pt x="3144583" y="1200912"/>
                    </a:lnTo>
                    <a:lnTo>
                      <a:pt x="3170777" y="1186625"/>
                    </a:lnTo>
                    <a:lnTo>
                      <a:pt x="3191446" y="1178148"/>
                    </a:lnTo>
                    <a:lnTo>
                      <a:pt x="3174206" y="1131094"/>
                    </a:lnTo>
                    <a:lnTo>
                      <a:pt x="3135058" y="1121569"/>
                    </a:lnTo>
                    <a:close/>
                    <a:moveTo>
                      <a:pt x="300514" y="1004793"/>
                    </a:moveTo>
                    <a:cubicBezTo>
                      <a:pt x="305353" y="1013013"/>
                      <a:pt x="307524" y="1022529"/>
                      <a:pt x="306705" y="1032035"/>
                    </a:cubicBezTo>
                    <a:cubicBezTo>
                      <a:pt x="306610" y="1033082"/>
                      <a:pt x="306610" y="1033082"/>
                      <a:pt x="296323" y="1049656"/>
                    </a:cubicBezTo>
                    <a:close/>
                    <a:moveTo>
                      <a:pt x="418910" y="938975"/>
                    </a:moveTo>
                    <a:lnTo>
                      <a:pt x="412623" y="948500"/>
                    </a:lnTo>
                    <a:lnTo>
                      <a:pt x="404908" y="956882"/>
                    </a:lnTo>
                    <a:lnTo>
                      <a:pt x="396621" y="967455"/>
                    </a:lnTo>
                    <a:lnTo>
                      <a:pt x="385000" y="982314"/>
                    </a:lnTo>
                    <a:lnTo>
                      <a:pt x="369189" y="1002888"/>
                    </a:lnTo>
                    <a:lnTo>
                      <a:pt x="372332" y="1003650"/>
                    </a:lnTo>
                    <a:lnTo>
                      <a:pt x="381857" y="996982"/>
                    </a:lnTo>
                    <a:lnTo>
                      <a:pt x="381857" y="1002792"/>
                    </a:lnTo>
                    <a:lnTo>
                      <a:pt x="378809" y="1010032"/>
                    </a:lnTo>
                    <a:lnTo>
                      <a:pt x="377476" y="1020700"/>
                    </a:lnTo>
                    <a:lnTo>
                      <a:pt x="376809" y="1028891"/>
                    </a:lnTo>
                    <a:lnTo>
                      <a:pt x="378523" y="1032320"/>
                    </a:lnTo>
                    <a:lnTo>
                      <a:pt x="385191" y="1026129"/>
                    </a:lnTo>
                    <a:lnTo>
                      <a:pt x="393764" y="1022414"/>
                    </a:lnTo>
                    <a:lnTo>
                      <a:pt x="391763" y="1031939"/>
                    </a:lnTo>
                    <a:lnTo>
                      <a:pt x="379571" y="1049370"/>
                    </a:lnTo>
                    <a:lnTo>
                      <a:pt x="373856" y="1060990"/>
                    </a:lnTo>
                    <a:lnTo>
                      <a:pt x="376142" y="1062038"/>
                    </a:lnTo>
                    <a:lnTo>
                      <a:pt x="383286" y="1062038"/>
                    </a:lnTo>
                    <a:lnTo>
                      <a:pt x="377857" y="1069849"/>
                    </a:lnTo>
                    <a:lnTo>
                      <a:pt x="371475" y="1078326"/>
                    </a:lnTo>
                    <a:lnTo>
                      <a:pt x="365379" y="1091851"/>
                    </a:lnTo>
                    <a:lnTo>
                      <a:pt x="370808" y="1086232"/>
                    </a:lnTo>
                    <a:lnTo>
                      <a:pt x="369665" y="1101186"/>
                    </a:lnTo>
                    <a:lnTo>
                      <a:pt x="363855" y="1114045"/>
                    </a:lnTo>
                    <a:lnTo>
                      <a:pt x="353663" y="1121855"/>
                    </a:lnTo>
                    <a:lnTo>
                      <a:pt x="347758" y="1117569"/>
                    </a:lnTo>
                    <a:lnTo>
                      <a:pt x="353092" y="1101376"/>
                    </a:lnTo>
                    <a:lnTo>
                      <a:pt x="346138" y="1101376"/>
                    </a:lnTo>
                    <a:lnTo>
                      <a:pt x="340423" y="1106615"/>
                    </a:lnTo>
                    <a:lnTo>
                      <a:pt x="330898" y="1112521"/>
                    </a:lnTo>
                    <a:lnTo>
                      <a:pt x="343948" y="1089851"/>
                    </a:lnTo>
                    <a:lnTo>
                      <a:pt x="341567" y="1084326"/>
                    </a:lnTo>
                    <a:lnTo>
                      <a:pt x="340138" y="1079659"/>
                    </a:lnTo>
                    <a:lnTo>
                      <a:pt x="327279" y="1089851"/>
                    </a:lnTo>
                    <a:lnTo>
                      <a:pt x="320516" y="1090708"/>
                    </a:lnTo>
                    <a:lnTo>
                      <a:pt x="314325" y="1089851"/>
                    </a:lnTo>
                    <a:lnTo>
                      <a:pt x="306324" y="1090708"/>
                    </a:lnTo>
                    <a:lnTo>
                      <a:pt x="300990" y="1090708"/>
                    </a:lnTo>
                    <a:lnTo>
                      <a:pt x="306800" y="1077278"/>
                    </a:lnTo>
                    <a:lnTo>
                      <a:pt x="318516" y="1061276"/>
                    </a:lnTo>
                    <a:cubicBezTo>
                      <a:pt x="319849" y="1058514"/>
                      <a:pt x="321278" y="1055847"/>
                      <a:pt x="322612" y="1053084"/>
                    </a:cubicBezTo>
                    <a:lnTo>
                      <a:pt x="331089" y="1037083"/>
                    </a:lnTo>
                    <a:lnTo>
                      <a:pt x="337757" y="1034987"/>
                    </a:lnTo>
                    <a:lnTo>
                      <a:pt x="340995" y="1037083"/>
                    </a:lnTo>
                    <a:cubicBezTo>
                      <a:pt x="343948" y="1031272"/>
                      <a:pt x="346996" y="1025557"/>
                      <a:pt x="349948" y="1019842"/>
                    </a:cubicBezTo>
                    <a:lnTo>
                      <a:pt x="365665" y="994506"/>
                    </a:lnTo>
                    <a:lnTo>
                      <a:pt x="386524" y="967550"/>
                    </a:lnTo>
                    <a:close/>
                    <a:moveTo>
                      <a:pt x="1474946" y="788671"/>
                    </a:moveTo>
                    <a:lnTo>
                      <a:pt x="1492853" y="816675"/>
                    </a:lnTo>
                    <a:lnTo>
                      <a:pt x="1488757" y="823818"/>
                    </a:lnTo>
                    <a:lnTo>
                      <a:pt x="1477518" y="829914"/>
                    </a:lnTo>
                    <a:lnTo>
                      <a:pt x="1464850" y="837439"/>
                    </a:lnTo>
                    <a:lnTo>
                      <a:pt x="1464850" y="856489"/>
                    </a:lnTo>
                    <a:lnTo>
                      <a:pt x="1459801" y="891541"/>
                    </a:lnTo>
                    <a:lnTo>
                      <a:pt x="1449514" y="908496"/>
                    </a:lnTo>
                    <a:lnTo>
                      <a:pt x="1435132" y="909924"/>
                    </a:lnTo>
                    <a:lnTo>
                      <a:pt x="1424273" y="909924"/>
                    </a:lnTo>
                    <a:lnTo>
                      <a:pt x="1404080" y="919449"/>
                    </a:lnTo>
                    <a:lnTo>
                      <a:pt x="1377315" y="933642"/>
                    </a:lnTo>
                    <a:lnTo>
                      <a:pt x="1351597" y="933260"/>
                    </a:lnTo>
                    <a:lnTo>
                      <a:pt x="1338834" y="917925"/>
                    </a:lnTo>
                    <a:lnTo>
                      <a:pt x="1340548" y="912496"/>
                    </a:lnTo>
                    <a:lnTo>
                      <a:pt x="1357312" y="903638"/>
                    </a:lnTo>
                    <a:lnTo>
                      <a:pt x="1364932" y="889826"/>
                    </a:lnTo>
                    <a:lnTo>
                      <a:pt x="1377410" y="880301"/>
                    </a:lnTo>
                    <a:lnTo>
                      <a:pt x="1378363" y="873443"/>
                    </a:lnTo>
                    <a:lnTo>
                      <a:pt x="1364647" y="856394"/>
                    </a:lnTo>
                    <a:lnTo>
                      <a:pt x="1369219" y="849345"/>
                    </a:lnTo>
                    <a:lnTo>
                      <a:pt x="1371886" y="827914"/>
                    </a:lnTo>
                    <a:lnTo>
                      <a:pt x="1387983" y="831629"/>
                    </a:lnTo>
                    <a:lnTo>
                      <a:pt x="1395603" y="832200"/>
                    </a:lnTo>
                    <a:lnTo>
                      <a:pt x="1399889" y="827533"/>
                    </a:lnTo>
                    <a:lnTo>
                      <a:pt x="1421701" y="820580"/>
                    </a:lnTo>
                    <a:lnTo>
                      <a:pt x="1424464" y="815913"/>
                    </a:lnTo>
                    <a:lnTo>
                      <a:pt x="1415510" y="802673"/>
                    </a:lnTo>
                    <a:lnTo>
                      <a:pt x="1421606" y="795720"/>
                    </a:lnTo>
                    <a:lnTo>
                      <a:pt x="1434274" y="794291"/>
                    </a:lnTo>
                    <a:lnTo>
                      <a:pt x="1446371" y="797529"/>
                    </a:lnTo>
                    <a:close/>
                    <a:moveTo>
                      <a:pt x="1995578" y="761329"/>
                    </a:moveTo>
                    <a:lnTo>
                      <a:pt x="2005484" y="767806"/>
                    </a:lnTo>
                    <a:lnTo>
                      <a:pt x="2015199" y="761329"/>
                    </a:lnTo>
                    <a:lnTo>
                      <a:pt x="2007579" y="796286"/>
                    </a:lnTo>
                    <a:lnTo>
                      <a:pt x="1995673" y="811621"/>
                    </a:lnTo>
                    <a:lnTo>
                      <a:pt x="1987291" y="814002"/>
                    </a:lnTo>
                    <a:lnTo>
                      <a:pt x="1979481" y="801620"/>
                    </a:lnTo>
                    <a:lnTo>
                      <a:pt x="1987862" y="794285"/>
                    </a:lnTo>
                    <a:lnTo>
                      <a:pt x="1977956" y="786094"/>
                    </a:lnTo>
                    <a:lnTo>
                      <a:pt x="1973956" y="774378"/>
                    </a:lnTo>
                    <a:lnTo>
                      <a:pt x="1982338" y="764472"/>
                    </a:lnTo>
                    <a:close/>
                    <a:moveTo>
                      <a:pt x="2176743" y="688558"/>
                    </a:moveTo>
                    <a:lnTo>
                      <a:pt x="2176838" y="705893"/>
                    </a:lnTo>
                    <a:lnTo>
                      <a:pt x="2170170" y="716085"/>
                    </a:lnTo>
                    <a:lnTo>
                      <a:pt x="2161598" y="723038"/>
                    </a:lnTo>
                    <a:lnTo>
                      <a:pt x="2165789" y="695511"/>
                    </a:lnTo>
                    <a:close/>
                    <a:moveTo>
                      <a:pt x="1510665" y="667608"/>
                    </a:moveTo>
                    <a:cubicBezTo>
                      <a:pt x="1509903" y="670370"/>
                      <a:pt x="1509141" y="673037"/>
                      <a:pt x="1508284" y="675800"/>
                    </a:cubicBezTo>
                    <a:lnTo>
                      <a:pt x="1496949" y="686849"/>
                    </a:lnTo>
                    <a:lnTo>
                      <a:pt x="1487424" y="690754"/>
                    </a:lnTo>
                    <a:lnTo>
                      <a:pt x="1493615" y="678943"/>
                    </a:lnTo>
                    <a:close/>
                    <a:moveTo>
                      <a:pt x="2265992" y="658173"/>
                    </a:moveTo>
                    <a:lnTo>
                      <a:pt x="2283328" y="663126"/>
                    </a:lnTo>
                    <a:lnTo>
                      <a:pt x="2270183" y="669508"/>
                    </a:lnTo>
                    <a:lnTo>
                      <a:pt x="2259134" y="680842"/>
                    </a:lnTo>
                    <a:lnTo>
                      <a:pt x="2260658" y="661221"/>
                    </a:lnTo>
                    <a:close/>
                    <a:moveTo>
                      <a:pt x="1595152" y="650558"/>
                    </a:moveTo>
                    <a:lnTo>
                      <a:pt x="1594104" y="657035"/>
                    </a:lnTo>
                    <a:lnTo>
                      <a:pt x="1587723" y="665703"/>
                    </a:lnTo>
                    <a:lnTo>
                      <a:pt x="1576293" y="678942"/>
                    </a:lnTo>
                    <a:lnTo>
                      <a:pt x="1563243" y="687325"/>
                    </a:lnTo>
                    <a:lnTo>
                      <a:pt x="1558767" y="694754"/>
                    </a:lnTo>
                    <a:lnTo>
                      <a:pt x="1566006" y="696659"/>
                    </a:lnTo>
                    <a:lnTo>
                      <a:pt x="1574864" y="694468"/>
                    </a:lnTo>
                    <a:lnTo>
                      <a:pt x="1590580" y="693135"/>
                    </a:lnTo>
                    <a:lnTo>
                      <a:pt x="1609630" y="694183"/>
                    </a:lnTo>
                    <a:lnTo>
                      <a:pt x="1616774" y="698183"/>
                    </a:lnTo>
                    <a:lnTo>
                      <a:pt x="1605915" y="720281"/>
                    </a:lnTo>
                    <a:lnTo>
                      <a:pt x="1591628" y="741046"/>
                    </a:lnTo>
                    <a:lnTo>
                      <a:pt x="1570292" y="757619"/>
                    </a:lnTo>
                    <a:lnTo>
                      <a:pt x="1573530" y="762382"/>
                    </a:lnTo>
                    <a:lnTo>
                      <a:pt x="1589627" y="761238"/>
                    </a:lnTo>
                    <a:lnTo>
                      <a:pt x="1596867" y="766382"/>
                    </a:lnTo>
                    <a:lnTo>
                      <a:pt x="1608296" y="773430"/>
                    </a:lnTo>
                    <a:lnTo>
                      <a:pt x="1612392" y="780193"/>
                    </a:lnTo>
                    <a:lnTo>
                      <a:pt x="1613821" y="800100"/>
                    </a:lnTo>
                    <a:lnTo>
                      <a:pt x="1621060" y="812292"/>
                    </a:lnTo>
                    <a:lnTo>
                      <a:pt x="1629633" y="816293"/>
                    </a:lnTo>
                    <a:lnTo>
                      <a:pt x="1638300" y="830771"/>
                    </a:lnTo>
                    <a:cubicBezTo>
                      <a:pt x="1637729" y="834581"/>
                      <a:pt x="1637157" y="838486"/>
                      <a:pt x="1636491" y="842392"/>
                    </a:cubicBezTo>
                    <a:lnTo>
                      <a:pt x="1647444" y="863728"/>
                    </a:lnTo>
                    <a:lnTo>
                      <a:pt x="1645539" y="879444"/>
                    </a:lnTo>
                    <a:lnTo>
                      <a:pt x="1650587" y="885063"/>
                    </a:lnTo>
                    <a:lnTo>
                      <a:pt x="1655541" y="885063"/>
                    </a:lnTo>
                    <a:lnTo>
                      <a:pt x="1659541" y="881158"/>
                    </a:lnTo>
                    <a:lnTo>
                      <a:pt x="1678591" y="882396"/>
                    </a:lnTo>
                    <a:lnTo>
                      <a:pt x="1688116" y="896112"/>
                    </a:lnTo>
                    <a:lnTo>
                      <a:pt x="1681258" y="908019"/>
                    </a:lnTo>
                    <a:lnTo>
                      <a:pt x="1660970" y="924592"/>
                    </a:lnTo>
                    <a:lnTo>
                      <a:pt x="1651445" y="936689"/>
                    </a:lnTo>
                    <a:lnTo>
                      <a:pt x="1656302" y="941928"/>
                    </a:lnTo>
                    <a:lnTo>
                      <a:pt x="1669923" y="942975"/>
                    </a:lnTo>
                    <a:lnTo>
                      <a:pt x="1658969" y="953834"/>
                    </a:lnTo>
                    <a:lnTo>
                      <a:pt x="1637443" y="962788"/>
                    </a:lnTo>
                    <a:lnTo>
                      <a:pt x="1607725" y="962788"/>
                    </a:lnTo>
                    <a:lnTo>
                      <a:pt x="1590770" y="971074"/>
                    </a:lnTo>
                    <a:lnTo>
                      <a:pt x="1571244" y="960311"/>
                    </a:lnTo>
                    <a:lnTo>
                      <a:pt x="1561719" y="969169"/>
                    </a:lnTo>
                    <a:lnTo>
                      <a:pt x="1541812" y="966883"/>
                    </a:lnTo>
                    <a:lnTo>
                      <a:pt x="1523810" y="971074"/>
                    </a:lnTo>
                    <a:lnTo>
                      <a:pt x="1522286" y="975075"/>
                    </a:lnTo>
                    <a:lnTo>
                      <a:pt x="1507236" y="988219"/>
                    </a:lnTo>
                    <a:lnTo>
                      <a:pt x="1497711" y="980504"/>
                    </a:lnTo>
                    <a:lnTo>
                      <a:pt x="1485996" y="983933"/>
                    </a:lnTo>
                    <a:lnTo>
                      <a:pt x="1462564" y="996411"/>
                    </a:lnTo>
                    <a:lnTo>
                      <a:pt x="1474756" y="976218"/>
                    </a:lnTo>
                    <a:lnTo>
                      <a:pt x="1489520" y="962788"/>
                    </a:lnTo>
                    <a:lnTo>
                      <a:pt x="1507427" y="949453"/>
                    </a:lnTo>
                    <a:lnTo>
                      <a:pt x="1529334" y="949453"/>
                    </a:lnTo>
                    <a:lnTo>
                      <a:pt x="1540097" y="944976"/>
                    </a:lnTo>
                    <a:lnTo>
                      <a:pt x="1548098" y="936308"/>
                    </a:lnTo>
                    <a:lnTo>
                      <a:pt x="1532763" y="938880"/>
                    </a:lnTo>
                    <a:lnTo>
                      <a:pt x="1517333" y="936308"/>
                    </a:lnTo>
                    <a:lnTo>
                      <a:pt x="1502855" y="931355"/>
                    </a:lnTo>
                    <a:lnTo>
                      <a:pt x="1497997" y="927545"/>
                    </a:lnTo>
                    <a:lnTo>
                      <a:pt x="1489139" y="930688"/>
                    </a:lnTo>
                    <a:lnTo>
                      <a:pt x="1477709" y="922973"/>
                    </a:lnTo>
                    <a:lnTo>
                      <a:pt x="1484852" y="917163"/>
                    </a:lnTo>
                    <a:lnTo>
                      <a:pt x="1511808" y="903637"/>
                    </a:lnTo>
                    <a:lnTo>
                      <a:pt x="1515714" y="897351"/>
                    </a:lnTo>
                    <a:lnTo>
                      <a:pt x="1510094" y="891731"/>
                    </a:lnTo>
                    <a:lnTo>
                      <a:pt x="1501235" y="886207"/>
                    </a:lnTo>
                    <a:lnTo>
                      <a:pt x="1506665" y="878682"/>
                    </a:lnTo>
                    <a:lnTo>
                      <a:pt x="1512189" y="872491"/>
                    </a:lnTo>
                    <a:lnTo>
                      <a:pt x="1516094" y="862966"/>
                    </a:lnTo>
                    <a:lnTo>
                      <a:pt x="1522572" y="864013"/>
                    </a:lnTo>
                    <a:lnTo>
                      <a:pt x="1528382" y="866775"/>
                    </a:lnTo>
                    <a:lnTo>
                      <a:pt x="1551337" y="862775"/>
                    </a:lnTo>
                    <a:lnTo>
                      <a:pt x="1555147" y="845535"/>
                    </a:lnTo>
                    <a:lnTo>
                      <a:pt x="1560957" y="832962"/>
                    </a:lnTo>
                    <a:lnTo>
                      <a:pt x="1556862" y="828009"/>
                    </a:lnTo>
                    <a:lnTo>
                      <a:pt x="1547337" y="821437"/>
                    </a:lnTo>
                    <a:lnTo>
                      <a:pt x="1552194" y="809245"/>
                    </a:lnTo>
                    <a:lnTo>
                      <a:pt x="1556195" y="797910"/>
                    </a:lnTo>
                    <a:lnTo>
                      <a:pt x="1550956" y="797910"/>
                    </a:lnTo>
                    <a:lnTo>
                      <a:pt x="1535906" y="806482"/>
                    </a:lnTo>
                    <a:lnTo>
                      <a:pt x="1522952" y="808863"/>
                    </a:lnTo>
                    <a:lnTo>
                      <a:pt x="1507236" y="804672"/>
                    </a:lnTo>
                    <a:lnTo>
                      <a:pt x="1511046" y="797910"/>
                    </a:lnTo>
                    <a:lnTo>
                      <a:pt x="1523048" y="780288"/>
                    </a:lnTo>
                    <a:lnTo>
                      <a:pt x="1523048" y="768668"/>
                    </a:lnTo>
                    <a:lnTo>
                      <a:pt x="1524953" y="757809"/>
                    </a:lnTo>
                    <a:lnTo>
                      <a:pt x="1520571" y="762858"/>
                    </a:lnTo>
                    <a:lnTo>
                      <a:pt x="1513523" y="774574"/>
                    </a:lnTo>
                    <a:lnTo>
                      <a:pt x="1504760" y="779336"/>
                    </a:lnTo>
                    <a:lnTo>
                      <a:pt x="1498950" y="778003"/>
                    </a:lnTo>
                    <a:lnTo>
                      <a:pt x="1498950" y="768478"/>
                    </a:lnTo>
                    <a:lnTo>
                      <a:pt x="1498188" y="762382"/>
                    </a:lnTo>
                    <a:lnTo>
                      <a:pt x="1477899" y="769335"/>
                    </a:lnTo>
                    <a:lnTo>
                      <a:pt x="1485614" y="763144"/>
                    </a:lnTo>
                    <a:lnTo>
                      <a:pt x="1503712" y="752285"/>
                    </a:lnTo>
                    <a:lnTo>
                      <a:pt x="1498664" y="746856"/>
                    </a:lnTo>
                    <a:lnTo>
                      <a:pt x="1493235" y="743427"/>
                    </a:lnTo>
                    <a:lnTo>
                      <a:pt x="1493711" y="737997"/>
                    </a:lnTo>
                    <a:lnTo>
                      <a:pt x="1509618" y="721424"/>
                    </a:lnTo>
                    <a:lnTo>
                      <a:pt x="1508284" y="718186"/>
                    </a:lnTo>
                    <a:lnTo>
                      <a:pt x="1498759" y="714947"/>
                    </a:lnTo>
                    <a:lnTo>
                      <a:pt x="1491615" y="706946"/>
                    </a:lnTo>
                    <a:lnTo>
                      <a:pt x="1494663" y="702469"/>
                    </a:lnTo>
                    <a:lnTo>
                      <a:pt x="1502569" y="700755"/>
                    </a:lnTo>
                    <a:lnTo>
                      <a:pt x="1508475" y="708279"/>
                    </a:lnTo>
                    <a:lnTo>
                      <a:pt x="1514380" y="707708"/>
                    </a:lnTo>
                    <a:lnTo>
                      <a:pt x="1516761" y="700945"/>
                    </a:lnTo>
                    <a:lnTo>
                      <a:pt x="1518285" y="697040"/>
                    </a:lnTo>
                    <a:lnTo>
                      <a:pt x="1532763" y="683038"/>
                    </a:lnTo>
                    <a:lnTo>
                      <a:pt x="1546765" y="662369"/>
                    </a:lnTo>
                    <a:lnTo>
                      <a:pt x="1554099" y="661226"/>
                    </a:lnTo>
                    <a:lnTo>
                      <a:pt x="1573149" y="663226"/>
                    </a:lnTo>
                    <a:lnTo>
                      <a:pt x="1581531" y="660750"/>
                    </a:lnTo>
                    <a:close/>
                    <a:moveTo>
                      <a:pt x="1663917" y="582068"/>
                    </a:moveTo>
                    <a:lnTo>
                      <a:pt x="1664774" y="589307"/>
                    </a:lnTo>
                    <a:lnTo>
                      <a:pt x="1657630" y="601880"/>
                    </a:lnTo>
                    <a:lnTo>
                      <a:pt x="1649534" y="608071"/>
                    </a:lnTo>
                    <a:lnTo>
                      <a:pt x="1651153" y="596451"/>
                    </a:lnTo>
                    <a:close/>
                    <a:moveTo>
                      <a:pt x="647129" y="519399"/>
                    </a:moveTo>
                    <a:lnTo>
                      <a:pt x="644081" y="522447"/>
                    </a:lnTo>
                    <a:lnTo>
                      <a:pt x="639794" y="527114"/>
                    </a:lnTo>
                    <a:lnTo>
                      <a:pt x="638556" y="528734"/>
                    </a:lnTo>
                    <a:lnTo>
                      <a:pt x="630365" y="536544"/>
                    </a:lnTo>
                    <a:lnTo>
                      <a:pt x="627126" y="540259"/>
                    </a:lnTo>
                    <a:lnTo>
                      <a:pt x="618744" y="548736"/>
                    </a:lnTo>
                    <a:lnTo>
                      <a:pt x="614553" y="553499"/>
                    </a:lnTo>
                    <a:lnTo>
                      <a:pt x="605695" y="562452"/>
                    </a:lnTo>
                    <a:lnTo>
                      <a:pt x="601599" y="567595"/>
                    </a:lnTo>
                    <a:lnTo>
                      <a:pt x="601599" y="568929"/>
                    </a:lnTo>
                    <a:lnTo>
                      <a:pt x="602552" y="568929"/>
                    </a:lnTo>
                    <a:lnTo>
                      <a:pt x="597408" y="575025"/>
                    </a:lnTo>
                    <a:lnTo>
                      <a:pt x="602266" y="571120"/>
                    </a:lnTo>
                    <a:lnTo>
                      <a:pt x="603123" y="571120"/>
                    </a:lnTo>
                    <a:lnTo>
                      <a:pt x="599504" y="575216"/>
                    </a:lnTo>
                    <a:lnTo>
                      <a:pt x="588074" y="585788"/>
                    </a:lnTo>
                    <a:lnTo>
                      <a:pt x="577787" y="595790"/>
                    </a:lnTo>
                    <a:lnTo>
                      <a:pt x="556070" y="619221"/>
                    </a:lnTo>
                    <a:lnTo>
                      <a:pt x="548450" y="626746"/>
                    </a:lnTo>
                    <a:lnTo>
                      <a:pt x="541592" y="635699"/>
                    </a:lnTo>
                    <a:lnTo>
                      <a:pt x="530924" y="647606"/>
                    </a:lnTo>
                    <a:lnTo>
                      <a:pt x="529495" y="650463"/>
                    </a:lnTo>
                    <a:lnTo>
                      <a:pt x="530066" y="651511"/>
                    </a:lnTo>
                    <a:lnTo>
                      <a:pt x="521303" y="662655"/>
                    </a:lnTo>
                    <a:lnTo>
                      <a:pt x="518255" y="667418"/>
                    </a:lnTo>
                    <a:lnTo>
                      <a:pt x="513874" y="673418"/>
                    </a:lnTo>
                    <a:lnTo>
                      <a:pt x="514731" y="673418"/>
                    </a:lnTo>
                    <a:lnTo>
                      <a:pt x="521113" y="668846"/>
                    </a:lnTo>
                    <a:lnTo>
                      <a:pt x="527590" y="662941"/>
                    </a:lnTo>
                    <a:lnTo>
                      <a:pt x="534829" y="655416"/>
                    </a:lnTo>
                    <a:lnTo>
                      <a:pt x="537686" y="652749"/>
                    </a:lnTo>
                    <a:lnTo>
                      <a:pt x="539591" y="651987"/>
                    </a:lnTo>
                    <a:lnTo>
                      <a:pt x="536734" y="656559"/>
                    </a:lnTo>
                    <a:lnTo>
                      <a:pt x="538163" y="655607"/>
                    </a:lnTo>
                    <a:lnTo>
                      <a:pt x="546164" y="647606"/>
                    </a:lnTo>
                    <a:lnTo>
                      <a:pt x="548354" y="646748"/>
                    </a:lnTo>
                    <a:lnTo>
                      <a:pt x="557022" y="637223"/>
                    </a:lnTo>
                    <a:lnTo>
                      <a:pt x="561118" y="633128"/>
                    </a:lnTo>
                    <a:lnTo>
                      <a:pt x="568452" y="627127"/>
                    </a:lnTo>
                    <a:lnTo>
                      <a:pt x="572548" y="622174"/>
                    </a:lnTo>
                    <a:lnTo>
                      <a:pt x="575882" y="618078"/>
                    </a:lnTo>
                    <a:lnTo>
                      <a:pt x="584168" y="610553"/>
                    </a:lnTo>
                    <a:lnTo>
                      <a:pt x="591693" y="603791"/>
                    </a:lnTo>
                    <a:lnTo>
                      <a:pt x="603028" y="592741"/>
                    </a:lnTo>
                    <a:lnTo>
                      <a:pt x="608838" y="587789"/>
                    </a:lnTo>
                    <a:lnTo>
                      <a:pt x="604933" y="592741"/>
                    </a:lnTo>
                    <a:lnTo>
                      <a:pt x="596170" y="603505"/>
                    </a:lnTo>
                    <a:lnTo>
                      <a:pt x="590645" y="610553"/>
                    </a:lnTo>
                    <a:lnTo>
                      <a:pt x="586645" y="615316"/>
                    </a:lnTo>
                    <a:lnTo>
                      <a:pt x="582358" y="620459"/>
                    </a:lnTo>
                    <a:lnTo>
                      <a:pt x="575882" y="629127"/>
                    </a:lnTo>
                    <a:lnTo>
                      <a:pt x="568452" y="639605"/>
                    </a:lnTo>
                    <a:lnTo>
                      <a:pt x="565309" y="643415"/>
                    </a:lnTo>
                    <a:lnTo>
                      <a:pt x="560642" y="649130"/>
                    </a:lnTo>
                    <a:lnTo>
                      <a:pt x="557213" y="654083"/>
                    </a:lnTo>
                    <a:lnTo>
                      <a:pt x="554165" y="658464"/>
                    </a:lnTo>
                    <a:lnTo>
                      <a:pt x="550831" y="662655"/>
                    </a:lnTo>
                    <a:lnTo>
                      <a:pt x="546259" y="669037"/>
                    </a:lnTo>
                    <a:lnTo>
                      <a:pt x="542735" y="674752"/>
                    </a:lnTo>
                    <a:lnTo>
                      <a:pt x="538925" y="679895"/>
                    </a:lnTo>
                    <a:lnTo>
                      <a:pt x="535305" y="686468"/>
                    </a:lnTo>
                    <a:lnTo>
                      <a:pt x="531114" y="694183"/>
                    </a:lnTo>
                    <a:lnTo>
                      <a:pt x="521113" y="706375"/>
                    </a:lnTo>
                    <a:lnTo>
                      <a:pt x="518541" y="710947"/>
                    </a:lnTo>
                    <a:lnTo>
                      <a:pt x="517970" y="714281"/>
                    </a:lnTo>
                    <a:lnTo>
                      <a:pt x="512064" y="722663"/>
                    </a:lnTo>
                    <a:lnTo>
                      <a:pt x="501682" y="733140"/>
                    </a:lnTo>
                    <a:lnTo>
                      <a:pt x="496824" y="736188"/>
                    </a:lnTo>
                    <a:lnTo>
                      <a:pt x="496824" y="733140"/>
                    </a:lnTo>
                    <a:lnTo>
                      <a:pt x="493966" y="734093"/>
                    </a:lnTo>
                    <a:lnTo>
                      <a:pt x="490537" y="738855"/>
                    </a:lnTo>
                    <a:lnTo>
                      <a:pt x="488823" y="748380"/>
                    </a:lnTo>
                    <a:lnTo>
                      <a:pt x="485966" y="756857"/>
                    </a:lnTo>
                    <a:lnTo>
                      <a:pt x="480536" y="769621"/>
                    </a:lnTo>
                    <a:lnTo>
                      <a:pt x="471773" y="784766"/>
                    </a:lnTo>
                    <a:lnTo>
                      <a:pt x="468630" y="792005"/>
                    </a:lnTo>
                    <a:lnTo>
                      <a:pt x="470725" y="792005"/>
                    </a:lnTo>
                    <a:lnTo>
                      <a:pt x="474916" y="789242"/>
                    </a:lnTo>
                    <a:lnTo>
                      <a:pt x="473202" y="795053"/>
                    </a:lnTo>
                    <a:lnTo>
                      <a:pt x="477774" y="792862"/>
                    </a:lnTo>
                    <a:lnTo>
                      <a:pt x="473774" y="806102"/>
                    </a:lnTo>
                    <a:lnTo>
                      <a:pt x="477488" y="806102"/>
                    </a:lnTo>
                    <a:lnTo>
                      <a:pt x="481489" y="807340"/>
                    </a:lnTo>
                    <a:lnTo>
                      <a:pt x="479393" y="813722"/>
                    </a:lnTo>
                    <a:cubicBezTo>
                      <a:pt x="473107" y="821341"/>
                      <a:pt x="473107" y="821341"/>
                      <a:pt x="456819" y="830866"/>
                    </a:cubicBezTo>
                    <a:lnTo>
                      <a:pt x="452057" y="833153"/>
                    </a:lnTo>
                    <a:lnTo>
                      <a:pt x="447961" y="833153"/>
                    </a:lnTo>
                    <a:lnTo>
                      <a:pt x="438436" y="843916"/>
                    </a:lnTo>
                    <a:lnTo>
                      <a:pt x="434531" y="845535"/>
                    </a:lnTo>
                    <a:lnTo>
                      <a:pt x="427577" y="852965"/>
                    </a:lnTo>
                    <a:lnTo>
                      <a:pt x="421767" y="862013"/>
                    </a:lnTo>
                    <a:lnTo>
                      <a:pt x="423291" y="862013"/>
                    </a:lnTo>
                    <a:lnTo>
                      <a:pt x="430625" y="855060"/>
                    </a:lnTo>
                    <a:lnTo>
                      <a:pt x="437674" y="851631"/>
                    </a:lnTo>
                    <a:lnTo>
                      <a:pt x="443675" y="846488"/>
                    </a:lnTo>
                    <a:lnTo>
                      <a:pt x="458915" y="833057"/>
                    </a:lnTo>
                    <a:lnTo>
                      <a:pt x="463391" y="833057"/>
                    </a:lnTo>
                    <a:lnTo>
                      <a:pt x="465582" y="834772"/>
                    </a:lnTo>
                    <a:lnTo>
                      <a:pt x="464058" y="840011"/>
                    </a:lnTo>
                    <a:lnTo>
                      <a:pt x="452152" y="855251"/>
                    </a:lnTo>
                    <a:lnTo>
                      <a:pt x="451485" y="858584"/>
                    </a:lnTo>
                    <a:lnTo>
                      <a:pt x="453962" y="857632"/>
                    </a:lnTo>
                    <a:lnTo>
                      <a:pt x="460153" y="852488"/>
                    </a:lnTo>
                    <a:lnTo>
                      <a:pt x="465773" y="848964"/>
                    </a:lnTo>
                    <a:lnTo>
                      <a:pt x="463582" y="858489"/>
                    </a:lnTo>
                    <a:lnTo>
                      <a:pt x="461582" y="868014"/>
                    </a:lnTo>
                    <a:lnTo>
                      <a:pt x="445579" y="889541"/>
                    </a:lnTo>
                    <a:lnTo>
                      <a:pt x="440817" y="893160"/>
                    </a:lnTo>
                    <a:lnTo>
                      <a:pt x="436626" y="895637"/>
                    </a:lnTo>
                    <a:lnTo>
                      <a:pt x="436626" y="902209"/>
                    </a:lnTo>
                    <a:lnTo>
                      <a:pt x="437102" y="906686"/>
                    </a:lnTo>
                    <a:lnTo>
                      <a:pt x="427577" y="916973"/>
                    </a:lnTo>
                    <a:lnTo>
                      <a:pt x="415004" y="929927"/>
                    </a:lnTo>
                    <a:lnTo>
                      <a:pt x="405479" y="937547"/>
                    </a:lnTo>
                    <a:lnTo>
                      <a:pt x="399288" y="939070"/>
                    </a:lnTo>
                    <a:lnTo>
                      <a:pt x="393097" y="939070"/>
                    </a:lnTo>
                    <a:lnTo>
                      <a:pt x="388239" y="941738"/>
                    </a:lnTo>
                    <a:lnTo>
                      <a:pt x="379476" y="951263"/>
                    </a:lnTo>
                    <a:lnTo>
                      <a:pt x="367094" y="965169"/>
                    </a:lnTo>
                    <a:lnTo>
                      <a:pt x="357092" y="974694"/>
                    </a:lnTo>
                    <a:lnTo>
                      <a:pt x="345091" y="984219"/>
                    </a:lnTo>
                    <a:lnTo>
                      <a:pt x="321564" y="984219"/>
                    </a:lnTo>
                    <a:lnTo>
                      <a:pt x="298799" y="988410"/>
                    </a:lnTo>
                    <a:lnTo>
                      <a:pt x="291275" y="993839"/>
                    </a:lnTo>
                    <a:lnTo>
                      <a:pt x="276606" y="1013366"/>
                    </a:lnTo>
                    <a:lnTo>
                      <a:pt x="269176" y="1025558"/>
                    </a:lnTo>
                    <a:lnTo>
                      <a:pt x="265557" y="1025558"/>
                    </a:lnTo>
                    <a:lnTo>
                      <a:pt x="256032" y="1036892"/>
                    </a:lnTo>
                    <a:lnTo>
                      <a:pt x="240792" y="1059657"/>
                    </a:lnTo>
                    <a:lnTo>
                      <a:pt x="232696" y="1070611"/>
                    </a:lnTo>
                    <a:lnTo>
                      <a:pt x="232696" y="1070039"/>
                    </a:lnTo>
                    <a:lnTo>
                      <a:pt x="226981" y="1080993"/>
                    </a:lnTo>
                    <a:lnTo>
                      <a:pt x="220123" y="1092137"/>
                    </a:lnTo>
                    <a:lnTo>
                      <a:pt x="205454" y="1115474"/>
                    </a:lnTo>
                    <a:lnTo>
                      <a:pt x="204692" y="1117569"/>
                    </a:lnTo>
                    <a:lnTo>
                      <a:pt x="209169" y="1111378"/>
                    </a:lnTo>
                    <a:lnTo>
                      <a:pt x="222599" y="1090328"/>
                    </a:lnTo>
                    <a:lnTo>
                      <a:pt x="239744" y="1064801"/>
                    </a:lnTo>
                    <a:lnTo>
                      <a:pt x="246221" y="1056514"/>
                    </a:lnTo>
                    <a:lnTo>
                      <a:pt x="263081" y="1039274"/>
                    </a:lnTo>
                    <a:lnTo>
                      <a:pt x="278321" y="1028415"/>
                    </a:lnTo>
                    <a:lnTo>
                      <a:pt x="282416" y="1028415"/>
                    </a:lnTo>
                    <a:lnTo>
                      <a:pt x="282988" y="1033178"/>
                    </a:lnTo>
                    <a:lnTo>
                      <a:pt x="275368" y="1051275"/>
                    </a:lnTo>
                    <a:lnTo>
                      <a:pt x="268224" y="1062896"/>
                    </a:lnTo>
                    <a:lnTo>
                      <a:pt x="262033" y="1070135"/>
                    </a:lnTo>
                    <a:lnTo>
                      <a:pt x="253937" y="1077564"/>
                    </a:lnTo>
                    <a:lnTo>
                      <a:pt x="248507" y="1084708"/>
                    </a:lnTo>
                    <a:lnTo>
                      <a:pt x="245459" y="1090613"/>
                    </a:lnTo>
                    <a:lnTo>
                      <a:pt x="245459" y="1093566"/>
                    </a:lnTo>
                    <a:lnTo>
                      <a:pt x="248698" y="1090042"/>
                    </a:lnTo>
                    <a:lnTo>
                      <a:pt x="253556" y="1084708"/>
                    </a:lnTo>
                    <a:lnTo>
                      <a:pt x="254413" y="1084708"/>
                    </a:lnTo>
                    <a:lnTo>
                      <a:pt x="253651" y="1088518"/>
                    </a:lnTo>
                    <a:lnTo>
                      <a:pt x="246698" y="1100519"/>
                    </a:lnTo>
                    <a:lnTo>
                      <a:pt x="240506" y="1110806"/>
                    </a:lnTo>
                    <a:lnTo>
                      <a:pt x="234315" y="1127380"/>
                    </a:lnTo>
                    <a:lnTo>
                      <a:pt x="230696" y="1136905"/>
                    </a:lnTo>
                    <a:lnTo>
                      <a:pt x="229172" y="1144620"/>
                    </a:lnTo>
                    <a:lnTo>
                      <a:pt x="229172" y="1157098"/>
                    </a:lnTo>
                    <a:lnTo>
                      <a:pt x="226981" y="1165004"/>
                    </a:lnTo>
                    <a:lnTo>
                      <a:pt x="227552" y="1169290"/>
                    </a:lnTo>
                    <a:lnTo>
                      <a:pt x="232696" y="1173100"/>
                    </a:lnTo>
                    <a:lnTo>
                      <a:pt x="238316" y="1170909"/>
                    </a:lnTo>
                    <a:lnTo>
                      <a:pt x="242792" y="1168433"/>
                    </a:lnTo>
                    <a:lnTo>
                      <a:pt x="248031" y="1157574"/>
                    </a:lnTo>
                    <a:lnTo>
                      <a:pt x="257556" y="1144906"/>
                    </a:lnTo>
                    <a:lnTo>
                      <a:pt x="260890" y="1139191"/>
                    </a:lnTo>
                    <a:lnTo>
                      <a:pt x="266129" y="1131095"/>
                    </a:lnTo>
                    <a:lnTo>
                      <a:pt x="273749" y="1122046"/>
                    </a:lnTo>
                    <a:lnTo>
                      <a:pt x="272510" y="1126332"/>
                    </a:lnTo>
                    <a:lnTo>
                      <a:pt x="262128" y="1146906"/>
                    </a:lnTo>
                    <a:lnTo>
                      <a:pt x="265367" y="1148811"/>
                    </a:lnTo>
                    <a:lnTo>
                      <a:pt x="267462" y="1148811"/>
                    </a:lnTo>
                    <a:lnTo>
                      <a:pt x="264414" y="1155669"/>
                    </a:lnTo>
                    <a:lnTo>
                      <a:pt x="258413" y="1163099"/>
                    </a:lnTo>
                    <a:lnTo>
                      <a:pt x="245364" y="1171290"/>
                    </a:lnTo>
                    <a:lnTo>
                      <a:pt x="241364" y="1176338"/>
                    </a:lnTo>
                    <a:lnTo>
                      <a:pt x="239363" y="1182434"/>
                    </a:lnTo>
                    <a:cubicBezTo>
                      <a:pt x="238506" y="1184530"/>
                      <a:pt x="237554" y="1186721"/>
                      <a:pt x="236601" y="1188816"/>
                    </a:cubicBezTo>
                    <a:lnTo>
                      <a:pt x="209645" y="1210533"/>
                    </a:lnTo>
                    <a:lnTo>
                      <a:pt x="203645" y="1212819"/>
                    </a:lnTo>
                    <a:lnTo>
                      <a:pt x="199073" y="1218248"/>
                    </a:lnTo>
                    <a:lnTo>
                      <a:pt x="193834" y="1227107"/>
                    </a:lnTo>
                    <a:lnTo>
                      <a:pt x="186404" y="1239394"/>
                    </a:lnTo>
                    <a:lnTo>
                      <a:pt x="176879" y="1251395"/>
                    </a:lnTo>
                    <a:lnTo>
                      <a:pt x="173450" y="1251967"/>
                    </a:lnTo>
                    <a:lnTo>
                      <a:pt x="175165" y="1239203"/>
                    </a:lnTo>
                    <a:lnTo>
                      <a:pt x="178118" y="1231393"/>
                    </a:lnTo>
                    <a:lnTo>
                      <a:pt x="190500" y="1210247"/>
                    </a:lnTo>
                    <a:lnTo>
                      <a:pt x="203264" y="1190626"/>
                    </a:lnTo>
                    <a:lnTo>
                      <a:pt x="207264" y="1189769"/>
                    </a:lnTo>
                    <a:lnTo>
                      <a:pt x="213551" y="1188721"/>
                    </a:lnTo>
                    <a:lnTo>
                      <a:pt x="217170" y="1183768"/>
                    </a:lnTo>
                    <a:lnTo>
                      <a:pt x="211265" y="1178815"/>
                    </a:lnTo>
                    <a:lnTo>
                      <a:pt x="213836" y="1172147"/>
                    </a:lnTo>
                    <a:lnTo>
                      <a:pt x="217361" y="1167099"/>
                    </a:lnTo>
                    <a:cubicBezTo>
                      <a:pt x="218408" y="1164718"/>
                      <a:pt x="219456" y="1162241"/>
                      <a:pt x="220599" y="1159860"/>
                    </a:cubicBezTo>
                    <a:lnTo>
                      <a:pt x="221551" y="1155669"/>
                    </a:lnTo>
                    <a:lnTo>
                      <a:pt x="216789" y="1163003"/>
                    </a:lnTo>
                    <a:lnTo>
                      <a:pt x="203549" y="1182053"/>
                    </a:lnTo>
                    <a:lnTo>
                      <a:pt x="199263" y="1185673"/>
                    </a:lnTo>
                    <a:lnTo>
                      <a:pt x="186499" y="1199865"/>
                    </a:lnTo>
                    <a:lnTo>
                      <a:pt x="174403" y="1217963"/>
                    </a:lnTo>
                    <a:lnTo>
                      <a:pt x="170783" y="1222249"/>
                    </a:lnTo>
                    <a:lnTo>
                      <a:pt x="170783" y="1216820"/>
                    </a:lnTo>
                    <a:lnTo>
                      <a:pt x="170783" y="1214153"/>
                    </a:lnTo>
                    <a:lnTo>
                      <a:pt x="167449" y="1219582"/>
                    </a:lnTo>
                    <a:lnTo>
                      <a:pt x="161258" y="1231393"/>
                    </a:lnTo>
                    <a:lnTo>
                      <a:pt x="156782" y="1239489"/>
                    </a:lnTo>
                    <a:lnTo>
                      <a:pt x="154876" y="1241013"/>
                    </a:lnTo>
                    <a:lnTo>
                      <a:pt x="152114" y="1246157"/>
                    </a:lnTo>
                    <a:lnTo>
                      <a:pt x="149543" y="1250633"/>
                    </a:lnTo>
                    <a:lnTo>
                      <a:pt x="146209" y="1255396"/>
                    </a:lnTo>
                    <a:lnTo>
                      <a:pt x="142780" y="1262063"/>
                    </a:lnTo>
                    <a:lnTo>
                      <a:pt x="135636" y="1277970"/>
                    </a:lnTo>
                    <a:lnTo>
                      <a:pt x="130397" y="1291781"/>
                    </a:lnTo>
                    <a:lnTo>
                      <a:pt x="126016" y="1301306"/>
                    </a:lnTo>
                    <a:lnTo>
                      <a:pt x="125159" y="1304545"/>
                    </a:lnTo>
                    <a:lnTo>
                      <a:pt x="123825" y="1312260"/>
                    </a:lnTo>
                    <a:cubicBezTo>
                      <a:pt x="122206" y="1316642"/>
                      <a:pt x="120491" y="1321499"/>
                      <a:pt x="118872" y="1326167"/>
                    </a:cubicBezTo>
                    <a:lnTo>
                      <a:pt x="114110" y="1334739"/>
                    </a:lnTo>
                    <a:lnTo>
                      <a:pt x="113348" y="1333406"/>
                    </a:lnTo>
                    <a:lnTo>
                      <a:pt x="114872" y="1326167"/>
                    </a:lnTo>
                    <a:lnTo>
                      <a:pt x="109061" y="1340740"/>
                    </a:lnTo>
                    <a:lnTo>
                      <a:pt x="106394" y="1343502"/>
                    </a:lnTo>
                    <a:lnTo>
                      <a:pt x="100870" y="1351598"/>
                    </a:lnTo>
                    <a:lnTo>
                      <a:pt x="97536" y="1359409"/>
                    </a:lnTo>
                    <a:lnTo>
                      <a:pt x="98584" y="1359409"/>
                    </a:lnTo>
                    <a:lnTo>
                      <a:pt x="102489" y="1355218"/>
                    </a:lnTo>
                    <a:lnTo>
                      <a:pt x="101346" y="1360457"/>
                    </a:lnTo>
                    <a:lnTo>
                      <a:pt x="98870" y="1365314"/>
                    </a:lnTo>
                    <a:lnTo>
                      <a:pt x="95155" y="1371315"/>
                    </a:lnTo>
                    <a:lnTo>
                      <a:pt x="92774" y="1373792"/>
                    </a:lnTo>
                    <a:lnTo>
                      <a:pt x="90583" y="1376840"/>
                    </a:lnTo>
                    <a:lnTo>
                      <a:pt x="88392" y="1383602"/>
                    </a:lnTo>
                    <a:lnTo>
                      <a:pt x="83344" y="1399414"/>
                    </a:lnTo>
                    <a:lnTo>
                      <a:pt x="81446" y="1404922"/>
                    </a:lnTo>
                    <a:lnTo>
                      <a:pt x="93345" y="1366743"/>
                    </a:lnTo>
                    <a:cubicBezTo>
                      <a:pt x="101632" y="1341883"/>
                      <a:pt x="110109" y="1317308"/>
                      <a:pt x="119634" y="1292829"/>
                    </a:cubicBezTo>
                    <a:cubicBezTo>
                      <a:pt x="183709" y="1123379"/>
                      <a:pt x="270624" y="963474"/>
                      <a:pt x="377952" y="817532"/>
                    </a:cubicBezTo>
                    <a:cubicBezTo>
                      <a:pt x="389573" y="801720"/>
                      <a:pt x="401574" y="786290"/>
                      <a:pt x="413575" y="770859"/>
                    </a:cubicBezTo>
                    <a:cubicBezTo>
                      <a:pt x="433197" y="745808"/>
                      <a:pt x="453104" y="721139"/>
                      <a:pt x="473774" y="697040"/>
                    </a:cubicBezTo>
                    <a:cubicBezTo>
                      <a:pt x="507302" y="658112"/>
                      <a:pt x="542230" y="620555"/>
                      <a:pt x="578549" y="584360"/>
                    </a:cubicBezTo>
                    <a:cubicBezTo>
                      <a:pt x="596456" y="566262"/>
                      <a:pt x="614934" y="548517"/>
                      <a:pt x="633984" y="531115"/>
                    </a:cubicBezTo>
                    <a:cubicBezTo>
                      <a:pt x="638270" y="527114"/>
                      <a:pt x="642842" y="523304"/>
                      <a:pt x="647129" y="519399"/>
                    </a:cubicBezTo>
                    <a:close/>
                    <a:moveTo>
                      <a:pt x="1316641" y="372714"/>
                    </a:moveTo>
                    <a:lnTo>
                      <a:pt x="1319689" y="374524"/>
                    </a:lnTo>
                    <a:lnTo>
                      <a:pt x="1329214" y="381382"/>
                    </a:lnTo>
                    <a:lnTo>
                      <a:pt x="1329214" y="395193"/>
                    </a:lnTo>
                    <a:lnTo>
                      <a:pt x="1320928" y="404718"/>
                    </a:lnTo>
                    <a:lnTo>
                      <a:pt x="1321499" y="412338"/>
                    </a:lnTo>
                    <a:lnTo>
                      <a:pt x="1337311" y="406147"/>
                    </a:lnTo>
                    <a:lnTo>
                      <a:pt x="1346836" y="396622"/>
                    </a:lnTo>
                    <a:lnTo>
                      <a:pt x="1359504" y="390145"/>
                    </a:lnTo>
                    <a:lnTo>
                      <a:pt x="1363314" y="394526"/>
                    </a:lnTo>
                    <a:lnTo>
                      <a:pt x="1381697" y="385001"/>
                    </a:lnTo>
                    <a:lnTo>
                      <a:pt x="1388174" y="388621"/>
                    </a:lnTo>
                    <a:lnTo>
                      <a:pt x="1398556" y="386525"/>
                    </a:lnTo>
                    <a:lnTo>
                      <a:pt x="1397508" y="393288"/>
                    </a:lnTo>
                    <a:lnTo>
                      <a:pt x="1405890" y="386239"/>
                    </a:lnTo>
                    <a:lnTo>
                      <a:pt x="1412653" y="391764"/>
                    </a:lnTo>
                    <a:lnTo>
                      <a:pt x="1427417" y="372714"/>
                    </a:lnTo>
                    <a:lnTo>
                      <a:pt x="1438275" y="382239"/>
                    </a:lnTo>
                    <a:lnTo>
                      <a:pt x="1451229" y="381191"/>
                    </a:lnTo>
                    <a:lnTo>
                      <a:pt x="1444371" y="400813"/>
                    </a:lnTo>
                    <a:lnTo>
                      <a:pt x="1450372" y="404337"/>
                    </a:lnTo>
                    <a:lnTo>
                      <a:pt x="1450372" y="421768"/>
                    </a:lnTo>
                    <a:lnTo>
                      <a:pt x="1426560" y="437770"/>
                    </a:lnTo>
                    <a:lnTo>
                      <a:pt x="1411606" y="448819"/>
                    </a:lnTo>
                    <a:lnTo>
                      <a:pt x="1388841" y="454819"/>
                    </a:lnTo>
                    <a:lnTo>
                      <a:pt x="1370648" y="463106"/>
                    </a:lnTo>
                    <a:lnTo>
                      <a:pt x="1358551" y="466440"/>
                    </a:lnTo>
                    <a:lnTo>
                      <a:pt x="1341216" y="472345"/>
                    </a:lnTo>
                    <a:lnTo>
                      <a:pt x="1326833" y="480156"/>
                    </a:lnTo>
                    <a:lnTo>
                      <a:pt x="1307783" y="483014"/>
                    </a:lnTo>
                    <a:lnTo>
                      <a:pt x="1290828" y="468726"/>
                    </a:lnTo>
                    <a:lnTo>
                      <a:pt x="1279399" y="465106"/>
                    </a:lnTo>
                    <a:lnTo>
                      <a:pt x="1258824" y="468726"/>
                    </a:lnTo>
                    <a:lnTo>
                      <a:pt x="1255586" y="466059"/>
                    </a:lnTo>
                    <a:lnTo>
                      <a:pt x="1277874" y="456343"/>
                    </a:lnTo>
                    <a:lnTo>
                      <a:pt x="1282923" y="448914"/>
                    </a:lnTo>
                    <a:lnTo>
                      <a:pt x="1282923" y="441485"/>
                    </a:lnTo>
                    <a:lnTo>
                      <a:pt x="1282351" y="433484"/>
                    </a:lnTo>
                    <a:lnTo>
                      <a:pt x="1272826" y="432817"/>
                    </a:lnTo>
                    <a:lnTo>
                      <a:pt x="1257491" y="432817"/>
                    </a:lnTo>
                    <a:lnTo>
                      <a:pt x="1289971" y="426435"/>
                    </a:lnTo>
                    <a:lnTo>
                      <a:pt x="1295496" y="420053"/>
                    </a:lnTo>
                    <a:lnTo>
                      <a:pt x="1306545" y="409671"/>
                    </a:lnTo>
                    <a:lnTo>
                      <a:pt x="1300544" y="406432"/>
                    </a:lnTo>
                    <a:lnTo>
                      <a:pt x="1285780" y="409671"/>
                    </a:lnTo>
                    <a:lnTo>
                      <a:pt x="1273588" y="409671"/>
                    </a:lnTo>
                    <a:lnTo>
                      <a:pt x="1273588" y="404432"/>
                    </a:lnTo>
                    <a:lnTo>
                      <a:pt x="1292638" y="390526"/>
                    </a:lnTo>
                    <a:lnTo>
                      <a:pt x="1307402" y="385477"/>
                    </a:lnTo>
                    <a:lnTo>
                      <a:pt x="1313022" y="386049"/>
                    </a:lnTo>
                    <a:close/>
                    <a:moveTo>
                      <a:pt x="2611560" y="275555"/>
                    </a:moveTo>
                    <a:lnTo>
                      <a:pt x="2625752" y="280413"/>
                    </a:lnTo>
                    <a:lnTo>
                      <a:pt x="2635753" y="287175"/>
                    </a:lnTo>
                    <a:lnTo>
                      <a:pt x="2634324" y="293938"/>
                    </a:lnTo>
                    <a:lnTo>
                      <a:pt x="2628990" y="298890"/>
                    </a:lnTo>
                    <a:lnTo>
                      <a:pt x="2616417" y="294224"/>
                    </a:lnTo>
                    <a:lnTo>
                      <a:pt x="2606416" y="286890"/>
                    </a:lnTo>
                    <a:lnTo>
                      <a:pt x="2602606" y="278603"/>
                    </a:lnTo>
                    <a:close/>
                    <a:moveTo>
                      <a:pt x="1099180" y="250503"/>
                    </a:moveTo>
                    <a:lnTo>
                      <a:pt x="1102609" y="251265"/>
                    </a:lnTo>
                    <a:lnTo>
                      <a:pt x="1100418" y="255647"/>
                    </a:lnTo>
                    <a:lnTo>
                      <a:pt x="1094513" y="260599"/>
                    </a:lnTo>
                    <a:lnTo>
                      <a:pt x="1087655" y="267076"/>
                    </a:lnTo>
                    <a:lnTo>
                      <a:pt x="1080511" y="273458"/>
                    </a:lnTo>
                    <a:lnTo>
                      <a:pt x="1062318" y="282317"/>
                    </a:lnTo>
                    <a:lnTo>
                      <a:pt x="1052698" y="284126"/>
                    </a:lnTo>
                    <a:lnTo>
                      <a:pt x="1060032" y="275078"/>
                    </a:lnTo>
                    <a:lnTo>
                      <a:pt x="1065843" y="269267"/>
                    </a:lnTo>
                    <a:close/>
                    <a:moveTo>
                      <a:pt x="1096613" y="210217"/>
                    </a:moveTo>
                    <a:lnTo>
                      <a:pt x="1088136" y="214980"/>
                    </a:lnTo>
                    <a:lnTo>
                      <a:pt x="1080230" y="219075"/>
                    </a:lnTo>
                    <a:lnTo>
                      <a:pt x="1067276" y="225553"/>
                    </a:lnTo>
                    <a:lnTo>
                      <a:pt x="1063656" y="226695"/>
                    </a:lnTo>
                    <a:lnTo>
                      <a:pt x="1052036" y="233077"/>
                    </a:lnTo>
                    <a:lnTo>
                      <a:pt x="1053084" y="233077"/>
                    </a:lnTo>
                    <a:lnTo>
                      <a:pt x="1061275" y="229172"/>
                    </a:lnTo>
                    <a:lnTo>
                      <a:pt x="1063656" y="229172"/>
                    </a:lnTo>
                    <a:lnTo>
                      <a:pt x="1048797" y="237078"/>
                    </a:lnTo>
                    <a:lnTo>
                      <a:pt x="1047369" y="238506"/>
                    </a:lnTo>
                    <a:lnTo>
                      <a:pt x="1051274" y="238506"/>
                    </a:lnTo>
                    <a:lnTo>
                      <a:pt x="1039368" y="245842"/>
                    </a:lnTo>
                    <a:lnTo>
                      <a:pt x="1030605" y="250508"/>
                    </a:lnTo>
                    <a:lnTo>
                      <a:pt x="1015746" y="258509"/>
                    </a:lnTo>
                    <a:lnTo>
                      <a:pt x="1014793" y="259558"/>
                    </a:lnTo>
                    <a:lnTo>
                      <a:pt x="1031748" y="250033"/>
                    </a:lnTo>
                    <a:lnTo>
                      <a:pt x="1022223" y="256604"/>
                    </a:lnTo>
                    <a:lnTo>
                      <a:pt x="1013650" y="262128"/>
                    </a:lnTo>
                    <a:lnTo>
                      <a:pt x="998696" y="270129"/>
                    </a:lnTo>
                    <a:lnTo>
                      <a:pt x="989171" y="275274"/>
                    </a:lnTo>
                    <a:lnTo>
                      <a:pt x="984504" y="278893"/>
                    </a:lnTo>
                    <a:lnTo>
                      <a:pt x="975931" y="285655"/>
                    </a:lnTo>
                    <a:lnTo>
                      <a:pt x="970692" y="286893"/>
                    </a:lnTo>
                    <a:lnTo>
                      <a:pt x="962215" y="291276"/>
                    </a:lnTo>
                    <a:lnTo>
                      <a:pt x="943832" y="303373"/>
                    </a:lnTo>
                    <a:lnTo>
                      <a:pt x="935069" y="310706"/>
                    </a:lnTo>
                    <a:lnTo>
                      <a:pt x="932783" y="313754"/>
                    </a:lnTo>
                    <a:lnTo>
                      <a:pt x="919543" y="324231"/>
                    </a:lnTo>
                    <a:lnTo>
                      <a:pt x="923544" y="323565"/>
                    </a:lnTo>
                    <a:lnTo>
                      <a:pt x="922496" y="326614"/>
                    </a:lnTo>
                    <a:cubicBezTo>
                      <a:pt x="911190" y="337263"/>
                      <a:pt x="899083" y="347035"/>
                      <a:pt x="886301" y="355854"/>
                    </a:cubicBezTo>
                    <a:lnTo>
                      <a:pt x="888873" y="356426"/>
                    </a:lnTo>
                    <a:lnTo>
                      <a:pt x="890873" y="358237"/>
                    </a:lnTo>
                    <a:lnTo>
                      <a:pt x="886301" y="362999"/>
                    </a:lnTo>
                    <a:lnTo>
                      <a:pt x="875919" y="370714"/>
                    </a:lnTo>
                    <a:lnTo>
                      <a:pt x="850678" y="385286"/>
                    </a:lnTo>
                    <a:lnTo>
                      <a:pt x="833913" y="397002"/>
                    </a:lnTo>
                    <a:lnTo>
                      <a:pt x="812958" y="409099"/>
                    </a:lnTo>
                    <a:lnTo>
                      <a:pt x="793908" y="422340"/>
                    </a:lnTo>
                    <a:lnTo>
                      <a:pt x="813816" y="402051"/>
                    </a:lnTo>
                    <a:lnTo>
                      <a:pt x="830580" y="387192"/>
                    </a:lnTo>
                    <a:lnTo>
                      <a:pt x="835342" y="381477"/>
                    </a:lnTo>
                    <a:lnTo>
                      <a:pt x="844867" y="372714"/>
                    </a:lnTo>
                    <a:lnTo>
                      <a:pt x="840009" y="375191"/>
                    </a:lnTo>
                    <a:lnTo>
                      <a:pt x="827055" y="384715"/>
                    </a:lnTo>
                    <a:lnTo>
                      <a:pt x="808005" y="398432"/>
                    </a:lnTo>
                    <a:lnTo>
                      <a:pt x="800100" y="404146"/>
                    </a:lnTo>
                    <a:lnTo>
                      <a:pt x="784764" y="416624"/>
                    </a:lnTo>
                    <a:lnTo>
                      <a:pt x="774096" y="427578"/>
                    </a:lnTo>
                    <a:lnTo>
                      <a:pt x="774096" y="430340"/>
                    </a:lnTo>
                    <a:lnTo>
                      <a:pt x="765143" y="440436"/>
                    </a:lnTo>
                    <a:lnTo>
                      <a:pt x="752570" y="451771"/>
                    </a:lnTo>
                    <a:lnTo>
                      <a:pt x="734758" y="467487"/>
                    </a:lnTo>
                    <a:lnTo>
                      <a:pt x="729234" y="475012"/>
                    </a:lnTo>
                    <a:lnTo>
                      <a:pt x="715518" y="486442"/>
                    </a:lnTo>
                    <a:lnTo>
                      <a:pt x="700087" y="496634"/>
                    </a:lnTo>
                    <a:lnTo>
                      <a:pt x="697706" y="494824"/>
                    </a:lnTo>
                    <a:lnTo>
                      <a:pt x="707231" y="482346"/>
                    </a:lnTo>
                    <a:lnTo>
                      <a:pt x="713898" y="472250"/>
                    </a:lnTo>
                    <a:lnTo>
                      <a:pt x="708279" y="476346"/>
                    </a:lnTo>
                    <a:lnTo>
                      <a:pt x="695896" y="490347"/>
                    </a:lnTo>
                    <a:lnTo>
                      <a:pt x="661892" y="527590"/>
                    </a:lnTo>
                    <a:lnTo>
                      <a:pt x="647985" y="539973"/>
                    </a:lnTo>
                    <a:lnTo>
                      <a:pt x="645890" y="540353"/>
                    </a:lnTo>
                    <a:lnTo>
                      <a:pt x="654177" y="527971"/>
                    </a:lnTo>
                    <a:lnTo>
                      <a:pt x="669036" y="510159"/>
                    </a:lnTo>
                    <a:lnTo>
                      <a:pt x="680180" y="498063"/>
                    </a:lnTo>
                    <a:lnTo>
                      <a:pt x="677322" y="498063"/>
                    </a:lnTo>
                    <a:lnTo>
                      <a:pt x="681323" y="492824"/>
                    </a:lnTo>
                    <a:lnTo>
                      <a:pt x="709326" y="468154"/>
                    </a:lnTo>
                    <a:lnTo>
                      <a:pt x="713803" y="463773"/>
                    </a:lnTo>
                    <a:lnTo>
                      <a:pt x="728757" y="450247"/>
                    </a:lnTo>
                    <a:lnTo>
                      <a:pt x="738854" y="441389"/>
                    </a:lnTo>
                    <a:lnTo>
                      <a:pt x="737520" y="441960"/>
                    </a:lnTo>
                    <a:cubicBezTo>
                      <a:pt x="761904" y="422910"/>
                      <a:pt x="786669" y="403289"/>
                      <a:pt x="811911" y="384811"/>
                    </a:cubicBezTo>
                    <a:cubicBezTo>
                      <a:pt x="819721" y="379095"/>
                      <a:pt x="827817" y="373666"/>
                      <a:pt x="835723" y="368046"/>
                    </a:cubicBezTo>
                    <a:lnTo>
                      <a:pt x="838009" y="368046"/>
                    </a:lnTo>
                    <a:lnTo>
                      <a:pt x="826484" y="377571"/>
                    </a:lnTo>
                    <a:lnTo>
                      <a:pt x="814101" y="387097"/>
                    </a:lnTo>
                    <a:lnTo>
                      <a:pt x="815530" y="387097"/>
                    </a:lnTo>
                    <a:lnTo>
                      <a:pt x="829246" y="378620"/>
                    </a:lnTo>
                    <a:lnTo>
                      <a:pt x="851439" y="362712"/>
                    </a:lnTo>
                    <a:lnTo>
                      <a:pt x="857345" y="356713"/>
                    </a:lnTo>
                    <a:lnTo>
                      <a:pt x="855059" y="357378"/>
                    </a:lnTo>
                    <a:lnTo>
                      <a:pt x="845534" y="362712"/>
                    </a:lnTo>
                    <a:lnTo>
                      <a:pt x="847820" y="360045"/>
                    </a:lnTo>
                    <a:lnTo>
                      <a:pt x="875538" y="340995"/>
                    </a:lnTo>
                    <a:lnTo>
                      <a:pt x="897540" y="324613"/>
                    </a:lnTo>
                    <a:lnTo>
                      <a:pt x="916590" y="311849"/>
                    </a:lnTo>
                    <a:cubicBezTo>
                      <a:pt x="924306" y="306420"/>
                      <a:pt x="931926" y="301752"/>
                      <a:pt x="939736" y="296895"/>
                    </a:cubicBezTo>
                    <a:cubicBezTo>
                      <a:pt x="961739" y="283369"/>
                      <a:pt x="983932" y="270225"/>
                      <a:pt x="1006411" y="257461"/>
                    </a:cubicBezTo>
                    <a:cubicBezTo>
                      <a:pt x="1028890" y="244698"/>
                      <a:pt x="1051655" y="232315"/>
                      <a:pt x="1074610" y="220504"/>
                    </a:cubicBezTo>
                    <a:lnTo>
                      <a:pt x="1079468" y="218027"/>
                    </a:lnTo>
                    <a:lnTo>
                      <a:pt x="1076706" y="219552"/>
                    </a:lnTo>
                    <a:lnTo>
                      <a:pt x="1084516" y="215646"/>
                    </a:lnTo>
                    <a:lnTo>
                      <a:pt x="1091850" y="212122"/>
                    </a:lnTo>
                    <a:close/>
                    <a:moveTo>
                      <a:pt x="2743390" y="169737"/>
                    </a:moveTo>
                    <a:lnTo>
                      <a:pt x="2749677" y="172214"/>
                    </a:lnTo>
                    <a:lnTo>
                      <a:pt x="2759773" y="176976"/>
                    </a:lnTo>
                    <a:lnTo>
                      <a:pt x="2755106" y="176976"/>
                    </a:lnTo>
                    <a:close/>
                    <a:moveTo>
                      <a:pt x="2665566" y="159444"/>
                    </a:moveTo>
                    <a:lnTo>
                      <a:pt x="2687092" y="165635"/>
                    </a:lnTo>
                    <a:lnTo>
                      <a:pt x="2685759" y="170685"/>
                    </a:lnTo>
                    <a:lnTo>
                      <a:pt x="2673662" y="165066"/>
                    </a:lnTo>
                    <a:close/>
                    <a:moveTo>
                      <a:pt x="2767203" y="151829"/>
                    </a:moveTo>
                    <a:cubicBezTo>
                      <a:pt x="2784348" y="158975"/>
                      <a:pt x="2801302" y="166499"/>
                      <a:pt x="2818162" y="174119"/>
                    </a:cubicBezTo>
                    <a:cubicBezTo>
                      <a:pt x="2826449" y="177643"/>
                      <a:pt x="2833878" y="180976"/>
                      <a:pt x="2841689" y="184596"/>
                    </a:cubicBezTo>
                    <a:cubicBezTo>
                      <a:pt x="2817114" y="173167"/>
                      <a:pt x="2792349" y="162307"/>
                      <a:pt x="2767203" y="151829"/>
                    </a:cubicBezTo>
                    <a:close/>
                    <a:moveTo>
                      <a:pt x="1291781" y="124969"/>
                    </a:moveTo>
                    <a:lnTo>
                      <a:pt x="1275398" y="131351"/>
                    </a:lnTo>
                    <a:lnTo>
                      <a:pt x="1271969" y="132683"/>
                    </a:lnTo>
                    <a:cubicBezTo>
                      <a:pt x="1278541" y="130114"/>
                      <a:pt x="1285113" y="127445"/>
                      <a:pt x="1291781" y="124969"/>
                    </a:cubicBezTo>
                    <a:close/>
                    <a:moveTo>
                      <a:pt x="2578798" y="85249"/>
                    </a:moveTo>
                    <a:lnTo>
                      <a:pt x="2579274" y="85249"/>
                    </a:lnTo>
                    <a:cubicBezTo>
                      <a:pt x="2595086" y="90203"/>
                      <a:pt x="2611088" y="95061"/>
                      <a:pt x="2626899" y="100300"/>
                    </a:cubicBezTo>
                    <a:cubicBezTo>
                      <a:pt x="2725826" y="133124"/>
                      <a:pt x="2822010" y="173699"/>
                      <a:pt x="2914555" y="221648"/>
                    </a:cubicBezTo>
                    <a:cubicBezTo>
                      <a:pt x="3282705" y="412176"/>
                      <a:pt x="3582971" y="711823"/>
                      <a:pt x="3774281" y="1079564"/>
                    </a:cubicBezTo>
                    <a:cubicBezTo>
                      <a:pt x="3871198" y="1266168"/>
                      <a:pt x="3937873" y="1466984"/>
                      <a:pt x="3971830" y="1674495"/>
                    </a:cubicBezTo>
                    <a:cubicBezTo>
                      <a:pt x="4006758" y="1889465"/>
                      <a:pt x="4006758" y="2108654"/>
                      <a:pt x="3971830" y="2323624"/>
                    </a:cubicBezTo>
                    <a:lnTo>
                      <a:pt x="3940729" y="2471702"/>
                    </a:lnTo>
                    <a:lnTo>
                      <a:pt x="3939730" y="2473167"/>
                    </a:lnTo>
                    <a:lnTo>
                      <a:pt x="3945826" y="2445163"/>
                    </a:lnTo>
                    <a:lnTo>
                      <a:pt x="3944302" y="2445163"/>
                    </a:lnTo>
                    <a:lnTo>
                      <a:pt x="3940016" y="2464213"/>
                    </a:lnTo>
                    <a:lnTo>
                      <a:pt x="3906869" y="2579370"/>
                    </a:lnTo>
                    <a:lnTo>
                      <a:pt x="3903154" y="2596801"/>
                    </a:lnTo>
                    <a:lnTo>
                      <a:pt x="3897820" y="2615184"/>
                    </a:lnTo>
                    <a:lnTo>
                      <a:pt x="3891153" y="2636901"/>
                    </a:lnTo>
                    <a:lnTo>
                      <a:pt x="3884581" y="2656809"/>
                    </a:lnTo>
                    <a:lnTo>
                      <a:pt x="3879056" y="2675096"/>
                    </a:lnTo>
                    <a:lnTo>
                      <a:pt x="3876294" y="2685193"/>
                    </a:lnTo>
                    <a:lnTo>
                      <a:pt x="3870388" y="2702052"/>
                    </a:lnTo>
                    <a:lnTo>
                      <a:pt x="3866959" y="2711577"/>
                    </a:lnTo>
                    <a:lnTo>
                      <a:pt x="3864578" y="2717864"/>
                    </a:lnTo>
                    <a:lnTo>
                      <a:pt x="3858006" y="2734723"/>
                    </a:lnTo>
                    <a:lnTo>
                      <a:pt x="3856577" y="2738533"/>
                    </a:lnTo>
                    <a:cubicBezTo>
                      <a:pt x="3843242" y="2771680"/>
                      <a:pt x="3829117" y="2804351"/>
                      <a:pt x="3814191" y="2836545"/>
                    </a:cubicBezTo>
                    <a:lnTo>
                      <a:pt x="3824859" y="2811495"/>
                    </a:lnTo>
                    <a:lnTo>
                      <a:pt x="3841242" y="2771204"/>
                    </a:lnTo>
                    <a:lnTo>
                      <a:pt x="3857625" y="2728532"/>
                    </a:lnTo>
                    <a:lnTo>
                      <a:pt x="3873055" y="2686622"/>
                    </a:lnTo>
                    <a:lnTo>
                      <a:pt x="3887438" y="2638044"/>
                    </a:lnTo>
                    <a:lnTo>
                      <a:pt x="3889724" y="2626995"/>
                    </a:lnTo>
                    <a:lnTo>
                      <a:pt x="3919442" y="2530221"/>
                    </a:lnTo>
                    <a:lnTo>
                      <a:pt x="3927824" y="2496788"/>
                    </a:lnTo>
                    <a:lnTo>
                      <a:pt x="3937349" y="2458688"/>
                    </a:lnTo>
                    <a:lnTo>
                      <a:pt x="3941445" y="2432685"/>
                    </a:lnTo>
                    <a:lnTo>
                      <a:pt x="3950303" y="2385060"/>
                    </a:lnTo>
                    <a:lnTo>
                      <a:pt x="3957256" y="2343436"/>
                    </a:lnTo>
                    <a:lnTo>
                      <a:pt x="3960590" y="2303526"/>
                    </a:lnTo>
                    <a:lnTo>
                      <a:pt x="3956780" y="2322576"/>
                    </a:lnTo>
                    <a:lnTo>
                      <a:pt x="3949541" y="2347341"/>
                    </a:lnTo>
                    <a:lnTo>
                      <a:pt x="3945636" y="2356866"/>
                    </a:lnTo>
                    <a:lnTo>
                      <a:pt x="3943255" y="2341531"/>
                    </a:lnTo>
                    <a:lnTo>
                      <a:pt x="3950017" y="2310765"/>
                    </a:lnTo>
                    <a:lnTo>
                      <a:pt x="3955828" y="2260473"/>
                    </a:lnTo>
                    <a:lnTo>
                      <a:pt x="3958304" y="2207800"/>
                    </a:lnTo>
                    <a:lnTo>
                      <a:pt x="3954970" y="2185035"/>
                    </a:lnTo>
                    <a:lnTo>
                      <a:pt x="3953827" y="2146459"/>
                    </a:lnTo>
                    <a:lnTo>
                      <a:pt x="3953065" y="2096358"/>
                    </a:lnTo>
                    <a:lnTo>
                      <a:pt x="3949351" y="2095595"/>
                    </a:lnTo>
                    <a:lnTo>
                      <a:pt x="3947636" y="2114645"/>
                    </a:lnTo>
                    <a:lnTo>
                      <a:pt x="3940588" y="2128838"/>
                    </a:lnTo>
                    <a:lnTo>
                      <a:pt x="3934587" y="2135601"/>
                    </a:lnTo>
                    <a:lnTo>
                      <a:pt x="3923443" y="2136362"/>
                    </a:lnTo>
                    <a:lnTo>
                      <a:pt x="3915537" y="2147221"/>
                    </a:lnTo>
                    <a:lnTo>
                      <a:pt x="3912679" y="2176844"/>
                    </a:lnTo>
                    <a:lnTo>
                      <a:pt x="3901440" y="2209896"/>
                    </a:lnTo>
                    <a:lnTo>
                      <a:pt x="3888676" y="2234756"/>
                    </a:lnTo>
                    <a:lnTo>
                      <a:pt x="3871722" y="2276856"/>
                    </a:lnTo>
                    <a:lnTo>
                      <a:pt x="3836860" y="2334006"/>
                    </a:lnTo>
                    <a:lnTo>
                      <a:pt x="3822382" y="2360771"/>
                    </a:lnTo>
                    <a:lnTo>
                      <a:pt x="3812857" y="2390204"/>
                    </a:lnTo>
                    <a:lnTo>
                      <a:pt x="3803999" y="2426970"/>
                    </a:lnTo>
                    <a:lnTo>
                      <a:pt x="3800380" y="2453736"/>
                    </a:lnTo>
                    <a:lnTo>
                      <a:pt x="3793331" y="2480120"/>
                    </a:lnTo>
                    <a:lnTo>
                      <a:pt x="3782282" y="2507552"/>
                    </a:lnTo>
                    <a:lnTo>
                      <a:pt x="3769614" y="2551557"/>
                    </a:lnTo>
                    <a:lnTo>
                      <a:pt x="3758851" y="2562416"/>
                    </a:lnTo>
                    <a:lnTo>
                      <a:pt x="3753040" y="2582513"/>
                    </a:lnTo>
                    <a:lnTo>
                      <a:pt x="3731419" y="2614137"/>
                    </a:lnTo>
                    <a:lnTo>
                      <a:pt x="3719703" y="2632710"/>
                    </a:lnTo>
                    <a:lnTo>
                      <a:pt x="3712273" y="2634996"/>
                    </a:lnTo>
                    <a:lnTo>
                      <a:pt x="3713893" y="2581466"/>
                    </a:lnTo>
                    <a:lnTo>
                      <a:pt x="3719893" y="2560320"/>
                    </a:lnTo>
                    <a:lnTo>
                      <a:pt x="3722560" y="2528697"/>
                    </a:lnTo>
                    <a:lnTo>
                      <a:pt x="3721703" y="2510314"/>
                    </a:lnTo>
                    <a:lnTo>
                      <a:pt x="3719322" y="2488692"/>
                    </a:lnTo>
                    <a:lnTo>
                      <a:pt x="3723227" y="2412492"/>
                    </a:lnTo>
                    <a:lnTo>
                      <a:pt x="3720751" y="2324291"/>
                    </a:lnTo>
                    <a:lnTo>
                      <a:pt x="3726561" y="2190941"/>
                    </a:lnTo>
                    <a:lnTo>
                      <a:pt x="3733133" y="2168176"/>
                    </a:lnTo>
                    <a:lnTo>
                      <a:pt x="3728847" y="2148554"/>
                    </a:lnTo>
                    <a:lnTo>
                      <a:pt x="3727132" y="2119313"/>
                    </a:lnTo>
                    <a:lnTo>
                      <a:pt x="3719798" y="2127790"/>
                    </a:lnTo>
                    <a:lnTo>
                      <a:pt x="3720751" y="2138363"/>
                    </a:lnTo>
                    <a:lnTo>
                      <a:pt x="3715607" y="2158746"/>
                    </a:lnTo>
                    <a:lnTo>
                      <a:pt x="3699605" y="2176272"/>
                    </a:lnTo>
                    <a:lnTo>
                      <a:pt x="3681412" y="2157222"/>
                    </a:lnTo>
                    <a:lnTo>
                      <a:pt x="3664458" y="2112836"/>
                    </a:lnTo>
                    <a:lnTo>
                      <a:pt x="3683508" y="2107026"/>
                    </a:lnTo>
                    <a:lnTo>
                      <a:pt x="3690937" y="2095310"/>
                    </a:lnTo>
                    <a:lnTo>
                      <a:pt x="3689985" y="2082832"/>
                    </a:lnTo>
                    <a:lnTo>
                      <a:pt x="3678745" y="2091690"/>
                    </a:lnTo>
                    <a:lnTo>
                      <a:pt x="3670745" y="2093119"/>
                    </a:lnTo>
                    <a:lnTo>
                      <a:pt x="3654171" y="2061686"/>
                    </a:lnTo>
                    <a:lnTo>
                      <a:pt x="3643027" y="2052161"/>
                    </a:lnTo>
                    <a:lnTo>
                      <a:pt x="3634549" y="2043970"/>
                    </a:lnTo>
                    <a:lnTo>
                      <a:pt x="3630739" y="2018634"/>
                    </a:lnTo>
                    <a:lnTo>
                      <a:pt x="3621691" y="1998155"/>
                    </a:lnTo>
                    <a:lnTo>
                      <a:pt x="3615309" y="1982343"/>
                    </a:lnTo>
                    <a:lnTo>
                      <a:pt x="3605784" y="1989392"/>
                    </a:lnTo>
                    <a:lnTo>
                      <a:pt x="3596259" y="1992345"/>
                    </a:lnTo>
                    <a:lnTo>
                      <a:pt x="3581400" y="1994630"/>
                    </a:lnTo>
                    <a:lnTo>
                      <a:pt x="3572351" y="1989868"/>
                    </a:lnTo>
                    <a:lnTo>
                      <a:pt x="3559397" y="1985677"/>
                    </a:lnTo>
                    <a:lnTo>
                      <a:pt x="3553777" y="1998441"/>
                    </a:lnTo>
                    <a:lnTo>
                      <a:pt x="3514534" y="1989963"/>
                    </a:lnTo>
                    <a:lnTo>
                      <a:pt x="3502628" y="1994630"/>
                    </a:lnTo>
                    <a:lnTo>
                      <a:pt x="3409474" y="1971675"/>
                    </a:lnTo>
                    <a:lnTo>
                      <a:pt x="3399949" y="1922621"/>
                    </a:lnTo>
                    <a:lnTo>
                      <a:pt x="3376517" y="1916145"/>
                    </a:lnTo>
                    <a:lnTo>
                      <a:pt x="3345656" y="1938052"/>
                    </a:lnTo>
                    <a:cubicBezTo>
                      <a:pt x="3327654" y="1932909"/>
                      <a:pt x="3327654" y="1932909"/>
                      <a:pt x="3291173" y="1906810"/>
                    </a:cubicBezTo>
                    <a:lnTo>
                      <a:pt x="3276600" y="1891951"/>
                    </a:lnTo>
                    <a:lnTo>
                      <a:pt x="3251930" y="1880902"/>
                    </a:lnTo>
                    <a:lnTo>
                      <a:pt x="3211449" y="1793272"/>
                    </a:lnTo>
                    <a:lnTo>
                      <a:pt x="3192399" y="1794415"/>
                    </a:lnTo>
                    <a:lnTo>
                      <a:pt x="3183826" y="1788510"/>
                    </a:lnTo>
                    <a:lnTo>
                      <a:pt x="3159823" y="1814989"/>
                    </a:lnTo>
                    <a:lnTo>
                      <a:pt x="3174968" y="1860709"/>
                    </a:lnTo>
                    <a:lnTo>
                      <a:pt x="3187351" y="1894237"/>
                    </a:lnTo>
                    <a:lnTo>
                      <a:pt x="3214402" y="1928813"/>
                    </a:lnTo>
                    <a:lnTo>
                      <a:pt x="3222593" y="1952149"/>
                    </a:lnTo>
                    <a:lnTo>
                      <a:pt x="3220879" y="1960245"/>
                    </a:lnTo>
                    <a:lnTo>
                      <a:pt x="3236023" y="2000822"/>
                    </a:lnTo>
                    <a:lnTo>
                      <a:pt x="3255169" y="1963960"/>
                    </a:lnTo>
                    <a:lnTo>
                      <a:pt x="3262312" y="1976247"/>
                    </a:lnTo>
                    <a:lnTo>
                      <a:pt x="3258502" y="2011871"/>
                    </a:lnTo>
                    <a:lnTo>
                      <a:pt x="3261931" y="2035302"/>
                    </a:lnTo>
                    <a:lnTo>
                      <a:pt x="3274123" y="2048256"/>
                    </a:lnTo>
                    <a:lnTo>
                      <a:pt x="3289935" y="2036255"/>
                    </a:lnTo>
                    <a:lnTo>
                      <a:pt x="3312985" y="2037588"/>
                    </a:lnTo>
                    <a:lnTo>
                      <a:pt x="3340798" y="2023682"/>
                    </a:lnTo>
                    <a:lnTo>
                      <a:pt x="3383089" y="1953863"/>
                    </a:lnTo>
                    <a:lnTo>
                      <a:pt x="3393662" y="2018157"/>
                    </a:lnTo>
                    <a:lnTo>
                      <a:pt x="3410998" y="2047685"/>
                    </a:lnTo>
                    <a:lnTo>
                      <a:pt x="3442621" y="2062925"/>
                    </a:lnTo>
                    <a:lnTo>
                      <a:pt x="3452146" y="2089023"/>
                    </a:lnTo>
                    <a:lnTo>
                      <a:pt x="3465385" y="2105502"/>
                    </a:lnTo>
                    <a:lnTo>
                      <a:pt x="3451670" y="2141887"/>
                    </a:lnTo>
                    <a:lnTo>
                      <a:pt x="3440430" y="2164937"/>
                    </a:lnTo>
                    <a:lnTo>
                      <a:pt x="3433286" y="2176272"/>
                    </a:lnTo>
                    <a:lnTo>
                      <a:pt x="3419856" y="2185797"/>
                    </a:lnTo>
                    <a:lnTo>
                      <a:pt x="3409569" y="2216849"/>
                    </a:lnTo>
                    <a:lnTo>
                      <a:pt x="3408045" y="2234661"/>
                    </a:lnTo>
                    <a:lnTo>
                      <a:pt x="3391852" y="2246471"/>
                    </a:lnTo>
                    <a:lnTo>
                      <a:pt x="3380422" y="2261807"/>
                    </a:lnTo>
                    <a:lnTo>
                      <a:pt x="3372898" y="2279619"/>
                    </a:lnTo>
                    <a:lnTo>
                      <a:pt x="3349752" y="2278857"/>
                    </a:lnTo>
                    <a:lnTo>
                      <a:pt x="3336512" y="2293811"/>
                    </a:lnTo>
                    <a:lnTo>
                      <a:pt x="3338227" y="2309622"/>
                    </a:lnTo>
                    <a:lnTo>
                      <a:pt x="3324511" y="2309622"/>
                    </a:lnTo>
                    <a:lnTo>
                      <a:pt x="3278410" y="2325529"/>
                    </a:lnTo>
                    <a:lnTo>
                      <a:pt x="3255550" y="2338197"/>
                    </a:lnTo>
                    <a:lnTo>
                      <a:pt x="3247549" y="2365629"/>
                    </a:lnTo>
                    <a:lnTo>
                      <a:pt x="3179921" y="2389918"/>
                    </a:lnTo>
                    <a:lnTo>
                      <a:pt x="3149441" y="2418493"/>
                    </a:lnTo>
                    <a:lnTo>
                      <a:pt x="3130391" y="2413730"/>
                    </a:lnTo>
                    <a:lnTo>
                      <a:pt x="3111341" y="2429352"/>
                    </a:lnTo>
                    <a:lnTo>
                      <a:pt x="3089053" y="2442877"/>
                    </a:lnTo>
                    <a:lnTo>
                      <a:pt x="3070003" y="2440877"/>
                    </a:lnTo>
                    <a:lnTo>
                      <a:pt x="3040761" y="2461641"/>
                    </a:lnTo>
                    <a:lnTo>
                      <a:pt x="2999518" y="2464023"/>
                    </a:lnTo>
                    <a:lnTo>
                      <a:pt x="3001613" y="2412683"/>
                    </a:lnTo>
                    <a:lnTo>
                      <a:pt x="2986564" y="2374583"/>
                    </a:lnTo>
                    <a:lnTo>
                      <a:pt x="2998279" y="2341912"/>
                    </a:lnTo>
                    <a:lnTo>
                      <a:pt x="2984182" y="2313337"/>
                    </a:lnTo>
                    <a:lnTo>
                      <a:pt x="2984182" y="2290001"/>
                    </a:lnTo>
                    <a:lnTo>
                      <a:pt x="2959798" y="2245995"/>
                    </a:lnTo>
                    <a:lnTo>
                      <a:pt x="2937319" y="2195322"/>
                    </a:lnTo>
                    <a:lnTo>
                      <a:pt x="2907792" y="2169319"/>
                    </a:lnTo>
                    <a:lnTo>
                      <a:pt x="2899219" y="2090643"/>
                    </a:lnTo>
                    <a:lnTo>
                      <a:pt x="2884074" y="2068640"/>
                    </a:lnTo>
                    <a:lnTo>
                      <a:pt x="2878836" y="2043208"/>
                    </a:lnTo>
                    <a:lnTo>
                      <a:pt x="2850261" y="2028825"/>
                    </a:lnTo>
                    <a:lnTo>
                      <a:pt x="2831782" y="1988916"/>
                    </a:lnTo>
                    <a:cubicBezTo>
                      <a:pt x="2819590" y="1942529"/>
                      <a:pt x="2819590" y="1942529"/>
                      <a:pt x="2765965" y="1876711"/>
                    </a:cubicBezTo>
                    <a:lnTo>
                      <a:pt x="2759202" y="1834134"/>
                    </a:lnTo>
                    <a:lnTo>
                      <a:pt x="2752058" y="1885379"/>
                    </a:lnTo>
                    <a:lnTo>
                      <a:pt x="2740533" y="1885379"/>
                    </a:lnTo>
                    <a:lnTo>
                      <a:pt x="2719102" y="1858042"/>
                    </a:lnTo>
                    <a:lnTo>
                      <a:pt x="2701671" y="1818799"/>
                    </a:lnTo>
                    <a:lnTo>
                      <a:pt x="2683954" y="1790224"/>
                    </a:lnTo>
                    <a:lnTo>
                      <a:pt x="2678715" y="1820895"/>
                    </a:lnTo>
                    <a:lnTo>
                      <a:pt x="2713577" y="1875092"/>
                    </a:lnTo>
                    <a:lnTo>
                      <a:pt x="2723673" y="1898142"/>
                    </a:lnTo>
                    <a:lnTo>
                      <a:pt x="2739580" y="1936242"/>
                    </a:lnTo>
                    <a:lnTo>
                      <a:pt x="2786729" y="2039684"/>
                    </a:lnTo>
                    <a:lnTo>
                      <a:pt x="2788348" y="2068259"/>
                    </a:lnTo>
                    <a:lnTo>
                      <a:pt x="2815399" y="2103692"/>
                    </a:lnTo>
                    <a:lnTo>
                      <a:pt x="2828830" y="2122742"/>
                    </a:lnTo>
                    <a:lnTo>
                      <a:pt x="2837593" y="2175986"/>
                    </a:lnTo>
                    <a:lnTo>
                      <a:pt x="2839116" y="2222564"/>
                    </a:lnTo>
                    <a:lnTo>
                      <a:pt x="2853214" y="2251996"/>
                    </a:lnTo>
                    <a:lnTo>
                      <a:pt x="2881789" y="2294573"/>
                    </a:lnTo>
                    <a:lnTo>
                      <a:pt x="2885884" y="2323148"/>
                    </a:lnTo>
                    <a:lnTo>
                      <a:pt x="2898172" y="2359724"/>
                    </a:lnTo>
                    <a:lnTo>
                      <a:pt x="2909697" y="2374392"/>
                    </a:lnTo>
                    <a:lnTo>
                      <a:pt x="2920555" y="2387442"/>
                    </a:lnTo>
                    <a:lnTo>
                      <a:pt x="2945892" y="2402301"/>
                    </a:lnTo>
                    <a:lnTo>
                      <a:pt x="2997136" y="2480405"/>
                    </a:lnTo>
                    <a:lnTo>
                      <a:pt x="2992564" y="2492598"/>
                    </a:lnTo>
                    <a:lnTo>
                      <a:pt x="2973514" y="2500027"/>
                    </a:lnTo>
                    <a:lnTo>
                      <a:pt x="2968085" y="2509552"/>
                    </a:lnTo>
                    <a:lnTo>
                      <a:pt x="2987992" y="2517172"/>
                    </a:lnTo>
                    <a:lnTo>
                      <a:pt x="2997517" y="2525935"/>
                    </a:lnTo>
                    <a:lnTo>
                      <a:pt x="3005899" y="2546604"/>
                    </a:lnTo>
                    <a:lnTo>
                      <a:pt x="3022473" y="2551557"/>
                    </a:lnTo>
                    <a:lnTo>
                      <a:pt x="3055048" y="2536317"/>
                    </a:lnTo>
                    <a:lnTo>
                      <a:pt x="3082861" y="2532698"/>
                    </a:lnTo>
                    <a:lnTo>
                      <a:pt x="3098482" y="2523173"/>
                    </a:lnTo>
                    <a:lnTo>
                      <a:pt x="3128010" y="2519649"/>
                    </a:lnTo>
                    <a:lnTo>
                      <a:pt x="3181350" y="2507076"/>
                    </a:lnTo>
                    <a:lnTo>
                      <a:pt x="3198495" y="2491359"/>
                    </a:lnTo>
                    <a:lnTo>
                      <a:pt x="3206305" y="2497551"/>
                    </a:lnTo>
                    <a:cubicBezTo>
                      <a:pt x="3204877" y="2506599"/>
                      <a:pt x="3203353" y="2515648"/>
                      <a:pt x="3201829" y="2524602"/>
                    </a:cubicBezTo>
                    <a:lnTo>
                      <a:pt x="3180207" y="2586800"/>
                    </a:lnTo>
                    <a:lnTo>
                      <a:pt x="3123819" y="2672525"/>
                    </a:lnTo>
                    <a:lnTo>
                      <a:pt x="3104769" y="2709291"/>
                    </a:lnTo>
                    <a:lnTo>
                      <a:pt x="3062573" y="2762822"/>
                    </a:lnTo>
                    <a:lnTo>
                      <a:pt x="2997231" y="2822163"/>
                    </a:lnTo>
                    <a:lnTo>
                      <a:pt x="2960846" y="2843118"/>
                    </a:lnTo>
                    <a:cubicBezTo>
                      <a:pt x="2926175" y="2876074"/>
                      <a:pt x="2879217" y="2919222"/>
                      <a:pt x="2844260" y="2951798"/>
                    </a:cubicBezTo>
                    <a:lnTo>
                      <a:pt x="2833402" y="2959323"/>
                    </a:lnTo>
                    <a:lnTo>
                      <a:pt x="2811304" y="2968848"/>
                    </a:lnTo>
                    <a:lnTo>
                      <a:pt x="2744629" y="3085243"/>
                    </a:lnTo>
                    <a:lnTo>
                      <a:pt x="2753677" y="3102769"/>
                    </a:lnTo>
                    <a:lnTo>
                      <a:pt x="2739866" y="3131344"/>
                    </a:lnTo>
                    <a:lnTo>
                      <a:pt x="2738532" y="3144965"/>
                    </a:lnTo>
                    <a:lnTo>
                      <a:pt x="2734056" y="3163158"/>
                    </a:lnTo>
                    <a:lnTo>
                      <a:pt x="2736151" y="3177159"/>
                    </a:lnTo>
                    <a:lnTo>
                      <a:pt x="2734151" y="3190590"/>
                    </a:lnTo>
                    <a:lnTo>
                      <a:pt x="2743676" y="3202782"/>
                    </a:lnTo>
                    <a:lnTo>
                      <a:pt x="2712910" y="3295650"/>
                    </a:lnTo>
                    <a:lnTo>
                      <a:pt x="2705290" y="3326416"/>
                    </a:lnTo>
                    <a:lnTo>
                      <a:pt x="2673763" y="3360135"/>
                    </a:lnTo>
                    <a:lnTo>
                      <a:pt x="2641663" y="3385185"/>
                    </a:lnTo>
                    <a:lnTo>
                      <a:pt x="2610707" y="3389567"/>
                    </a:lnTo>
                    <a:lnTo>
                      <a:pt x="2583656" y="3406521"/>
                    </a:lnTo>
                    <a:lnTo>
                      <a:pt x="2565654" y="3424619"/>
                    </a:lnTo>
                    <a:lnTo>
                      <a:pt x="2546128" y="3430524"/>
                    </a:lnTo>
                    <a:lnTo>
                      <a:pt x="2520410" y="3454432"/>
                    </a:lnTo>
                    <a:lnTo>
                      <a:pt x="2510885" y="3456813"/>
                    </a:lnTo>
                    <a:lnTo>
                      <a:pt x="2509266" y="3472339"/>
                    </a:lnTo>
                    <a:lnTo>
                      <a:pt x="2509266" y="3492818"/>
                    </a:lnTo>
                    <a:lnTo>
                      <a:pt x="2502027" y="3522250"/>
                    </a:lnTo>
                    <a:lnTo>
                      <a:pt x="2492502" y="3538824"/>
                    </a:lnTo>
                    <a:lnTo>
                      <a:pt x="2480310" y="3562160"/>
                    </a:lnTo>
                    <a:lnTo>
                      <a:pt x="2465737" y="3572161"/>
                    </a:lnTo>
                    <a:lnTo>
                      <a:pt x="2432494" y="3584448"/>
                    </a:lnTo>
                    <a:lnTo>
                      <a:pt x="2401633" y="3601879"/>
                    </a:lnTo>
                    <a:lnTo>
                      <a:pt x="2410396" y="3606356"/>
                    </a:lnTo>
                    <a:lnTo>
                      <a:pt x="2385060" y="3647885"/>
                    </a:lnTo>
                    <a:lnTo>
                      <a:pt x="2364581" y="3663315"/>
                    </a:lnTo>
                    <a:lnTo>
                      <a:pt x="2344102" y="3678651"/>
                    </a:lnTo>
                    <a:lnTo>
                      <a:pt x="2302669" y="3713512"/>
                    </a:lnTo>
                    <a:lnTo>
                      <a:pt x="2256663" y="3745707"/>
                    </a:lnTo>
                    <a:lnTo>
                      <a:pt x="2230183" y="3758661"/>
                    </a:lnTo>
                    <a:lnTo>
                      <a:pt x="2212181" y="3758661"/>
                    </a:lnTo>
                    <a:lnTo>
                      <a:pt x="2210276" y="3763899"/>
                    </a:lnTo>
                    <a:lnTo>
                      <a:pt x="2199037" y="3766090"/>
                    </a:lnTo>
                    <a:lnTo>
                      <a:pt x="2191702" y="3768757"/>
                    </a:lnTo>
                    <a:lnTo>
                      <a:pt x="2172176" y="3764090"/>
                    </a:lnTo>
                    <a:lnTo>
                      <a:pt x="2151221" y="3770853"/>
                    </a:lnTo>
                    <a:lnTo>
                      <a:pt x="2144649" y="3773901"/>
                    </a:lnTo>
                    <a:lnTo>
                      <a:pt x="2133028" y="3772377"/>
                    </a:lnTo>
                    <a:lnTo>
                      <a:pt x="2126265" y="3775901"/>
                    </a:lnTo>
                    <a:lnTo>
                      <a:pt x="2115788" y="3781806"/>
                    </a:lnTo>
                    <a:lnTo>
                      <a:pt x="2109311" y="3779901"/>
                    </a:lnTo>
                    <a:lnTo>
                      <a:pt x="2102263" y="3773043"/>
                    </a:lnTo>
                    <a:lnTo>
                      <a:pt x="2096357" y="3768948"/>
                    </a:lnTo>
                    <a:lnTo>
                      <a:pt x="2094928" y="3759423"/>
                    </a:lnTo>
                    <a:lnTo>
                      <a:pt x="2091309" y="3748278"/>
                    </a:lnTo>
                    <a:lnTo>
                      <a:pt x="2096071" y="3741325"/>
                    </a:lnTo>
                    <a:lnTo>
                      <a:pt x="2101596" y="3735705"/>
                    </a:lnTo>
                    <a:cubicBezTo>
                      <a:pt x="2089499" y="3702939"/>
                      <a:pt x="2070925" y="3659220"/>
                      <a:pt x="2056923" y="3626739"/>
                    </a:cubicBezTo>
                    <a:cubicBezTo>
                      <a:pt x="2054923" y="3595497"/>
                      <a:pt x="2051208" y="3553873"/>
                      <a:pt x="2048732" y="3522631"/>
                    </a:cubicBezTo>
                    <a:cubicBezTo>
                      <a:pt x="2031111" y="3483388"/>
                      <a:pt x="2006155" y="3431763"/>
                      <a:pt x="1987581" y="3392901"/>
                    </a:cubicBezTo>
                    <a:cubicBezTo>
                      <a:pt x="2005012" y="3344895"/>
                      <a:pt x="2029015" y="3280791"/>
                      <a:pt x="2047018" y="3233166"/>
                    </a:cubicBezTo>
                    <a:lnTo>
                      <a:pt x="2035588" y="3145251"/>
                    </a:lnTo>
                    <a:lnTo>
                      <a:pt x="1997488" y="3050001"/>
                    </a:lnTo>
                    <a:cubicBezTo>
                      <a:pt x="1966912" y="3011805"/>
                      <a:pt x="1925479" y="2961513"/>
                      <a:pt x="1894522" y="2923413"/>
                    </a:cubicBezTo>
                    <a:cubicBezTo>
                      <a:pt x="1901952" y="2875979"/>
                      <a:pt x="1912334" y="2813019"/>
                      <a:pt x="1919954" y="2765394"/>
                    </a:cubicBezTo>
                    <a:lnTo>
                      <a:pt x="1879378" y="2741962"/>
                    </a:lnTo>
                    <a:lnTo>
                      <a:pt x="1795367" y="2754440"/>
                    </a:lnTo>
                    <a:lnTo>
                      <a:pt x="1743075" y="2692718"/>
                    </a:lnTo>
                    <a:lnTo>
                      <a:pt x="1669732" y="2686717"/>
                    </a:lnTo>
                    <a:cubicBezTo>
                      <a:pt x="1626965" y="2703100"/>
                      <a:pt x="1570101" y="2725579"/>
                      <a:pt x="1527429" y="2742248"/>
                    </a:cubicBezTo>
                    <a:lnTo>
                      <a:pt x="1441704" y="2729675"/>
                    </a:lnTo>
                    <a:lnTo>
                      <a:pt x="1353407" y="2750820"/>
                    </a:lnTo>
                    <a:cubicBezTo>
                      <a:pt x="1306830" y="2722245"/>
                      <a:pt x="1245203" y="2683193"/>
                      <a:pt x="1198912" y="2654618"/>
                    </a:cubicBezTo>
                    <a:lnTo>
                      <a:pt x="1163002" y="2599944"/>
                    </a:lnTo>
                    <a:cubicBezTo>
                      <a:pt x="1126903" y="2557463"/>
                      <a:pt x="1079944" y="2500027"/>
                      <a:pt x="1044606" y="2457069"/>
                    </a:cubicBezTo>
                    <a:lnTo>
                      <a:pt x="1027652" y="2379345"/>
                    </a:lnTo>
                    <a:lnTo>
                      <a:pt x="1039463" y="2248853"/>
                    </a:lnTo>
                    <a:lnTo>
                      <a:pt x="1010888" y="2148936"/>
                    </a:lnTo>
                    <a:cubicBezTo>
                      <a:pt x="1028033" y="2103120"/>
                      <a:pt x="1052608" y="2043494"/>
                      <a:pt x="1070514" y="1998345"/>
                    </a:cubicBezTo>
                    <a:lnTo>
                      <a:pt x="1129760" y="1896428"/>
                    </a:lnTo>
                    <a:lnTo>
                      <a:pt x="1199959" y="1846803"/>
                    </a:lnTo>
                    <a:lnTo>
                      <a:pt x="1239774" y="1786795"/>
                    </a:lnTo>
                    <a:cubicBezTo>
                      <a:pt x="1240602" y="1768317"/>
                      <a:pt x="1241422" y="1749933"/>
                      <a:pt x="1242250" y="1731645"/>
                    </a:cubicBezTo>
                    <a:lnTo>
                      <a:pt x="1287684" y="1666304"/>
                    </a:lnTo>
                    <a:lnTo>
                      <a:pt x="1338358" y="1640586"/>
                    </a:lnTo>
                    <a:lnTo>
                      <a:pt x="1378648" y="1568482"/>
                    </a:lnTo>
                    <a:lnTo>
                      <a:pt x="1502473" y="1599343"/>
                    </a:lnTo>
                    <a:lnTo>
                      <a:pt x="1624489" y="1536383"/>
                    </a:lnTo>
                    <a:lnTo>
                      <a:pt x="1838991" y="1515237"/>
                    </a:lnTo>
                    <a:cubicBezTo>
                      <a:pt x="1956530" y="1516380"/>
                      <a:pt x="1956530" y="1516380"/>
                      <a:pt x="1960912" y="1600962"/>
                    </a:cubicBezTo>
                    <a:lnTo>
                      <a:pt x="1943576" y="1620012"/>
                    </a:lnTo>
                    <a:lnTo>
                      <a:pt x="1925479" y="1639062"/>
                    </a:lnTo>
                    <a:lnTo>
                      <a:pt x="1982629" y="1678401"/>
                    </a:lnTo>
                    <a:lnTo>
                      <a:pt x="2108358" y="1706976"/>
                    </a:lnTo>
                    <a:lnTo>
                      <a:pt x="2120265" y="1735551"/>
                    </a:lnTo>
                    <a:lnTo>
                      <a:pt x="2246947" y="1782033"/>
                    </a:lnTo>
                    <a:lnTo>
                      <a:pt x="2273331" y="1754982"/>
                    </a:lnTo>
                    <a:lnTo>
                      <a:pt x="2264378" y="1722692"/>
                    </a:lnTo>
                    <a:lnTo>
                      <a:pt x="2341149" y="1681829"/>
                    </a:lnTo>
                    <a:cubicBezTo>
                      <a:pt x="2412206" y="1705070"/>
                      <a:pt x="2506599" y="1736598"/>
                      <a:pt x="2577465" y="1760316"/>
                    </a:cubicBezTo>
                    <a:lnTo>
                      <a:pt x="2626233" y="1738789"/>
                    </a:lnTo>
                    <a:lnTo>
                      <a:pt x="2736151" y="1751648"/>
                    </a:lnTo>
                    <a:lnTo>
                      <a:pt x="2784443" y="1611821"/>
                    </a:lnTo>
                    <a:lnTo>
                      <a:pt x="2787015" y="1523619"/>
                    </a:lnTo>
                    <a:lnTo>
                      <a:pt x="2739390" y="1524191"/>
                    </a:lnTo>
                    <a:lnTo>
                      <a:pt x="2679954" y="1551051"/>
                    </a:lnTo>
                    <a:lnTo>
                      <a:pt x="2634329" y="1523143"/>
                    </a:lnTo>
                    <a:lnTo>
                      <a:pt x="2580132" y="1549146"/>
                    </a:lnTo>
                    <a:lnTo>
                      <a:pt x="2546413" y="1522095"/>
                    </a:lnTo>
                    <a:lnTo>
                      <a:pt x="2489263" y="1485234"/>
                    </a:lnTo>
                    <a:lnTo>
                      <a:pt x="2480500" y="1417320"/>
                    </a:lnTo>
                    <a:lnTo>
                      <a:pt x="2466308" y="1407795"/>
                    </a:lnTo>
                    <a:lnTo>
                      <a:pt x="2538031" y="1377696"/>
                    </a:lnTo>
                    <a:lnTo>
                      <a:pt x="2551557" y="1351788"/>
                    </a:lnTo>
                    <a:lnTo>
                      <a:pt x="2619851" y="1347788"/>
                    </a:lnTo>
                    <a:lnTo>
                      <a:pt x="2694622" y="1315879"/>
                    </a:lnTo>
                    <a:cubicBezTo>
                      <a:pt x="2752058" y="1326833"/>
                      <a:pt x="2828830" y="1342359"/>
                      <a:pt x="2885980" y="1353979"/>
                    </a:cubicBezTo>
                    <a:lnTo>
                      <a:pt x="2925318" y="1322261"/>
                    </a:lnTo>
                    <a:lnTo>
                      <a:pt x="2908268" y="1287971"/>
                    </a:lnTo>
                    <a:cubicBezTo>
                      <a:pt x="2865024" y="1257777"/>
                      <a:pt x="2806827" y="1218438"/>
                      <a:pt x="2763298" y="1188720"/>
                    </a:cubicBezTo>
                    <a:lnTo>
                      <a:pt x="2794825" y="1148906"/>
                    </a:lnTo>
                    <a:lnTo>
                      <a:pt x="2780347" y="1131094"/>
                    </a:lnTo>
                    <a:lnTo>
                      <a:pt x="2809875" y="1108234"/>
                    </a:lnTo>
                    <a:lnTo>
                      <a:pt x="2727103" y="1128332"/>
                    </a:lnTo>
                    <a:lnTo>
                      <a:pt x="2695765" y="1153478"/>
                    </a:lnTo>
                    <a:lnTo>
                      <a:pt x="2724340" y="1179576"/>
                    </a:lnTo>
                    <a:lnTo>
                      <a:pt x="2754915" y="1188053"/>
                    </a:lnTo>
                    <a:lnTo>
                      <a:pt x="2668524" y="1213866"/>
                    </a:lnTo>
                    <a:lnTo>
                      <a:pt x="2663095" y="1189006"/>
                    </a:lnTo>
                    <a:lnTo>
                      <a:pt x="2630995" y="1174338"/>
                    </a:lnTo>
                    <a:lnTo>
                      <a:pt x="2666238" y="1150811"/>
                    </a:lnTo>
                    <a:lnTo>
                      <a:pt x="2617279" y="1143191"/>
                    </a:lnTo>
                    <a:lnTo>
                      <a:pt x="2610802" y="1122617"/>
                    </a:lnTo>
                    <a:lnTo>
                      <a:pt x="2578798" y="1127760"/>
                    </a:lnTo>
                    <a:lnTo>
                      <a:pt x="2547747" y="1184339"/>
                    </a:lnTo>
                    <a:lnTo>
                      <a:pt x="2534412" y="1203389"/>
                    </a:lnTo>
                    <a:lnTo>
                      <a:pt x="2524315" y="1246823"/>
                    </a:lnTo>
                    <a:lnTo>
                      <a:pt x="2496598" y="1282065"/>
                    </a:lnTo>
                    <a:lnTo>
                      <a:pt x="2520410" y="1332072"/>
                    </a:lnTo>
                    <a:lnTo>
                      <a:pt x="2532031" y="1338930"/>
                    </a:lnTo>
                    <a:lnTo>
                      <a:pt x="2526792" y="1355122"/>
                    </a:lnTo>
                    <a:lnTo>
                      <a:pt x="2503932" y="1356646"/>
                    </a:lnTo>
                    <a:lnTo>
                      <a:pt x="2475357" y="1375696"/>
                    </a:lnTo>
                    <a:lnTo>
                      <a:pt x="2432971" y="1355313"/>
                    </a:lnTo>
                    <a:lnTo>
                      <a:pt x="2409348" y="1367790"/>
                    </a:lnTo>
                    <a:lnTo>
                      <a:pt x="2396490" y="1359599"/>
                    </a:lnTo>
                    <a:lnTo>
                      <a:pt x="2383440" y="1366647"/>
                    </a:lnTo>
                    <a:lnTo>
                      <a:pt x="2384393" y="1386745"/>
                    </a:lnTo>
                    <a:lnTo>
                      <a:pt x="2370868" y="1389412"/>
                    </a:lnTo>
                    <a:lnTo>
                      <a:pt x="2349531" y="1378458"/>
                    </a:lnTo>
                    <a:lnTo>
                      <a:pt x="2340769" y="1381316"/>
                    </a:lnTo>
                    <a:lnTo>
                      <a:pt x="2340769" y="1392174"/>
                    </a:lnTo>
                    <a:lnTo>
                      <a:pt x="2370106" y="1430274"/>
                    </a:lnTo>
                    <a:lnTo>
                      <a:pt x="2360581" y="1448372"/>
                    </a:lnTo>
                    <a:lnTo>
                      <a:pt x="2374582" y="1449134"/>
                    </a:lnTo>
                    <a:lnTo>
                      <a:pt x="2388298" y="1447515"/>
                    </a:lnTo>
                    <a:lnTo>
                      <a:pt x="2402014" y="1459421"/>
                    </a:lnTo>
                    <a:lnTo>
                      <a:pt x="2400681" y="1475613"/>
                    </a:lnTo>
                    <a:lnTo>
                      <a:pt x="2386489" y="1481328"/>
                    </a:lnTo>
                    <a:lnTo>
                      <a:pt x="2366772" y="1476756"/>
                    </a:lnTo>
                    <a:lnTo>
                      <a:pt x="2364867" y="1485329"/>
                    </a:lnTo>
                    <a:lnTo>
                      <a:pt x="2381155" y="1499045"/>
                    </a:lnTo>
                    <a:lnTo>
                      <a:pt x="2357723" y="1500093"/>
                    </a:lnTo>
                    <a:lnTo>
                      <a:pt x="2365438" y="1535049"/>
                    </a:lnTo>
                    <a:lnTo>
                      <a:pt x="2342673" y="1522667"/>
                    </a:lnTo>
                    <a:lnTo>
                      <a:pt x="2318290" y="1511427"/>
                    </a:lnTo>
                    <a:lnTo>
                      <a:pt x="2314480" y="1495521"/>
                    </a:lnTo>
                    <a:lnTo>
                      <a:pt x="2306098" y="1466469"/>
                    </a:lnTo>
                    <a:lnTo>
                      <a:pt x="2341912" y="1463421"/>
                    </a:lnTo>
                    <a:lnTo>
                      <a:pt x="2310955" y="1452182"/>
                    </a:lnTo>
                    <a:lnTo>
                      <a:pt x="2289619" y="1452658"/>
                    </a:lnTo>
                    <a:lnTo>
                      <a:pt x="2280761" y="1425226"/>
                    </a:lnTo>
                    <a:lnTo>
                      <a:pt x="2265807" y="1414082"/>
                    </a:lnTo>
                    <a:lnTo>
                      <a:pt x="2237232" y="1378077"/>
                    </a:lnTo>
                    <a:lnTo>
                      <a:pt x="2244947" y="1328166"/>
                    </a:lnTo>
                    <a:lnTo>
                      <a:pt x="2232183" y="1309116"/>
                    </a:lnTo>
                    <a:lnTo>
                      <a:pt x="2154650" y="1273969"/>
                    </a:lnTo>
                    <a:lnTo>
                      <a:pt x="2143411" y="1263301"/>
                    </a:lnTo>
                    <a:lnTo>
                      <a:pt x="2116264" y="1249299"/>
                    </a:lnTo>
                    <a:lnTo>
                      <a:pt x="2085498" y="1203770"/>
                    </a:lnTo>
                    <a:lnTo>
                      <a:pt x="2059781" y="1193102"/>
                    </a:lnTo>
                    <a:lnTo>
                      <a:pt x="2047589" y="1169956"/>
                    </a:lnTo>
                    <a:lnTo>
                      <a:pt x="2011680" y="1190816"/>
                    </a:lnTo>
                    <a:lnTo>
                      <a:pt x="2011680" y="1223201"/>
                    </a:lnTo>
                    <a:lnTo>
                      <a:pt x="2059305" y="1270159"/>
                    </a:lnTo>
                    <a:lnTo>
                      <a:pt x="2081593" y="1307688"/>
                    </a:lnTo>
                    <a:lnTo>
                      <a:pt x="2113026" y="1322928"/>
                    </a:lnTo>
                    <a:lnTo>
                      <a:pt x="2122551" y="1322070"/>
                    </a:lnTo>
                    <a:lnTo>
                      <a:pt x="2161413" y="1353693"/>
                    </a:lnTo>
                    <a:lnTo>
                      <a:pt x="2207323" y="1389412"/>
                    </a:lnTo>
                    <a:lnTo>
                      <a:pt x="2205418" y="1398270"/>
                    </a:lnTo>
                    <a:lnTo>
                      <a:pt x="2170747" y="1384554"/>
                    </a:lnTo>
                    <a:lnTo>
                      <a:pt x="2156460" y="1387793"/>
                    </a:lnTo>
                    <a:lnTo>
                      <a:pt x="2149983" y="1403223"/>
                    </a:lnTo>
                    <a:lnTo>
                      <a:pt x="2166461" y="1429893"/>
                    </a:lnTo>
                    <a:lnTo>
                      <a:pt x="2149792" y="1444086"/>
                    </a:lnTo>
                    <a:lnTo>
                      <a:pt x="2130171" y="1478566"/>
                    </a:lnTo>
                    <a:lnTo>
                      <a:pt x="2124456" y="1460945"/>
                    </a:lnTo>
                    <a:lnTo>
                      <a:pt x="2132552" y="1435608"/>
                    </a:lnTo>
                    <a:lnTo>
                      <a:pt x="2121122" y="1399032"/>
                    </a:lnTo>
                    <a:lnTo>
                      <a:pt x="2097595" y="1379982"/>
                    </a:lnTo>
                    <a:lnTo>
                      <a:pt x="2058924" y="1354551"/>
                    </a:lnTo>
                    <a:lnTo>
                      <a:pt x="2009203" y="1327214"/>
                    </a:lnTo>
                    <a:lnTo>
                      <a:pt x="1969484" y="1295400"/>
                    </a:lnTo>
                    <a:lnTo>
                      <a:pt x="1940909" y="1249204"/>
                    </a:lnTo>
                    <a:lnTo>
                      <a:pt x="1899666" y="1222629"/>
                    </a:lnTo>
                    <a:lnTo>
                      <a:pt x="1865090" y="1242441"/>
                    </a:lnTo>
                    <a:lnTo>
                      <a:pt x="1834420" y="1254062"/>
                    </a:lnTo>
                    <a:lnTo>
                      <a:pt x="1801082" y="1275779"/>
                    </a:lnTo>
                    <a:lnTo>
                      <a:pt x="1769173" y="1265682"/>
                    </a:lnTo>
                    <a:lnTo>
                      <a:pt x="1727549" y="1259777"/>
                    </a:lnTo>
                    <a:lnTo>
                      <a:pt x="1704594" y="1270350"/>
                    </a:lnTo>
                    <a:lnTo>
                      <a:pt x="1698212" y="1292448"/>
                    </a:lnTo>
                    <a:lnTo>
                      <a:pt x="1696212" y="1319689"/>
                    </a:lnTo>
                    <a:lnTo>
                      <a:pt x="1622869" y="1354074"/>
                    </a:lnTo>
                    <a:lnTo>
                      <a:pt x="1609344" y="1374553"/>
                    </a:lnTo>
                    <a:lnTo>
                      <a:pt x="1585531" y="1397318"/>
                    </a:lnTo>
                    <a:lnTo>
                      <a:pt x="1578769" y="1425321"/>
                    </a:lnTo>
                    <a:lnTo>
                      <a:pt x="1581912" y="1447229"/>
                    </a:lnTo>
                    <a:lnTo>
                      <a:pt x="1555623" y="1473613"/>
                    </a:lnTo>
                    <a:lnTo>
                      <a:pt x="1552194" y="1490568"/>
                    </a:lnTo>
                    <a:lnTo>
                      <a:pt x="1514094" y="1516666"/>
                    </a:lnTo>
                    <a:lnTo>
                      <a:pt x="1498759" y="1528096"/>
                    </a:lnTo>
                    <a:lnTo>
                      <a:pt x="1454943" y="1530192"/>
                    </a:lnTo>
                    <a:lnTo>
                      <a:pt x="1430274" y="1535335"/>
                    </a:lnTo>
                    <a:lnTo>
                      <a:pt x="1416367" y="1542860"/>
                    </a:lnTo>
                    <a:lnTo>
                      <a:pt x="1397317" y="1544003"/>
                    </a:lnTo>
                    <a:lnTo>
                      <a:pt x="1388840" y="1555338"/>
                    </a:lnTo>
                    <a:lnTo>
                      <a:pt x="1352645" y="1515047"/>
                    </a:lnTo>
                    <a:lnTo>
                      <a:pt x="1335786" y="1513713"/>
                    </a:lnTo>
                    <a:lnTo>
                      <a:pt x="1309878" y="1519238"/>
                    </a:lnTo>
                    <a:lnTo>
                      <a:pt x="1286160" y="1512570"/>
                    </a:lnTo>
                    <a:lnTo>
                      <a:pt x="1292256" y="1475994"/>
                    </a:lnTo>
                    <a:lnTo>
                      <a:pt x="1287684" y="1453801"/>
                    </a:lnTo>
                    <a:lnTo>
                      <a:pt x="1272730" y="1436942"/>
                    </a:lnTo>
                    <a:lnTo>
                      <a:pt x="1307782" y="1354074"/>
                    </a:lnTo>
                    <a:lnTo>
                      <a:pt x="1307782" y="1328928"/>
                    </a:lnTo>
                    <a:lnTo>
                      <a:pt x="1312450" y="1299686"/>
                    </a:lnTo>
                    <a:lnTo>
                      <a:pt x="1302925" y="1270635"/>
                    </a:lnTo>
                    <a:lnTo>
                      <a:pt x="1325213" y="1262920"/>
                    </a:lnTo>
                    <a:lnTo>
                      <a:pt x="1345692" y="1247204"/>
                    </a:lnTo>
                    <a:lnTo>
                      <a:pt x="1369123" y="1256729"/>
                    </a:lnTo>
                    <a:lnTo>
                      <a:pt x="1539906" y="1264349"/>
                    </a:lnTo>
                    <a:lnTo>
                      <a:pt x="1557147" y="1226820"/>
                    </a:lnTo>
                    <a:lnTo>
                      <a:pt x="1567339" y="1181196"/>
                    </a:lnTo>
                    <a:lnTo>
                      <a:pt x="1570863" y="1147477"/>
                    </a:lnTo>
                    <a:lnTo>
                      <a:pt x="1551813" y="1135571"/>
                    </a:lnTo>
                    <a:lnTo>
                      <a:pt x="1542288" y="1108044"/>
                    </a:lnTo>
                    <a:lnTo>
                      <a:pt x="1523714" y="1097852"/>
                    </a:lnTo>
                    <a:lnTo>
                      <a:pt x="1508474" y="1093375"/>
                    </a:lnTo>
                    <a:lnTo>
                      <a:pt x="1470374" y="1079945"/>
                    </a:lnTo>
                    <a:lnTo>
                      <a:pt x="1469803" y="1060895"/>
                    </a:lnTo>
                    <a:lnTo>
                      <a:pt x="1480185" y="1047084"/>
                    </a:lnTo>
                    <a:lnTo>
                      <a:pt x="1509522" y="1043273"/>
                    </a:lnTo>
                    <a:lnTo>
                      <a:pt x="1520095" y="1043273"/>
                    </a:lnTo>
                    <a:lnTo>
                      <a:pt x="1530953" y="1053560"/>
                    </a:lnTo>
                    <a:lnTo>
                      <a:pt x="1536859" y="1052322"/>
                    </a:lnTo>
                    <a:lnTo>
                      <a:pt x="1563147" y="1053846"/>
                    </a:lnTo>
                    <a:lnTo>
                      <a:pt x="1568481" y="1033748"/>
                    </a:lnTo>
                    <a:lnTo>
                      <a:pt x="1563338" y="1021176"/>
                    </a:lnTo>
                    <a:lnTo>
                      <a:pt x="1567815" y="1007840"/>
                    </a:lnTo>
                    <a:lnTo>
                      <a:pt x="1582197" y="1009555"/>
                    </a:lnTo>
                    <a:lnTo>
                      <a:pt x="1599628" y="1022414"/>
                    </a:lnTo>
                    <a:lnTo>
                      <a:pt x="1618678" y="1022414"/>
                    </a:lnTo>
                    <a:lnTo>
                      <a:pt x="1634776" y="1002030"/>
                    </a:lnTo>
                    <a:lnTo>
                      <a:pt x="1667827" y="994696"/>
                    </a:lnTo>
                    <a:lnTo>
                      <a:pt x="1673923" y="985171"/>
                    </a:lnTo>
                    <a:lnTo>
                      <a:pt x="1685734" y="955929"/>
                    </a:lnTo>
                    <a:lnTo>
                      <a:pt x="1696593" y="952881"/>
                    </a:lnTo>
                    <a:lnTo>
                      <a:pt x="1729454" y="941165"/>
                    </a:lnTo>
                    <a:lnTo>
                      <a:pt x="1753743" y="920973"/>
                    </a:lnTo>
                    <a:lnTo>
                      <a:pt x="1758696" y="906494"/>
                    </a:lnTo>
                    <a:lnTo>
                      <a:pt x="1771840" y="890016"/>
                    </a:lnTo>
                    <a:lnTo>
                      <a:pt x="1780222" y="880491"/>
                    </a:lnTo>
                    <a:lnTo>
                      <a:pt x="1786032" y="883444"/>
                    </a:lnTo>
                    <a:lnTo>
                      <a:pt x="1800130" y="882492"/>
                    </a:lnTo>
                    <a:lnTo>
                      <a:pt x="1803273" y="868014"/>
                    </a:lnTo>
                    <a:lnTo>
                      <a:pt x="1814036" y="862584"/>
                    </a:lnTo>
                    <a:lnTo>
                      <a:pt x="1843945" y="861727"/>
                    </a:lnTo>
                    <a:lnTo>
                      <a:pt x="1852803" y="852869"/>
                    </a:lnTo>
                    <a:lnTo>
                      <a:pt x="1875377" y="849535"/>
                    </a:lnTo>
                    <a:lnTo>
                      <a:pt x="1895475" y="860203"/>
                    </a:lnTo>
                    <a:lnTo>
                      <a:pt x="1910715" y="841153"/>
                    </a:lnTo>
                    <a:lnTo>
                      <a:pt x="1902619" y="824675"/>
                    </a:lnTo>
                    <a:lnTo>
                      <a:pt x="1903666" y="816960"/>
                    </a:lnTo>
                    <a:lnTo>
                      <a:pt x="1895284" y="791432"/>
                    </a:lnTo>
                    <a:lnTo>
                      <a:pt x="1885759" y="745903"/>
                    </a:lnTo>
                    <a:lnTo>
                      <a:pt x="1902238" y="717328"/>
                    </a:lnTo>
                    <a:lnTo>
                      <a:pt x="1918144" y="725139"/>
                    </a:lnTo>
                    <a:lnTo>
                      <a:pt x="1917287" y="713327"/>
                    </a:lnTo>
                    <a:lnTo>
                      <a:pt x="1934813" y="713327"/>
                    </a:lnTo>
                    <a:lnTo>
                      <a:pt x="1944338" y="694277"/>
                    </a:lnTo>
                    <a:lnTo>
                      <a:pt x="1954720" y="694754"/>
                    </a:lnTo>
                    <a:lnTo>
                      <a:pt x="1951291" y="717423"/>
                    </a:lnTo>
                    <a:lnTo>
                      <a:pt x="1951291" y="736473"/>
                    </a:lnTo>
                    <a:lnTo>
                      <a:pt x="1964722" y="749142"/>
                    </a:lnTo>
                    <a:lnTo>
                      <a:pt x="1946148" y="758667"/>
                    </a:lnTo>
                    <a:lnTo>
                      <a:pt x="1937575" y="775621"/>
                    </a:lnTo>
                    <a:lnTo>
                      <a:pt x="1950815" y="777240"/>
                    </a:lnTo>
                    <a:lnTo>
                      <a:pt x="1960912" y="794290"/>
                    </a:lnTo>
                    <a:lnTo>
                      <a:pt x="1925002" y="791814"/>
                    </a:lnTo>
                    <a:lnTo>
                      <a:pt x="1949005" y="824294"/>
                    </a:lnTo>
                    <a:lnTo>
                      <a:pt x="1970151" y="828199"/>
                    </a:lnTo>
                    <a:lnTo>
                      <a:pt x="1973485" y="840677"/>
                    </a:lnTo>
                    <a:lnTo>
                      <a:pt x="2019014" y="820674"/>
                    </a:lnTo>
                    <a:lnTo>
                      <a:pt x="2045113" y="814102"/>
                    </a:lnTo>
                    <a:lnTo>
                      <a:pt x="2042827" y="830294"/>
                    </a:lnTo>
                    <a:lnTo>
                      <a:pt x="2063210" y="843058"/>
                    </a:lnTo>
                    <a:lnTo>
                      <a:pt x="2071497" y="836581"/>
                    </a:lnTo>
                    <a:lnTo>
                      <a:pt x="2116455" y="821531"/>
                    </a:lnTo>
                    <a:lnTo>
                      <a:pt x="2178367" y="804196"/>
                    </a:lnTo>
                    <a:lnTo>
                      <a:pt x="2193512" y="821531"/>
                    </a:lnTo>
                    <a:lnTo>
                      <a:pt x="2208466" y="813626"/>
                    </a:lnTo>
                    <a:lnTo>
                      <a:pt x="2221230" y="801243"/>
                    </a:lnTo>
                    <a:lnTo>
                      <a:pt x="2238375" y="813721"/>
                    </a:lnTo>
                    <a:lnTo>
                      <a:pt x="2242185" y="805910"/>
                    </a:lnTo>
                    <a:lnTo>
                      <a:pt x="2249424" y="790671"/>
                    </a:lnTo>
                    <a:lnTo>
                      <a:pt x="2241328" y="749237"/>
                    </a:lnTo>
                    <a:lnTo>
                      <a:pt x="2235803" y="732377"/>
                    </a:lnTo>
                    <a:lnTo>
                      <a:pt x="2241137" y="722281"/>
                    </a:lnTo>
                    <a:lnTo>
                      <a:pt x="2248948" y="701040"/>
                    </a:lnTo>
                    <a:lnTo>
                      <a:pt x="2272760" y="689515"/>
                    </a:lnTo>
                    <a:lnTo>
                      <a:pt x="2293048" y="712470"/>
                    </a:lnTo>
                    <a:lnTo>
                      <a:pt x="2319718" y="714947"/>
                    </a:lnTo>
                    <a:lnTo>
                      <a:pt x="2316385" y="690944"/>
                    </a:lnTo>
                    <a:lnTo>
                      <a:pt x="2319718" y="672465"/>
                    </a:lnTo>
                    <a:lnTo>
                      <a:pt x="2302573" y="669989"/>
                    </a:lnTo>
                    <a:lnTo>
                      <a:pt x="2294477" y="662464"/>
                    </a:lnTo>
                    <a:lnTo>
                      <a:pt x="2286286" y="646081"/>
                    </a:lnTo>
                    <a:lnTo>
                      <a:pt x="2298954" y="631413"/>
                    </a:lnTo>
                    <a:lnTo>
                      <a:pt x="2352675" y="621888"/>
                    </a:lnTo>
                    <a:lnTo>
                      <a:pt x="2377249" y="626364"/>
                    </a:lnTo>
                    <a:lnTo>
                      <a:pt x="2396299" y="624364"/>
                    </a:lnTo>
                    <a:lnTo>
                      <a:pt x="2419445" y="607219"/>
                    </a:lnTo>
                    <a:lnTo>
                      <a:pt x="2436781" y="603218"/>
                    </a:lnTo>
                    <a:lnTo>
                      <a:pt x="2414587" y="598456"/>
                    </a:lnTo>
                    <a:lnTo>
                      <a:pt x="2394871" y="582359"/>
                    </a:lnTo>
                    <a:lnTo>
                      <a:pt x="2392299" y="565309"/>
                    </a:lnTo>
                    <a:lnTo>
                      <a:pt x="2375344" y="588074"/>
                    </a:lnTo>
                    <a:lnTo>
                      <a:pt x="2334291" y="596075"/>
                    </a:lnTo>
                    <a:lnTo>
                      <a:pt x="2293334" y="606171"/>
                    </a:lnTo>
                    <a:lnTo>
                      <a:pt x="2264759" y="600266"/>
                    </a:lnTo>
                    <a:lnTo>
                      <a:pt x="2248186" y="592265"/>
                    </a:lnTo>
                    <a:lnTo>
                      <a:pt x="2223516" y="582740"/>
                    </a:lnTo>
                    <a:lnTo>
                      <a:pt x="2226088" y="548735"/>
                    </a:lnTo>
                    <a:lnTo>
                      <a:pt x="2216563" y="530924"/>
                    </a:lnTo>
                    <a:lnTo>
                      <a:pt x="2211229" y="514636"/>
                    </a:lnTo>
                    <a:lnTo>
                      <a:pt x="2205704" y="506826"/>
                    </a:lnTo>
                    <a:lnTo>
                      <a:pt x="2215705" y="486728"/>
                    </a:lnTo>
                    <a:lnTo>
                      <a:pt x="2229898" y="479108"/>
                    </a:lnTo>
                    <a:lnTo>
                      <a:pt x="2232850" y="469583"/>
                    </a:lnTo>
                    <a:lnTo>
                      <a:pt x="2249995" y="456343"/>
                    </a:lnTo>
                    <a:lnTo>
                      <a:pt x="2263235" y="445485"/>
                    </a:lnTo>
                    <a:lnTo>
                      <a:pt x="2269045" y="424910"/>
                    </a:lnTo>
                    <a:lnTo>
                      <a:pt x="2275618" y="424910"/>
                    </a:lnTo>
                    <a:lnTo>
                      <a:pt x="2273617" y="408242"/>
                    </a:lnTo>
                    <a:lnTo>
                      <a:pt x="2246185" y="394241"/>
                    </a:lnTo>
                    <a:lnTo>
                      <a:pt x="2227135" y="394241"/>
                    </a:lnTo>
                    <a:lnTo>
                      <a:pt x="2213705" y="395955"/>
                    </a:lnTo>
                    <a:lnTo>
                      <a:pt x="2202561" y="406718"/>
                    </a:lnTo>
                    <a:lnTo>
                      <a:pt x="2197227" y="432055"/>
                    </a:lnTo>
                    <a:lnTo>
                      <a:pt x="2204656" y="444818"/>
                    </a:lnTo>
                    <a:lnTo>
                      <a:pt x="2174843" y="470345"/>
                    </a:lnTo>
                    <a:lnTo>
                      <a:pt x="2145792" y="485966"/>
                    </a:lnTo>
                    <a:lnTo>
                      <a:pt x="2141124" y="500539"/>
                    </a:lnTo>
                    <a:lnTo>
                      <a:pt x="2131123" y="511112"/>
                    </a:lnTo>
                    <a:lnTo>
                      <a:pt x="2126647" y="529114"/>
                    </a:lnTo>
                    <a:lnTo>
                      <a:pt x="2119884" y="552260"/>
                    </a:lnTo>
                    <a:lnTo>
                      <a:pt x="2125504" y="579406"/>
                    </a:lnTo>
                    <a:lnTo>
                      <a:pt x="2143887" y="584168"/>
                    </a:lnTo>
                    <a:lnTo>
                      <a:pt x="2170843" y="610172"/>
                    </a:lnTo>
                    <a:lnTo>
                      <a:pt x="2157889" y="630555"/>
                    </a:lnTo>
                    <a:lnTo>
                      <a:pt x="2153316" y="644557"/>
                    </a:lnTo>
                    <a:lnTo>
                      <a:pt x="2126456" y="657321"/>
                    </a:lnTo>
                    <a:lnTo>
                      <a:pt x="2120931" y="704946"/>
                    </a:lnTo>
                    <a:lnTo>
                      <a:pt x="2122646" y="723329"/>
                    </a:lnTo>
                    <a:lnTo>
                      <a:pt x="2134648" y="713804"/>
                    </a:lnTo>
                    <a:lnTo>
                      <a:pt x="2118455" y="747046"/>
                    </a:lnTo>
                    <a:lnTo>
                      <a:pt x="2108263" y="743141"/>
                    </a:lnTo>
                    <a:lnTo>
                      <a:pt x="2101596" y="755809"/>
                    </a:lnTo>
                    <a:lnTo>
                      <a:pt x="2083974" y="753428"/>
                    </a:lnTo>
                    <a:lnTo>
                      <a:pt x="2069115" y="757619"/>
                    </a:lnTo>
                    <a:lnTo>
                      <a:pt x="2060543" y="766382"/>
                    </a:lnTo>
                    <a:lnTo>
                      <a:pt x="2059400" y="779622"/>
                    </a:lnTo>
                    <a:lnTo>
                      <a:pt x="2027777" y="782955"/>
                    </a:lnTo>
                    <a:lnTo>
                      <a:pt x="2026920" y="759905"/>
                    </a:lnTo>
                    <a:lnTo>
                      <a:pt x="2018728" y="747522"/>
                    </a:lnTo>
                    <a:lnTo>
                      <a:pt x="2012537" y="727234"/>
                    </a:lnTo>
                    <a:lnTo>
                      <a:pt x="1998345" y="703231"/>
                    </a:lnTo>
                    <a:lnTo>
                      <a:pt x="1988820" y="676085"/>
                    </a:lnTo>
                    <a:lnTo>
                      <a:pt x="1977295" y="657035"/>
                    </a:lnTo>
                    <a:lnTo>
                      <a:pt x="1970532" y="635889"/>
                    </a:lnTo>
                    <a:lnTo>
                      <a:pt x="1960054" y="622078"/>
                    </a:lnTo>
                    <a:lnTo>
                      <a:pt x="1952815" y="640366"/>
                    </a:lnTo>
                    <a:lnTo>
                      <a:pt x="1933765" y="644176"/>
                    </a:lnTo>
                    <a:lnTo>
                      <a:pt x="1881378" y="679514"/>
                    </a:lnTo>
                    <a:lnTo>
                      <a:pt x="1843278" y="669131"/>
                    </a:lnTo>
                    <a:lnTo>
                      <a:pt x="1824228" y="650081"/>
                    </a:lnTo>
                    <a:lnTo>
                      <a:pt x="1835944" y="642081"/>
                    </a:lnTo>
                    <a:lnTo>
                      <a:pt x="1843564" y="631984"/>
                    </a:lnTo>
                    <a:lnTo>
                      <a:pt x="1814989" y="631984"/>
                    </a:lnTo>
                    <a:lnTo>
                      <a:pt x="1818703" y="616935"/>
                    </a:lnTo>
                    <a:lnTo>
                      <a:pt x="1828228" y="609600"/>
                    </a:lnTo>
                    <a:lnTo>
                      <a:pt x="1838230" y="612172"/>
                    </a:lnTo>
                    <a:lnTo>
                      <a:pt x="1852707" y="601885"/>
                    </a:lnTo>
                    <a:lnTo>
                      <a:pt x="1848897" y="594170"/>
                    </a:lnTo>
                    <a:lnTo>
                      <a:pt x="1829847" y="600742"/>
                    </a:lnTo>
                    <a:lnTo>
                      <a:pt x="1817084" y="596742"/>
                    </a:lnTo>
                    <a:lnTo>
                      <a:pt x="1820704" y="581787"/>
                    </a:lnTo>
                    <a:lnTo>
                      <a:pt x="1818513" y="573977"/>
                    </a:lnTo>
                    <a:lnTo>
                      <a:pt x="1828514" y="565118"/>
                    </a:lnTo>
                    <a:lnTo>
                      <a:pt x="1825942" y="561309"/>
                    </a:lnTo>
                    <a:lnTo>
                      <a:pt x="1829943" y="552450"/>
                    </a:lnTo>
                    <a:lnTo>
                      <a:pt x="1821942" y="540449"/>
                    </a:lnTo>
                    <a:lnTo>
                      <a:pt x="1829943" y="529971"/>
                    </a:lnTo>
                    <a:lnTo>
                      <a:pt x="1844897" y="530543"/>
                    </a:lnTo>
                    <a:lnTo>
                      <a:pt x="1843754" y="522065"/>
                    </a:lnTo>
                    <a:lnTo>
                      <a:pt x="1856232" y="516827"/>
                    </a:lnTo>
                    <a:lnTo>
                      <a:pt x="1870043" y="508540"/>
                    </a:lnTo>
                    <a:lnTo>
                      <a:pt x="1890807" y="508540"/>
                    </a:lnTo>
                    <a:lnTo>
                      <a:pt x="1878520" y="502253"/>
                    </a:lnTo>
                    <a:lnTo>
                      <a:pt x="1898332" y="493776"/>
                    </a:lnTo>
                    <a:lnTo>
                      <a:pt x="1907857" y="488442"/>
                    </a:lnTo>
                    <a:lnTo>
                      <a:pt x="1917382" y="486347"/>
                    </a:lnTo>
                    <a:lnTo>
                      <a:pt x="1913668" y="473488"/>
                    </a:lnTo>
                    <a:lnTo>
                      <a:pt x="1920145" y="470726"/>
                    </a:lnTo>
                    <a:lnTo>
                      <a:pt x="1932527" y="480251"/>
                    </a:lnTo>
                    <a:lnTo>
                      <a:pt x="1940052" y="465868"/>
                    </a:lnTo>
                    <a:lnTo>
                      <a:pt x="1949577" y="461106"/>
                    </a:lnTo>
                    <a:lnTo>
                      <a:pt x="1954054" y="453295"/>
                    </a:lnTo>
                    <a:lnTo>
                      <a:pt x="1980533" y="441675"/>
                    </a:lnTo>
                    <a:lnTo>
                      <a:pt x="1984057" y="444056"/>
                    </a:lnTo>
                    <a:lnTo>
                      <a:pt x="1987772" y="438627"/>
                    </a:lnTo>
                    <a:lnTo>
                      <a:pt x="1975008" y="425293"/>
                    </a:lnTo>
                    <a:lnTo>
                      <a:pt x="1988439" y="423197"/>
                    </a:lnTo>
                    <a:lnTo>
                      <a:pt x="1990915" y="420530"/>
                    </a:lnTo>
                    <a:lnTo>
                      <a:pt x="2004822" y="418720"/>
                    </a:lnTo>
                    <a:lnTo>
                      <a:pt x="2002631" y="407671"/>
                    </a:lnTo>
                    <a:lnTo>
                      <a:pt x="2006536" y="400242"/>
                    </a:lnTo>
                    <a:lnTo>
                      <a:pt x="2007298" y="385191"/>
                    </a:lnTo>
                    <a:lnTo>
                      <a:pt x="2021110" y="385191"/>
                    </a:lnTo>
                    <a:lnTo>
                      <a:pt x="2023014" y="377286"/>
                    </a:lnTo>
                    <a:lnTo>
                      <a:pt x="2023014" y="372142"/>
                    </a:lnTo>
                    <a:lnTo>
                      <a:pt x="2039112" y="353093"/>
                    </a:lnTo>
                    <a:lnTo>
                      <a:pt x="2044255" y="342233"/>
                    </a:lnTo>
                    <a:lnTo>
                      <a:pt x="2051304" y="336234"/>
                    </a:lnTo>
                    <a:lnTo>
                      <a:pt x="2054447" y="324709"/>
                    </a:lnTo>
                    <a:lnTo>
                      <a:pt x="2063972" y="319184"/>
                    </a:lnTo>
                    <a:lnTo>
                      <a:pt x="2069782" y="312898"/>
                    </a:lnTo>
                    <a:lnTo>
                      <a:pt x="2075307" y="318040"/>
                    </a:lnTo>
                    <a:lnTo>
                      <a:pt x="2081784" y="318040"/>
                    </a:lnTo>
                    <a:lnTo>
                      <a:pt x="2080450" y="314898"/>
                    </a:lnTo>
                    <a:lnTo>
                      <a:pt x="2080927" y="305373"/>
                    </a:lnTo>
                    <a:lnTo>
                      <a:pt x="2073973" y="302896"/>
                    </a:lnTo>
                    <a:lnTo>
                      <a:pt x="2068163" y="306610"/>
                    </a:lnTo>
                    <a:lnTo>
                      <a:pt x="2061972" y="310040"/>
                    </a:lnTo>
                    <a:lnTo>
                      <a:pt x="2056923" y="308230"/>
                    </a:lnTo>
                    <a:lnTo>
                      <a:pt x="2015395" y="325660"/>
                    </a:lnTo>
                    <a:lnTo>
                      <a:pt x="2022538" y="318613"/>
                    </a:lnTo>
                    <a:lnTo>
                      <a:pt x="2039112" y="310992"/>
                    </a:lnTo>
                    <a:lnTo>
                      <a:pt x="2048637" y="298705"/>
                    </a:lnTo>
                    <a:lnTo>
                      <a:pt x="2056733" y="292419"/>
                    </a:lnTo>
                    <a:lnTo>
                      <a:pt x="2069973" y="281179"/>
                    </a:lnTo>
                    <a:lnTo>
                      <a:pt x="2067306" y="296228"/>
                    </a:lnTo>
                    <a:lnTo>
                      <a:pt x="2074354" y="290800"/>
                    </a:lnTo>
                    <a:lnTo>
                      <a:pt x="2085975" y="296228"/>
                    </a:lnTo>
                    <a:lnTo>
                      <a:pt x="2088928" y="292227"/>
                    </a:lnTo>
                    <a:lnTo>
                      <a:pt x="2095595" y="295182"/>
                    </a:lnTo>
                    <a:lnTo>
                      <a:pt x="2098929" y="295182"/>
                    </a:lnTo>
                    <a:lnTo>
                      <a:pt x="2096452" y="290323"/>
                    </a:lnTo>
                    <a:lnTo>
                      <a:pt x="2093023" y="283845"/>
                    </a:lnTo>
                    <a:lnTo>
                      <a:pt x="2081879" y="284132"/>
                    </a:lnTo>
                    <a:lnTo>
                      <a:pt x="2089594" y="271940"/>
                    </a:lnTo>
                    <a:lnTo>
                      <a:pt x="2096738" y="268320"/>
                    </a:lnTo>
                    <a:lnTo>
                      <a:pt x="2106263" y="272891"/>
                    </a:lnTo>
                    <a:lnTo>
                      <a:pt x="2108263" y="265749"/>
                    </a:lnTo>
                    <a:lnTo>
                      <a:pt x="2115788" y="264605"/>
                    </a:lnTo>
                    <a:lnTo>
                      <a:pt x="2111597" y="254032"/>
                    </a:lnTo>
                    <a:lnTo>
                      <a:pt x="2125789" y="249841"/>
                    </a:lnTo>
                    <a:lnTo>
                      <a:pt x="2132266" y="261653"/>
                    </a:lnTo>
                    <a:lnTo>
                      <a:pt x="2139410" y="259081"/>
                    </a:lnTo>
                    <a:lnTo>
                      <a:pt x="2143411" y="265749"/>
                    </a:lnTo>
                    <a:lnTo>
                      <a:pt x="2148459" y="268606"/>
                    </a:lnTo>
                    <a:lnTo>
                      <a:pt x="2147602" y="259081"/>
                    </a:lnTo>
                    <a:lnTo>
                      <a:pt x="2139791" y="252985"/>
                    </a:lnTo>
                    <a:lnTo>
                      <a:pt x="2146744" y="251746"/>
                    </a:lnTo>
                    <a:lnTo>
                      <a:pt x="2152555" y="256890"/>
                    </a:lnTo>
                    <a:lnTo>
                      <a:pt x="2157603" y="257461"/>
                    </a:lnTo>
                    <a:lnTo>
                      <a:pt x="2165985" y="258414"/>
                    </a:lnTo>
                    <a:lnTo>
                      <a:pt x="2153793" y="249841"/>
                    </a:lnTo>
                    <a:lnTo>
                      <a:pt x="2166556" y="249841"/>
                    </a:lnTo>
                    <a:lnTo>
                      <a:pt x="2173795" y="249841"/>
                    </a:lnTo>
                    <a:lnTo>
                      <a:pt x="2162746" y="239841"/>
                    </a:lnTo>
                    <a:lnTo>
                      <a:pt x="2162746" y="236601"/>
                    </a:lnTo>
                    <a:lnTo>
                      <a:pt x="2165890" y="235174"/>
                    </a:lnTo>
                    <a:lnTo>
                      <a:pt x="2175415" y="235174"/>
                    </a:lnTo>
                    <a:lnTo>
                      <a:pt x="2178463" y="229934"/>
                    </a:lnTo>
                    <a:lnTo>
                      <a:pt x="2183225" y="231078"/>
                    </a:lnTo>
                    <a:lnTo>
                      <a:pt x="2181701" y="236507"/>
                    </a:lnTo>
                    <a:lnTo>
                      <a:pt x="2177796" y="243079"/>
                    </a:lnTo>
                    <a:lnTo>
                      <a:pt x="2179796" y="250508"/>
                    </a:lnTo>
                    <a:lnTo>
                      <a:pt x="2186559" y="257175"/>
                    </a:lnTo>
                    <a:lnTo>
                      <a:pt x="2188654" y="252985"/>
                    </a:lnTo>
                    <a:lnTo>
                      <a:pt x="2184844" y="247365"/>
                    </a:lnTo>
                    <a:lnTo>
                      <a:pt x="2191416" y="235078"/>
                    </a:lnTo>
                    <a:lnTo>
                      <a:pt x="2199322" y="238984"/>
                    </a:lnTo>
                    <a:lnTo>
                      <a:pt x="2200846" y="236983"/>
                    </a:lnTo>
                    <a:lnTo>
                      <a:pt x="2199037" y="234507"/>
                    </a:lnTo>
                    <a:lnTo>
                      <a:pt x="2199037" y="228220"/>
                    </a:lnTo>
                    <a:lnTo>
                      <a:pt x="2211133" y="229649"/>
                    </a:lnTo>
                    <a:lnTo>
                      <a:pt x="2216467" y="222409"/>
                    </a:lnTo>
                    <a:lnTo>
                      <a:pt x="2222278" y="225458"/>
                    </a:lnTo>
                    <a:lnTo>
                      <a:pt x="2221325" y="228695"/>
                    </a:lnTo>
                    <a:lnTo>
                      <a:pt x="2216848" y="236507"/>
                    </a:lnTo>
                    <a:lnTo>
                      <a:pt x="2212276" y="246032"/>
                    </a:lnTo>
                    <a:lnTo>
                      <a:pt x="2217991" y="251556"/>
                    </a:lnTo>
                    <a:lnTo>
                      <a:pt x="2231993" y="227743"/>
                    </a:lnTo>
                    <a:lnTo>
                      <a:pt x="2240851" y="244127"/>
                    </a:lnTo>
                    <a:lnTo>
                      <a:pt x="2245138" y="232697"/>
                    </a:lnTo>
                    <a:lnTo>
                      <a:pt x="2241994" y="227458"/>
                    </a:lnTo>
                    <a:lnTo>
                      <a:pt x="2245233" y="222409"/>
                    </a:lnTo>
                    <a:lnTo>
                      <a:pt x="2257901" y="225077"/>
                    </a:lnTo>
                    <a:lnTo>
                      <a:pt x="2261521" y="230030"/>
                    </a:lnTo>
                    <a:lnTo>
                      <a:pt x="2258187" y="232601"/>
                    </a:lnTo>
                    <a:lnTo>
                      <a:pt x="2265616" y="243554"/>
                    </a:lnTo>
                    <a:lnTo>
                      <a:pt x="2270855" y="229268"/>
                    </a:lnTo>
                    <a:lnTo>
                      <a:pt x="2280380" y="234126"/>
                    </a:lnTo>
                    <a:lnTo>
                      <a:pt x="2296477" y="236887"/>
                    </a:lnTo>
                    <a:lnTo>
                      <a:pt x="2312003" y="246413"/>
                    </a:lnTo>
                    <a:lnTo>
                      <a:pt x="2303907" y="249271"/>
                    </a:lnTo>
                    <a:lnTo>
                      <a:pt x="2298192" y="254890"/>
                    </a:lnTo>
                    <a:lnTo>
                      <a:pt x="2285333" y="251746"/>
                    </a:lnTo>
                    <a:lnTo>
                      <a:pt x="2298001" y="259271"/>
                    </a:lnTo>
                    <a:lnTo>
                      <a:pt x="2305526" y="265367"/>
                    </a:lnTo>
                    <a:lnTo>
                      <a:pt x="2310003" y="261272"/>
                    </a:lnTo>
                    <a:lnTo>
                      <a:pt x="2333911" y="267749"/>
                    </a:lnTo>
                    <a:lnTo>
                      <a:pt x="2334673" y="259461"/>
                    </a:lnTo>
                    <a:lnTo>
                      <a:pt x="2356866" y="266225"/>
                    </a:lnTo>
                    <a:lnTo>
                      <a:pt x="2346007" y="270891"/>
                    </a:lnTo>
                    <a:lnTo>
                      <a:pt x="2352294" y="275274"/>
                    </a:lnTo>
                    <a:lnTo>
                      <a:pt x="2362866" y="275845"/>
                    </a:lnTo>
                    <a:lnTo>
                      <a:pt x="2373249" y="278036"/>
                    </a:lnTo>
                    <a:lnTo>
                      <a:pt x="2382774" y="274892"/>
                    </a:lnTo>
                    <a:lnTo>
                      <a:pt x="2392299" y="280035"/>
                    </a:lnTo>
                    <a:lnTo>
                      <a:pt x="2396776" y="278512"/>
                    </a:lnTo>
                    <a:lnTo>
                      <a:pt x="2419064" y="283845"/>
                    </a:lnTo>
                    <a:lnTo>
                      <a:pt x="2474595" y="308706"/>
                    </a:lnTo>
                    <a:lnTo>
                      <a:pt x="2482215" y="309659"/>
                    </a:lnTo>
                    <a:lnTo>
                      <a:pt x="2494788" y="316706"/>
                    </a:lnTo>
                    <a:lnTo>
                      <a:pt x="2504313" y="318613"/>
                    </a:lnTo>
                    <a:lnTo>
                      <a:pt x="2520315" y="327375"/>
                    </a:lnTo>
                    <a:lnTo>
                      <a:pt x="2533364" y="333567"/>
                    </a:lnTo>
                    <a:lnTo>
                      <a:pt x="2546794" y="346996"/>
                    </a:lnTo>
                    <a:lnTo>
                      <a:pt x="2553938" y="356521"/>
                    </a:lnTo>
                    <a:lnTo>
                      <a:pt x="2543556" y="375572"/>
                    </a:lnTo>
                    <a:lnTo>
                      <a:pt x="2522506" y="383668"/>
                    </a:lnTo>
                    <a:lnTo>
                      <a:pt x="2490882" y="379477"/>
                    </a:lnTo>
                    <a:lnTo>
                      <a:pt x="2457545" y="371953"/>
                    </a:lnTo>
                    <a:lnTo>
                      <a:pt x="2435161" y="364999"/>
                    </a:lnTo>
                    <a:lnTo>
                      <a:pt x="2412873" y="359950"/>
                    </a:lnTo>
                    <a:lnTo>
                      <a:pt x="2384298" y="348425"/>
                    </a:lnTo>
                    <a:lnTo>
                      <a:pt x="2393823" y="354998"/>
                    </a:lnTo>
                    <a:lnTo>
                      <a:pt x="2406586" y="364523"/>
                    </a:lnTo>
                    <a:lnTo>
                      <a:pt x="2420302" y="371096"/>
                    </a:lnTo>
                    <a:lnTo>
                      <a:pt x="2427637" y="375667"/>
                    </a:lnTo>
                    <a:lnTo>
                      <a:pt x="2445448" y="382524"/>
                    </a:lnTo>
                    <a:lnTo>
                      <a:pt x="2462879" y="401574"/>
                    </a:lnTo>
                    <a:lnTo>
                      <a:pt x="2460593" y="407671"/>
                    </a:lnTo>
                    <a:lnTo>
                      <a:pt x="2472309" y="422910"/>
                    </a:lnTo>
                    <a:lnTo>
                      <a:pt x="2479738" y="431389"/>
                    </a:lnTo>
                    <a:lnTo>
                      <a:pt x="2486691" y="443294"/>
                    </a:lnTo>
                    <a:lnTo>
                      <a:pt x="2497550" y="446818"/>
                    </a:lnTo>
                    <a:lnTo>
                      <a:pt x="2510028" y="449104"/>
                    </a:lnTo>
                    <a:lnTo>
                      <a:pt x="2517648" y="453867"/>
                    </a:lnTo>
                    <a:lnTo>
                      <a:pt x="2521648" y="458153"/>
                    </a:lnTo>
                    <a:lnTo>
                      <a:pt x="2536507" y="463487"/>
                    </a:lnTo>
                    <a:lnTo>
                      <a:pt x="2546032" y="467202"/>
                    </a:lnTo>
                    <a:lnTo>
                      <a:pt x="2554033" y="462534"/>
                    </a:lnTo>
                    <a:lnTo>
                      <a:pt x="2548985" y="450818"/>
                    </a:lnTo>
                    <a:lnTo>
                      <a:pt x="2534316" y="448152"/>
                    </a:lnTo>
                    <a:lnTo>
                      <a:pt x="2522124" y="441675"/>
                    </a:lnTo>
                    <a:lnTo>
                      <a:pt x="2509742" y="429198"/>
                    </a:lnTo>
                    <a:lnTo>
                      <a:pt x="2514981" y="417195"/>
                    </a:lnTo>
                    <a:lnTo>
                      <a:pt x="2535840" y="427864"/>
                    </a:lnTo>
                    <a:lnTo>
                      <a:pt x="2544889" y="431769"/>
                    </a:lnTo>
                    <a:lnTo>
                      <a:pt x="2558510" y="433008"/>
                    </a:lnTo>
                    <a:lnTo>
                      <a:pt x="2567559" y="436817"/>
                    </a:lnTo>
                    <a:lnTo>
                      <a:pt x="2581465" y="442151"/>
                    </a:lnTo>
                    <a:lnTo>
                      <a:pt x="2590990" y="438531"/>
                    </a:lnTo>
                    <a:lnTo>
                      <a:pt x="2580037" y="426531"/>
                    </a:lnTo>
                    <a:lnTo>
                      <a:pt x="2563654" y="413671"/>
                    </a:lnTo>
                    <a:lnTo>
                      <a:pt x="2560129" y="407289"/>
                    </a:lnTo>
                    <a:lnTo>
                      <a:pt x="2562606" y="398907"/>
                    </a:lnTo>
                    <a:lnTo>
                      <a:pt x="2566321" y="390431"/>
                    </a:lnTo>
                    <a:lnTo>
                      <a:pt x="2578322" y="384240"/>
                    </a:lnTo>
                    <a:lnTo>
                      <a:pt x="2580513" y="374715"/>
                    </a:lnTo>
                    <a:lnTo>
                      <a:pt x="2592038" y="375572"/>
                    </a:lnTo>
                    <a:lnTo>
                      <a:pt x="2605945" y="378715"/>
                    </a:lnTo>
                    <a:lnTo>
                      <a:pt x="2613088" y="384907"/>
                    </a:lnTo>
                    <a:lnTo>
                      <a:pt x="2615374" y="384907"/>
                    </a:lnTo>
                    <a:lnTo>
                      <a:pt x="2623090" y="387192"/>
                    </a:lnTo>
                    <a:lnTo>
                      <a:pt x="2620708" y="380239"/>
                    </a:lnTo>
                    <a:lnTo>
                      <a:pt x="2618994" y="373477"/>
                    </a:lnTo>
                    <a:lnTo>
                      <a:pt x="2612612" y="363952"/>
                    </a:lnTo>
                    <a:lnTo>
                      <a:pt x="2604516" y="354998"/>
                    </a:lnTo>
                    <a:lnTo>
                      <a:pt x="2599753" y="352045"/>
                    </a:lnTo>
                    <a:lnTo>
                      <a:pt x="2589562" y="350806"/>
                    </a:lnTo>
                    <a:lnTo>
                      <a:pt x="2580798" y="330422"/>
                    </a:lnTo>
                    <a:lnTo>
                      <a:pt x="2566130" y="312898"/>
                    </a:lnTo>
                    <a:lnTo>
                      <a:pt x="2549366" y="304515"/>
                    </a:lnTo>
                    <a:lnTo>
                      <a:pt x="2548414" y="302515"/>
                    </a:lnTo>
                    <a:lnTo>
                      <a:pt x="2563844" y="306135"/>
                    </a:lnTo>
                    <a:lnTo>
                      <a:pt x="2572321" y="305373"/>
                    </a:lnTo>
                    <a:lnTo>
                      <a:pt x="2583751" y="305373"/>
                    </a:lnTo>
                    <a:lnTo>
                      <a:pt x="2593276" y="308802"/>
                    </a:lnTo>
                    <a:lnTo>
                      <a:pt x="2602801" y="316517"/>
                    </a:lnTo>
                    <a:lnTo>
                      <a:pt x="2622804" y="330422"/>
                    </a:lnTo>
                    <a:lnTo>
                      <a:pt x="2609469" y="328328"/>
                    </a:lnTo>
                    <a:lnTo>
                      <a:pt x="2603278" y="332805"/>
                    </a:lnTo>
                    <a:lnTo>
                      <a:pt x="2600325" y="336614"/>
                    </a:lnTo>
                    <a:lnTo>
                      <a:pt x="2609850" y="346140"/>
                    </a:lnTo>
                    <a:lnTo>
                      <a:pt x="2619375" y="351378"/>
                    </a:lnTo>
                    <a:lnTo>
                      <a:pt x="2635472" y="362523"/>
                    </a:lnTo>
                    <a:lnTo>
                      <a:pt x="2656998" y="362523"/>
                    </a:lnTo>
                    <a:lnTo>
                      <a:pt x="2660713" y="356140"/>
                    </a:lnTo>
                    <a:lnTo>
                      <a:pt x="2647950" y="337853"/>
                    </a:lnTo>
                    <a:lnTo>
                      <a:pt x="2659285" y="333280"/>
                    </a:lnTo>
                    <a:lnTo>
                      <a:pt x="2657951" y="329376"/>
                    </a:lnTo>
                    <a:lnTo>
                      <a:pt x="2662904" y="322708"/>
                    </a:lnTo>
                    <a:lnTo>
                      <a:pt x="2662904" y="316612"/>
                    </a:lnTo>
                    <a:lnTo>
                      <a:pt x="2682621" y="307086"/>
                    </a:lnTo>
                    <a:lnTo>
                      <a:pt x="2692146" y="312326"/>
                    </a:lnTo>
                    <a:lnTo>
                      <a:pt x="2693765" y="312326"/>
                    </a:lnTo>
                    <a:lnTo>
                      <a:pt x="2685478" y="301847"/>
                    </a:lnTo>
                    <a:lnTo>
                      <a:pt x="2696051" y="294609"/>
                    </a:lnTo>
                    <a:lnTo>
                      <a:pt x="2702338" y="304134"/>
                    </a:lnTo>
                    <a:lnTo>
                      <a:pt x="2711863" y="310897"/>
                    </a:lnTo>
                    <a:lnTo>
                      <a:pt x="2702814" y="312039"/>
                    </a:lnTo>
                    <a:lnTo>
                      <a:pt x="2706624" y="314993"/>
                    </a:lnTo>
                    <a:lnTo>
                      <a:pt x="2719959" y="319089"/>
                    </a:lnTo>
                    <a:lnTo>
                      <a:pt x="2731294" y="319089"/>
                    </a:lnTo>
                    <a:lnTo>
                      <a:pt x="2729007" y="307373"/>
                    </a:lnTo>
                    <a:lnTo>
                      <a:pt x="2737675" y="305373"/>
                    </a:lnTo>
                    <a:lnTo>
                      <a:pt x="2752058" y="306325"/>
                    </a:lnTo>
                    <a:lnTo>
                      <a:pt x="2753106" y="292514"/>
                    </a:lnTo>
                    <a:lnTo>
                      <a:pt x="2772156" y="300609"/>
                    </a:lnTo>
                    <a:lnTo>
                      <a:pt x="2777680" y="308325"/>
                    </a:lnTo>
                    <a:lnTo>
                      <a:pt x="2788824" y="312706"/>
                    </a:lnTo>
                    <a:lnTo>
                      <a:pt x="2791873" y="311754"/>
                    </a:lnTo>
                    <a:lnTo>
                      <a:pt x="2782348" y="303563"/>
                    </a:lnTo>
                    <a:lnTo>
                      <a:pt x="2784824" y="301562"/>
                    </a:lnTo>
                    <a:lnTo>
                      <a:pt x="2789206" y="299658"/>
                    </a:lnTo>
                    <a:lnTo>
                      <a:pt x="2782443" y="293276"/>
                    </a:lnTo>
                    <a:lnTo>
                      <a:pt x="2763393" y="282227"/>
                    </a:lnTo>
                    <a:lnTo>
                      <a:pt x="2746819" y="270606"/>
                    </a:lnTo>
                    <a:lnTo>
                      <a:pt x="2733865" y="267844"/>
                    </a:lnTo>
                    <a:lnTo>
                      <a:pt x="2725483" y="263939"/>
                    </a:lnTo>
                    <a:lnTo>
                      <a:pt x="2713958" y="259557"/>
                    </a:lnTo>
                    <a:lnTo>
                      <a:pt x="2701766" y="250031"/>
                    </a:lnTo>
                    <a:lnTo>
                      <a:pt x="2707005" y="249175"/>
                    </a:lnTo>
                    <a:lnTo>
                      <a:pt x="2727960" y="257175"/>
                    </a:lnTo>
                    <a:lnTo>
                      <a:pt x="2741390" y="264225"/>
                    </a:lnTo>
                    <a:lnTo>
                      <a:pt x="2777490" y="268511"/>
                    </a:lnTo>
                    <a:lnTo>
                      <a:pt x="2799778" y="276417"/>
                    </a:lnTo>
                    <a:lnTo>
                      <a:pt x="2818257" y="283084"/>
                    </a:lnTo>
                    <a:lnTo>
                      <a:pt x="2845594" y="292609"/>
                    </a:lnTo>
                    <a:lnTo>
                      <a:pt x="2860738" y="298514"/>
                    </a:lnTo>
                    <a:lnTo>
                      <a:pt x="2896552" y="316327"/>
                    </a:lnTo>
                    <a:lnTo>
                      <a:pt x="2893123" y="309564"/>
                    </a:lnTo>
                    <a:lnTo>
                      <a:pt x="2879217" y="298038"/>
                    </a:lnTo>
                    <a:lnTo>
                      <a:pt x="2868549" y="293943"/>
                    </a:lnTo>
                    <a:lnTo>
                      <a:pt x="2843879" y="279084"/>
                    </a:lnTo>
                    <a:lnTo>
                      <a:pt x="2818257" y="269558"/>
                    </a:lnTo>
                    <a:lnTo>
                      <a:pt x="2808732" y="262605"/>
                    </a:lnTo>
                    <a:lnTo>
                      <a:pt x="2804446" y="257652"/>
                    </a:lnTo>
                    <a:lnTo>
                      <a:pt x="2793111" y="249556"/>
                    </a:lnTo>
                    <a:lnTo>
                      <a:pt x="2774061" y="236221"/>
                    </a:lnTo>
                    <a:lnTo>
                      <a:pt x="2770441" y="236221"/>
                    </a:lnTo>
                    <a:lnTo>
                      <a:pt x="2757487" y="229172"/>
                    </a:lnTo>
                    <a:lnTo>
                      <a:pt x="2748439" y="221837"/>
                    </a:lnTo>
                    <a:lnTo>
                      <a:pt x="2741390" y="210598"/>
                    </a:lnTo>
                    <a:lnTo>
                      <a:pt x="2688336" y="174403"/>
                    </a:lnTo>
                    <a:lnTo>
                      <a:pt x="2697861" y="175261"/>
                    </a:lnTo>
                    <a:lnTo>
                      <a:pt x="2706433" y="175261"/>
                    </a:lnTo>
                    <a:lnTo>
                      <a:pt x="2726150" y="181261"/>
                    </a:lnTo>
                    <a:lnTo>
                      <a:pt x="2756630" y="198312"/>
                    </a:lnTo>
                    <a:lnTo>
                      <a:pt x="2768251" y="205646"/>
                    </a:lnTo>
                    <a:lnTo>
                      <a:pt x="2779109" y="215171"/>
                    </a:lnTo>
                    <a:lnTo>
                      <a:pt x="2785110" y="218313"/>
                    </a:lnTo>
                    <a:lnTo>
                      <a:pt x="2814161" y="231649"/>
                    </a:lnTo>
                    <a:lnTo>
                      <a:pt x="2825020" y="238030"/>
                    </a:lnTo>
                    <a:lnTo>
                      <a:pt x="2844927" y="252319"/>
                    </a:lnTo>
                    <a:lnTo>
                      <a:pt x="2865120" y="264700"/>
                    </a:lnTo>
                    <a:lnTo>
                      <a:pt x="2878169" y="274226"/>
                    </a:lnTo>
                    <a:lnTo>
                      <a:pt x="2906744" y="292609"/>
                    </a:lnTo>
                    <a:lnTo>
                      <a:pt x="2937224" y="308802"/>
                    </a:lnTo>
                    <a:lnTo>
                      <a:pt x="2939701" y="312421"/>
                    </a:lnTo>
                    <a:lnTo>
                      <a:pt x="2951607" y="321946"/>
                    </a:lnTo>
                    <a:lnTo>
                      <a:pt x="2962180" y="329280"/>
                    </a:lnTo>
                    <a:lnTo>
                      <a:pt x="2966942" y="334424"/>
                    </a:lnTo>
                    <a:lnTo>
                      <a:pt x="2969323" y="340995"/>
                    </a:lnTo>
                    <a:lnTo>
                      <a:pt x="2976277" y="346616"/>
                    </a:lnTo>
                    <a:lnTo>
                      <a:pt x="2976277" y="348140"/>
                    </a:lnTo>
                    <a:lnTo>
                      <a:pt x="2986468" y="357665"/>
                    </a:lnTo>
                    <a:lnTo>
                      <a:pt x="2986468" y="361855"/>
                    </a:lnTo>
                    <a:lnTo>
                      <a:pt x="2995993" y="369095"/>
                    </a:lnTo>
                    <a:lnTo>
                      <a:pt x="2990755" y="369095"/>
                    </a:lnTo>
                    <a:lnTo>
                      <a:pt x="2993326" y="373856"/>
                    </a:lnTo>
                    <a:lnTo>
                      <a:pt x="2979610" y="366236"/>
                    </a:lnTo>
                    <a:lnTo>
                      <a:pt x="2979610" y="371286"/>
                    </a:lnTo>
                    <a:lnTo>
                      <a:pt x="2966942" y="364428"/>
                    </a:lnTo>
                    <a:lnTo>
                      <a:pt x="2963513" y="363761"/>
                    </a:lnTo>
                    <a:lnTo>
                      <a:pt x="2973514" y="373952"/>
                    </a:lnTo>
                    <a:lnTo>
                      <a:pt x="2981325" y="376810"/>
                    </a:lnTo>
                    <a:lnTo>
                      <a:pt x="2984849" y="375762"/>
                    </a:lnTo>
                    <a:lnTo>
                      <a:pt x="2997803" y="381382"/>
                    </a:lnTo>
                    <a:lnTo>
                      <a:pt x="3005137" y="378620"/>
                    </a:lnTo>
                    <a:lnTo>
                      <a:pt x="3020473" y="383763"/>
                    </a:lnTo>
                    <a:lnTo>
                      <a:pt x="3009233" y="371380"/>
                    </a:lnTo>
                    <a:lnTo>
                      <a:pt x="3001518" y="354522"/>
                    </a:lnTo>
                    <a:lnTo>
                      <a:pt x="2992945" y="347854"/>
                    </a:lnTo>
                    <a:lnTo>
                      <a:pt x="2978086" y="330422"/>
                    </a:lnTo>
                    <a:lnTo>
                      <a:pt x="2935605" y="300991"/>
                    </a:lnTo>
                    <a:lnTo>
                      <a:pt x="2937224" y="293371"/>
                    </a:lnTo>
                    <a:lnTo>
                      <a:pt x="2965990" y="307754"/>
                    </a:lnTo>
                    <a:lnTo>
                      <a:pt x="2991231" y="326804"/>
                    </a:lnTo>
                    <a:lnTo>
                      <a:pt x="3011710" y="339091"/>
                    </a:lnTo>
                    <a:lnTo>
                      <a:pt x="3022854" y="340805"/>
                    </a:lnTo>
                    <a:lnTo>
                      <a:pt x="2998279" y="329185"/>
                    </a:lnTo>
                    <a:lnTo>
                      <a:pt x="2989516" y="322898"/>
                    </a:lnTo>
                    <a:lnTo>
                      <a:pt x="2980944" y="314230"/>
                    </a:lnTo>
                    <a:lnTo>
                      <a:pt x="2957607" y="299562"/>
                    </a:lnTo>
                    <a:lnTo>
                      <a:pt x="2934462" y="289466"/>
                    </a:lnTo>
                    <a:lnTo>
                      <a:pt x="2917793" y="283179"/>
                    </a:lnTo>
                    <a:lnTo>
                      <a:pt x="2915888" y="288228"/>
                    </a:lnTo>
                    <a:lnTo>
                      <a:pt x="2908554" y="288228"/>
                    </a:lnTo>
                    <a:lnTo>
                      <a:pt x="2888170" y="274417"/>
                    </a:lnTo>
                    <a:lnTo>
                      <a:pt x="2875597" y="266319"/>
                    </a:lnTo>
                    <a:lnTo>
                      <a:pt x="2847022" y="244983"/>
                    </a:lnTo>
                    <a:lnTo>
                      <a:pt x="2836069" y="238602"/>
                    </a:lnTo>
                    <a:lnTo>
                      <a:pt x="2791111" y="216600"/>
                    </a:lnTo>
                    <a:lnTo>
                      <a:pt x="2785491" y="211932"/>
                    </a:lnTo>
                    <a:lnTo>
                      <a:pt x="2778538" y="207265"/>
                    </a:lnTo>
                    <a:lnTo>
                      <a:pt x="2772251" y="199358"/>
                    </a:lnTo>
                    <a:lnTo>
                      <a:pt x="2749391" y="186024"/>
                    </a:lnTo>
                    <a:lnTo>
                      <a:pt x="2735485" y="179071"/>
                    </a:lnTo>
                    <a:lnTo>
                      <a:pt x="2738628" y="179071"/>
                    </a:lnTo>
                    <a:lnTo>
                      <a:pt x="2759106" y="188596"/>
                    </a:lnTo>
                    <a:lnTo>
                      <a:pt x="2775680" y="198121"/>
                    </a:lnTo>
                    <a:lnTo>
                      <a:pt x="2791682" y="208408"/>
                    </a:lnTo>
                    <a:lnTo>
                      <a:pt x="2802350" y="213265"/>
                    </a:lnTo>
                    <a:lnTo>
                      <a:pt x="2817781" y="222029"/>
                    </a:lnTo>
                    <a:lnTo>
                      <a:pt x="2823019" y="223553"/>
                    </a:lnTo>
                    <a:lnTo>
                      <a:pt x="2830354" y="223553"/>
                    </a:lnTo>
                    <a:lnTo>
                      <a:pt x="2858071" y="234316"/>
                    </a:lnTo>
                    <a:lnTo>
                      <a:pt x="2855404" y="231459"/>
                    </a:lnTo>
                    <a:lnTo>
                      <a:pt x="2845879" y="227363"/>
                    </a:lnTo>
                    <a:lnTo>
                      <a:pt x="2837402" y="223362"/>
                    </a:lnTo>
                    <a:lnTo>
                      <a:pt x="2819495" y="217551"/>
                    </a:lnTo>
                    <a:lnTo>
                      <a:pt x="2792349" y="204884"/>
                    </a:lnTo>
                    <a:lnTo>
                      <a:pt x="2786253" y="199455"/>
                    </a:lnTo>
                    <a:lnTo>
                      <a:pt x="2793015" y="201455"/>
                    </a:lnTo>
                    <a:lnTo>
                      <a:pt x="2804160" y="203930"/>
                    </a:lnTo>
                    <a:lnTo>
                      <a:pt x="2796540" y="200217"/>
                    </a:lnTo>
                    <a:lnTo>
                      <a:pt x="2785396" y="196406"/>
                    </a:lnTo>
                    <a:lnTo>
                      <a:pt x="2778728" y="192691"/>
                    </a:lnTo>
                    <a:lnTo>
                      <a:pt x="2771965" y="191168"/>
                    </a:lnTo>
                    <a:lnTo>
                      <a:pt x="2763393" y="185167"/>
                    </a:lnTo>
                    <a:lnTo>
                      <a:pt x="2766822" y="185167"/>
                    </a:lnTo>
                    <a:lnTo>
                      <a:pt x="2777014" y="189549"/>
                    </a:lnTo>
                    <a:lnTo>
                      <a:pt x="2785491" y="190882"/>
                    </a:lnTo>
                    <a:lnTo>
                      <a:pt x="2801779" y="195929"/>
                    </a:lnTo>
                    <a:lnTo>
                      <a:pt x="2821590" y="203930"/>
                    </a:lnTo>
                    <a:lnTo>
                      <a:pt x="2836831" y="209265"/>
                    </a:lnTo>
                    <a:lnTo>
                      <a:pt x="2831782" y="205741"/>
                    </a:lnTo>
                    <a:lnTo>
                      <a:pt x="2816923" y="198121"/>
                    </a:lnTo>
                    <a:lnTo>
                      <a:pt x="2805684" y="193930"/>
                    </a:lnTo>
                    <a:lnTo>
                      <a:pt x="2797492" y="191453"/>
                    </a:lnTo>
                    <a:lnTo>
                      <a:pt x="2774442" y="181928"/>
                    </a:lnTo>
                    <a:lnTo>
                      <a:pt x="2761297" y="175070"/>
                    </a:lnTo>
                    <a:lnTo>
                      <a:pt x="2742247" y="166975"/>
                    </a:lnTo>
                    <a:lnTo>
                      <a:pt x="2727769" y="159640"/>
                    </a:lnTo>
                    <a:lnTo>
                      <a:pt x="2728627" y="157069"/>
                    </a:lnTo>
                    <a:lnTo>
                      <a:pt x="2730436" y="154496"/>
                    </a:lnTo>
                    <a:lnTo>
                      <a:pt x="2735008" y="154496"/>
                    </a:lnTo>
                    <a:lnTo>
                      <a:pt x="2736818" y="154496"/>
                    </a:lnTo>
                    <a:lnTo>
                      <a:pt x="2728150" y="149733"/>
                    </a:lnTo>
                    <a:lnTo>
                      <a:pt x="2735485" y="151925"/>
                    </a:lnTo>
                    <a:lnTo>
                      <a:pt x="2738532" y="152973"/>
                    </a:lnTo>
                    <a:lnTo>
                      <a:pt x="2733675" y="150687"/>
                    </a:lnTo>
                    <a:lnTo>
                      <a:pt x="2722721" y="145637"/>
                    </a:lnTo>
                    <a:lnTo>
                      <a:pt x="2711386" y="141352"/>
                    </a:lnTo>
                    <a:lnTo>
                      <a:pt x="2707767" y="140018"/>
                    </a:lnTo>
                    <a:lnTo>
                      <a:pt x="2696813" y="136209"/>
                    </a:lnTo>
                    <a:lnTo>
                      <a:pt x="2698051" y="135637"/>
                    </a:lnTo>
                    <a:lnTo>
                      <a:pt x="2690812" y="132874"/>
                    </a:lnTo>
                    <a:lnTo>
                      <a:pt x="2685669" y="131351"/>
                    </a:lnTo>
                    <a:lnTo>
                      <a:pt x="2682526" y="130589"/>
                    </a:lnTo>
                    <a:lnTo>
                      <a:pt x="2674048" y="127445"/>
                    </a:lnTo>
                    <a:lnTo>
                      <a:pt x="2675763" y="127445"/>
                    </a:lnTo>
                    <a:lnTo>
                      <a:pt x="2679763" y="128494"/>
                    </a:lnTo>
                    <a:lnTo>
                      <a:pt x="2678906" y="128016"/>
                    </a:lnTo>
                    <a:lnTo>
                      <a:pt x="2669381" y="124398"/>
                    </a:lnTo>
                    <a:lnTo>
                      <a:pt x="2666523" y="123540"/>
                    </a:lnTo>
                    <a:lnTo>
                      <a:pt x="2659761" y="120682"/>
                    </a:lnTo>
                    <a:lnTo>
                      <a:pt x="2660808" y="120682"/>
                    </a:lnTo>
                    <a:lnTo>
                      <a:pt x="2655284" y="118492"/>
                    </a:lnTo>
                    <a:lnTo>
                      <a:pt x="2649664" y="116586"/>
                    </a:lnTo>
                    <a:lnTo>
                      <a:pt x="2646902" y="115349"/>
                    </a:lnTo>
                    <a:lnTo>
                      <a:pt x="2649569" y="116016"/>
                    </a:lnTo>
                    <a:lnTo>
                      <a:pt x="2654427" y="117349"/>
                    </a:lnTo>
                    <a:lnTo>
                      <a:pt x="2644140" y="113062"/>
                    </a:lnTo>
                    <a:lnTo>
                      <a:pt x="2639187" y="110682"/>
                    </a:lnTo>
                    <a:lnTo>
                      <a:pt x="2636329" y="109253"/>
                    </a:lnTo>
                    <a:lnTo>
                      <a:pt x="2626804" y="105729"/>
                    </a:lnTo>
                    <a:lnTo>
                      <a:pt x="2625947" y="104300"/>
                    </a:lnTo>
                    <a:lnTo>
                      <a:pt x="2621280" y="102490"/>
                    </a:lnTo>
                    <a:lnTo>
                      <a:pt x="2617946" y="100300"/>
                    </a:lnTo>
                    <a:lnTo>
                      <a:pt x="2602992" y="95727"/>
                    </a:lnTo>
                    <a:lnTo>
                      <a:pt x="2600611" y="94775"/>
                    </a:lnTo>
                    <a:lnTo>
                      <a:pt x="2602515" y="94775"/>
                    </a:lnTo>
                    <a:lnTo>
                      <a:pt x="2591752" y="90870"/>
                    </a:lnTo>
                    <a:lnTo>
                      <a:pt x="2598801" y="92870"/>
                    </a:lnTo>
                    <a:lnTo>
                      <a:pt x="2590895" y="90203"/>
                    </a:lnTo>
                    <a:lnTo>
                      <a:pt x="2587085" y="88679"/>
                    </a:lnTo>
                    <a:lnTo>
                      <a:pt x="2593562" y="90679"/>
                    </a:lnTo>
                    <a:lnTo>
                      <a:pt x="2604706" y="94488"/>
                    </a:lnTo>
                    <a:lnTo>
                      <a:pt x="2608326" y="95537"/>
                    </a:lnTo>
                    <a:lnTo>
                      <a:pt x="2606802" y="94870"/>
                    </a:lnTo>
                    <a:lnTo>
                      <a:pt x="2608897" y="95346"/>
                    </a:lnTo>
                    <a:lnTo>
                      <a:pt x="2603087" y="93346"/>
                    </a:lnTo>
                    <a:lnTo>
                      <a:pt x="2597181" y="91441"/>
                    </a:lnTo>
                    <a:lnTo>
                      <a:pt x="2595277" y="90679"/>
                    </a:lnTo>
                    <a:lnTo>
                      <a:pt x="2604802" y="93442"/>
                    </a:lnTo>
                    <a:lnTo>
                      <a:pt x="2599753" y="91821"/>
                    </a:lnTo>
                    <a:lnTo>
                      <a:pt x="2585752" y="87535"/>
                    </a:lnTo>
                    <a:close/>
                    <a:moveTo>
                      <a:pt x="2570416" y="82488"/>
                    </a:moveTo>
                    <a:lnTo>
                      <a:pt x="2573274" y="83344"/>
                    </a:lnTo>
                    <a:lnTo>
                      <a:pt x="2578798" y="84964"/>
                    </a:lnTo>
                    <a:lnTo>
                      <a:pt x="2578798" y="85060"/>
                    </a:lnTo>
                    <a:close/>
                    <a:moveTo>
                      <a:pt x="2559940" y="79312"/>
                    </a:moveTo>
                    <a:lnTo>
                      <a:pt x="2561749" y="79821"/>
                    </a:lnTo>
                    <a:lnTo>
                      <a:pt x="2570703" y="82488"/>
                    </a:lnTo>
                    <a:close/>
                    <a:moveTo>
                      <a:pt x="2553272" y="77343"/>
                    </a:moveTo>
                    <a:lnTo>
                      <a:pt x="2559940" y="79312"/>
                    </a:lnTo>
                    <a:lnTo>
                      <a:pt x="2558701" y="78963"/>
                    </a:lnTo>
                    <a:close/>
                    <a:moveTo>
                      <a:pt x="2452116" y="75725"/>
                    </a:moveTo>
                    <a:lnTo>
                      <a:pt x="2460975" y="77534"/>
                    </a:lnTo>
                    <a:lnTo>
                      <a:pt x="2469737" y="80296"/>
                    </a:lnTo>
                    <a:lnTo>
                      <a:pt x="2483930" y="86202"/>
                    </a:lnTo>
                    <a:lnTo>
                      <a:pt x="2495931" y="95727"/>
                    </a:lnTo>
                    <a:lnTo>
                      <a:pt x="2498122" y="102300"/>
                    </a:lnTo>
                    <a:lnTo>
                      <a:pt x="2506409" y="115349"/>
                    </a:lnTo>
                    <a:lnTo>
                      <a:pt x="2515934" y="122302"/>
                    </a:lnTo>
                    <a:lnTo>
                      <a:pt x="2517172" y="127731"/>
                    </a:lnTo>
                    <a:lnTo>
                      <a:pt x="2518410" y="130876"/>
                    </a:lnTo>
                    <a:lnTo>
                      <a:pt x="2517077" y="132683"/>
                    </a:lnTo>
                    <a:lnTo>
                      <a:pt x="2526030" y="137447"/>
                    </a:lnTo>
                    <a:lnTo>
                      <a:pt x="2534222" y="143162"/>
                    </a:lnTo>
                    <a:lnTo>
                      <a:pt x="2531078" y="144590"/>
                    </a:lnTo>
                    <a:lnTo>
                      <a:pt x="2545271" y="152781"/>
                    </a:lnTo>
                    <a:lnTo>
                      <a:pt x="2545271" y="155354"/>
                    </a:lnTo>
                    <a:lnTo>
                      <a:pt x="2560987" y="168878"/>
                    </a:lnTo>
                    <a:lnTo>
                      <a:pt x="2561463" y="171546"/>
                    </a:lnTo>
                    <a:lnTo>
                      <a:pt x="2576513" y="182310"/>
                    </a:lnTo>
                    <a:lnTo>
                      <a:pt x="2579370" y="188596"/>
                    </a:lnTo>
                    <a:lnTo>
                      <a:pt x="2593658" y="198121"/>
                    </a:lnTo>
                    <a:lnTo>
                      <a:pt x="2629662" y="217742"/>
                    </a:lnTo>
                    <a:lnTo>
                      <a:pt x="2671382" y="237458"/>
                    </a:lnTo>
                    <a:lnTo>
                      <a:pt x="2654237" y="239364"/>
                    </a:lnTo>
                    <a:lnTo>
                      <a:pt x="2631853" y="235840"/>
                    </a:lnTo>
                    <a:lnTo>
                      <a:pt x="2611184" y="225743"/>
                    </a:lnTo>
                    <a:lnTo>
                      <a:pt x="2608231" y="222600"/>
                    </a:lnTo>
                    <a:lnTo>
                      <a:pt x="2597849" y="217171"/>
                    </a:lnTo>
                    <a:lnTo>
                      <a:pt x="2584514" y="212980"/>
                    </a:lnTo>
                    <a:lnTo>
                      <a:pt x="2599373" y="225171"/>
                    </a:lnTo>
                    <a:lnTo>
                      <a:pt x="2592039" y="222886"/>
                    </a:lnTo>
                    <a:lnTo>
                      <a:pt x="2574989" y="211075"/>
                    </a:lnTo>
                    <a:lnTo>
                      <a:pt x="2566702" y="210504"/>
                    </a:lnTo>
                    <a:lnTo>
                      <a:pt x="2551367" y="201931"/>
                    </a:lnTo>
                    <a:lnTo>
                      <a:pt x="2548128" y="197454"/>
                    </a:lnTo>
                    <a:lnTo>
                      <a:pt x="2552319" y="192025"/>
                    </a:lnTo>
                    <a:lnTo>
                      <a:pt x="2546509" y="183167"/>
                    </a:lnTo>
                    <a:lnTo>
                      <a:pt x="2527935" y="173642"/>
                    </a:lnTo>
                    <a:lnTo>
                      <a:pt x="2531841" y="170784"/>
                    </a:lnTo>
                    <a:lnTo>
                      <a:pt x="2525554" y="165640"/>
                    </a:lnTo>
                    <a:lnTo>
                      <a:pt x="2524887" y="159354"/>
                    </a:lnTo>
                    <a:lnTo>
                      <a:pt x="2520029" y="155830"/>
                    </a:lnTo>
                    <a:lnTo>
                      <a:pt x="2519268" y="153068"/>
                    </a:lnTo>
                    <a:lnTo>
                      <a:pt x="2505552" y="147639"/>
                    </a:lnTo>
                    <a:lnTo>
                      <a:pt x="2501075" y="144115"/>
                    </a:lnTo>
                    <a:lnTo>
                      <a:pt x="2502694" y="140971"/>
                    </a:lnTo>
                    <a:lnTo>
                      <a:pt x="2498598" y="136398"/>
                    </a:lnTo>
                    <a:lnTo>
                      <a:pt x="2491645" y="131256"/>
                    </a:lnTo>
                    <a:lnTo>
                      <a:pt x="2486406" y="128112"/>
                    </a:lnTo>
                    <a:lnTo>
                      <a:pt x="2481358" y="122302"/>
                    </a:lnTo>
                    <a:lnTo>
                      <a:pt x="2463261" y="114206"/>
                    </a:lnTo>
                    <a:lnTo>
                      <a:pt x="2462308" y="112015"/>
                    </a:lnTo>
                    <a:lnTo>
                      <a:pt x="2467547" y="112015"/>
                    </a:lnTo>
                    <a:lnTo>
                      <a:pt x="2462022" y="108585"/>
                    </a:lnTo>
                    <a:lnTo>
                      <a:pt x="2456593" y="103156"/>
                    </a:lnTo>
                    <a:lnTo>
                      <a:pt x="2450783" y="97917"/>
                    </a:lnTo>
                    <a:lnTo>
                      <a:pt x="2453354" y="96679"/>
                    </a:lnTo>
                    <a:lnTo>
                      <a:pt x="2451545" y="93823"/>
                    </a:lnTo>
                    <a:lnTo>
                      <a:pt x="2452688" y="92679"/>
                    </a:lnTo>
                    <a:lnTo>
                      <a:pt x="2448973" y="88297"/>
                    </a:lnTo>
                    <a:lnTo>
                      <a:pt x="2459260" y="90679"/>
                    </a:lnTo>
                    <a:lnTo>
                      <a:pt x="2463165" y="90679"/>
                    </a:lnTo>
                    <a:lnTo>
                      <a:pt x="2460975" y="87535"/>
                    </a:lnTo>
                    <a:lnTo>
                      <a:pt x="2463165" y="85536"/>
                    </a:lnTo>
                    <a:lnTo>
                      <a:pt x="2460308" y="83535"/>
                    </a:lnTo>
                    <a:lnTo>
                      <a:pt x="2453069" y="79059"/>
                    </a:lnTo>
                    <a:close/>
                    <a:moveTo>
                      <a:pt x="2497169" y="61819"/>
                    </a:moveTo>
                    <a:lnTo>
                      <a:pt x="2499360" y="62390"/>
                    </a:lnTo>
                    <a:lnTo>
                      <a:pt x="2505265" y="63915"/>
                    </a:lnTo>
                    <a:lnTo>
                      <a:pt x="2525363" y="69344"/>
                    </a:lnTo>
                    <a:lnTo>
                      <a:pt x="2531649" y="71152"/>
                    </a:lnTo>
                    <a:lnTo>
                      <a:pt x="2547175" y="75535"/>
                    </a:lnTo>
                    <a:lnTo>
                      <a:pt x="2553271" y="77344"/>
                    </a:lnTo>
                    <a:cubicBezTo>
                      <a:pt x="2534698" y="71914"/>
                      <a:pt x="2516219" y="66677"/>
                      <a:pt x="2497169" y="61819"/>
                    </a:cubicBezTo>
                    <a:close/>
                    <a:moveTo>
                      <a:pt x="2467356" y="54008"/>
                    </a:moveTo>
                    <a:lnTo>
                      <a:pt x="2490216" y="59628"/>
                    </a:lnTo>
                    <a:cubicBezTo>
                      <a:pt x="2499646" y="62010"/>
                      <a:pt x="2508885" y="64771"/>
                      <a:pt x="2518315" y="67152"/>
                    </a:cubicBezTo>
                    <a:cubicBezTo>
                      <a:pt x="2501360" y="62580"/>
                      <a:pt x="2484406" y="58104"/>
                      <a:pt x="2467356" y="54008"/>
                    </a:cubicBezTo>
                    <a:close/>
                    <a:moveTo>
                      <a:pt x="1591247" y="39053"/>
                    </a:moveTo>
                    <a:lnTo>
                      <a:pt x="1581722" y="40768"/>
                    </a:lnTo>
                    <a:cubicBezTo>
                      <a:pt x="1585436" y="40196"/>
                      <a:pt x="1588866" y="39719"/>
                      <a:pt x="1592199" y="39053"/>
                    </a:cubicBezTo>
                    <a:close/>
                    <a:moveTo>
                      <a:pt x="1983481" y="38667"/>
                    </a:moveTo>
                    <a:lnTo>
                      <a:pt x="1988148" y="42382"/>
                    </a:lnTo>
                    <a:lnTo>
                      <a:pt x="1993292" y="49144"/>
                    </a:lnTo>
                    <a:lnTo>
                      <a:pt x="1989672" y="46668"/>
                    </a:lnTo>
                    <a:lnTo>
                      <a:pt x="1985005" y="43620"/>
                    </a:lnTo>
                    <a:close/>
                    <a:moveTo>
                      <a:pt x="2391805" y="37660"/>
                    </a:moveTo>
                    <a:lnTo>
                      <a:pt x="2392189" y="37736"/>
                    </a:lnTo>
                    <a:lnTo>
                      <a:pt x="2391880" y="37675"/>
                    </a:lnTo>
                    <a:close/>
                    <a:moveTo>
                      <a:pt x="2391600" y="37619"/>
                    </a:moveTo>
                    <a:lnTo>
                      <a:pt x="2391805" y="37660"/>
                    </a:lnTo>
                    <a:lnTo>
                      <a:pt x="2391737" y="37647"/>
                    </a:lnTo>
                    <a:close/>
                    <a:moveTo>
                      <a:pt x="2391156" y="37530"/>
                    </a:moveTo>
                    <a:lnTo>
                      <a:pt x="2391600" y="37619"/>
                    </a:lnTo>
                    <a:lnTo>
                      <a:pt x="2391430" y="37586"/>
                    </a:lnTo>
                    <a:close/>
                    <a:moveTo>
                      <a:pt x="2320766" y="24291"/>
                    </a:moveTo>
                    <a:cubicBezTo>
                      <a:pt x="2330101" y="25815"/>
                      <a:pt x="2339054" y="27720"/>
                      <a:pt x="2348579" y="29339"/>
                    </a:cubicBezTo>
                    <a:lnTo>
                      <a:pt x="2348674" y="29433"/>
                    </a:lnTo>
                    <a:cubicBezTo>
                      <a:pt x="2339340" y="27720"/>
                      <a:pt x="2330291" y="25815"/>
                      <a:pt x="2320766" y="24291"/>
                    </a:cubicBezTo>
                    <a:close/>
                    <a:moveTo>
                      <a:pt x="2017872" y="21813"/>
                    </a:moveTo>
                    <a:lnTo>
                      <a:pt x="2021682" y="24575"/>
                    </a:lnTo>
                    <a:lnTo>
                      <a:pt x="2022634" y="23909"/>
                    </a:lnTo>
                    <a:lnTo>
                      <a:pt x="2025968" y="23909"/>
                    </a:lnTo>
                    <a:lnTo>
                      <a:pt x="2029111" y="25433"/>
                    </a:lnTo>
                    <a:lnTo>
                      <a:pt x="2029111" y="26004"/>
                    </a:lnTo>
                    <a:lnTo>
                      <a:pt x="2029111" y="28481"/>
                    </a:lnTo>
                    <a:lnTo>
                      <a:pt x="2029969" y="30386"/>
                    </a:lnTo>
                    <a:lnTo>
                      <a:pt x="2031397" y="29147"/>
                    </a:lnTo>
                    <a:lnTo>
                      <a:pt x="2032731" y="27909"/>
                    </a:lnTo>
                    <a:lnTo>
                      <a:pt x="2036160" y="30195"/>
                    </a:lnTo>
                    <a:lnTo>
                      <a:pt x="2038636" y="32862"/>
                    </a:lnTo>
                    <a:lnTo>
                      <a:pt x="2041589" y="32862"/>
                    </a:lnTo>
                    <a:lnTo>
                      <a:pt x="2046637" y="34196"/>
                    </a:lnTo>
                    <a:lnTo>
                      <a:pt x="2048733" y="35719"/>
                    </a:lnTo>
                    <a:lnTo>
                      <a:pt x="2049971" y="35053"/>
                    </a:lnTo>
                    <a:lnTo>
                      <a:pt x="2050638" y="35053"/>
                    </a:lnTo>
                    <a:lnTo>
                      <a:pt x="2053305" y="35624"/>
                    </a:lnTo>
                    <a:lnTo>
                      <a:pt x="2054067" y="36291"/>
                    </a:lnTo>
                    <a:lnTo>
                      <a:pt x="2060448" y="38672"/>
                    </a:lnTo>
                    <a:lnTo>
                      <a:pt x="2065211" y="43530"/>
                    </a:lnTo>
                    <a:lnTo>
                      <a:pt x="2068259" y="44102"/>
                    </a:lnTo>
                    <a:lnTo>
                      <a:pt x="2072450" y="45911"/>
                    </a:lnTo>
                    <a:lnTo>
                      <a:pt x="2074164" y="47340"/>
                    </a:lnTo>
                    <a:lnTo>
                      <a:pt x="2074164" y="49055"/>
                    </a:lnTo>
                    <a:lnTo>
                      <a:pt x="2083689" y="50483"/>
                    </a:lnTo>
                    <a:lnTo>
                      <a:pt x="2085499" y="51721"/>
                    </a:lnTo>
                    <a:lnTo>
                      <a:pt x="2086356" y="54674"/>
                    </a:lnTo>
                    <a:lnTo>
                      <a:pt x="2088738" y="55532"/>
                    </a:lnTo>
                    <a:lnTo>
                      <a:pt x="2092452" y="55532"/>
                    </a:lnTo>
                    <a:lnTo>
                      <a:pt x="2095119" y="54579"/>
                    </a:lnTo>
                    <a:lnTo>
                      <a:pt x="2099596" y="55532"/>
                    </a:lnTo>
                    <a:lnTo>
                      <a:pt x="2101025" y="56579"/>
                    </a:lnTo>
                    <a:lnTo>
                      <a:pt x="2099787" y="58770"/>
                    </a:lnTo>
                    <a:lnTo>
                      <a:pt x="2098358" y="60294"/>
                    </a:lnTo>
                    <a:lnTo>
                      <a:pt x="2097882" y="63152"/>
                    </a:lnTo>
                    <a:lnTo>
                      <a:pt x="2096072" y="66485"/>
                    </a:lnTo>
                    <a:lnTo>
                      <a:pt x="2093691" y="67723"/>
                    </a:lnTo>
                    <a:lnTo>
                      <a:pt x="2090928" y="67057"/>
                    </a:lnTo>
                    <a:lnTo>
                      <a:pt x="2088738" y="64580"/>
                    </a:lnTo>
                    <a:cubicBezTo>
                      <a:pt x="2088071" y="63628"/>
                      <a:pt x="2087404" y="62580"/>
                      <a:pt x="2086642" y="61628"/>
                    </a:cubicBezTo>
                    <a:lnTo>
                      <a:pt x="2084547" y="60770"/>
                    </a:lnTo>
                    <a:lnTo>
                      <a:pt x="2082737" y="62390"/>
                    </a:lnTo>
                    <a:lnTo>
                      <a:pt x="2075308" y="64009"/>
                    </a:lnTo>
                    <a:lnTo>
                      <a:pt x="2073021" y="62294"/>
                    </a:lnTo>
                    <a:lnTo>
                      <a:pt x="2073021" y="59627"/>
                    </a:lnTo>
                    <a:lnTo>
                      <a:pt x="2073021" y="55532"/>
                    </a:lnTo>
                    <a:lnTo>
                      <a:pt x="2070640" y="52579"/>
                    </a:lnTo>
                    <a:lnTo>
                      <a:pt x="2067878" y="52007"/>
                    </a:lnTo>
                    <a:cubicBezTo>
                      <a:pt x="2067611" y="51526"/>
                      <a:pt x="2067297" y="51078"/>
                      <a:pt x="2066926" y="50674"/>
                    </a:cubicBezTo>
                    <a:lnTo>
                      <a:pt x="2062830" y="48864"/>
                    </a:lnTo>
                    <a:lnTo>
                      <a:pt x="2058067" y="45435"/>
                    </a:lnTo>
                    <a:lnTo>
                      <a:pt x="2058925" y="43721"/>
                    </a:lnTo>
                    <a:lnTo>
                      <a:pt x="2060639" y="43721"/>
                    </a:lnTo>
                    <a:lnTo>
                      <a:pt x="2059401" y="41815"/>
                    </a:lnTo>
                    <a:lnTo>
                      <a:pt x="2057401" y="41815"/>
                    </a:lnTo>
                    <a:lnTo>
                      <a:pt x="2054543" y="43054"/>
                    </a:lnTo>
                    <a:lnTo>
                      <a:pt x="2049971" y="43816"/>
                    </a:lnTo>
                    <a:lnTo>
                      <a:pt x="2048066" y="47435"/>
                    </a:lnTo>
                    <a:lnTo>
                      <a:pt x="2048066" y="49912"/>
                    </a:lnTo>
                    <a:lnTo>
                      <a:pt x="2049495" y="51721"/>
                    </a:lnTo>
                    <a:lnTo>
                      <a:pt x="2048923" y="53055"/>
                    </a:lnTo>
                    <a:lnTo>
                      <a:pt x="2047209" y="54769"/>
                    </a:lnTo>
                    <a:lnTo>
                      <a:pt x="2048828" y="57913"/>
                    </a:lnTo>
                    <a:lnTo>
                      <a:pt x="2049590" y="60104"/>
                    </a:lnTo>
                    <a:lnTo>
                      <a:pt x="2048352" y="61532"/>
                    </a:lnTo>
                    <a:lnTo>
                      <a:pt x="2044732" y="64294"/>
                    </a:lnTo>
                    <a:lnTo>
                      <a:pt x="2042065" y="71819"/>
                    </a:lnTo>
                    <a:lnTo>
                      <a:pt x="2042065" y="76772"/>
                    </a:lnTo>
                    <a:lnTo>
                      <a:pt x="2042065" y="80963"/>
                    </a:lnTo>
                    <a:lnTo>
                      <a:pt x="2039494" y="82202"/>
                    </a:lnTo>
                    <a:lnTo>
                      <a:pt x="2036445" y="82202"/>
                    </a:lnTo>
                    <a:lnTo>
                      <a:pt x="2032350" y="78868"/>
                    </a:lnTo>
                    <a:lnTo>
                      <a:pt x="2026539" y="76296"/>
                    </a:lnTo>
                    <a:lnTo>
                      <a:pt x="2031778" y="73915"/>
                    </a:lnTo>
                    <a:lnTo>
                      <a:pt x="2030540" y="71534"/>
                    </a:lnTo>
                    <a:lnTo>
                      <a:pt x="2027397" y="71534"/>
                    </a:lnTo>
                    <a:lnTo>
                      <a:pt x="2022920" y="72581"/>
                    </a:lnTo>
                    <a:lnTo>
                      <a:pt x="2020729" y="71534"/>
                    </a:lnTo>
                    <a:lnTo>
                      <a:pt x="2014157" y="68009"/>
                    </a:lnTo>
                    <a:lnTo>
                      <a:pt x="2010156" y="64104"/>
                    </a:lnTo>
                    <a:lnTo>
                      <a:pt x="2011871" y="62294"/>
                    </a:lnTo>
                    <a:lnTo>
                      <a:pt x="2016062" y="63152"/>
                    </a:lnTo>
                    <a:lnTo>
                      <a:pt x="2018634" y="63152"/>
                    </a:lnTo>
                    <a:lnTo>
                      <a:pt x="2019681" y="60961"/>
                    </a:lnTo>
                    <a:lnTo>
                      <a:pt x="2024730" y="59342"/>
                    </a:lnTo>
                    <a:lnTo>
                      <a:pt x="2029397" y="59342"/>
                    </a:lnTo>
                    <a:lnTo>
                      <a:pt x="2034160" y="58103"/>
                    </a:lnTo>
                    <a:lnTo>
                      <a:pt x="2034160" y="56389"/>
                    </a:lnTo>
                    <a:lnTo>
                      <a:pt x="2026159" y="56389"/>
                    </a:lnTo>
                    <a:lnTo>
                      <a:pt x="2016634" y="57341"/>
                    </a:lnTo>
                    <a:lnTo>
                      <a:pt x="2010919" y="57913"/>
                    </a:lnTo>
                    <a:lnTo>
                      <a:pt x="2007299" y="57151"/>
                    </a:lnTo>
                    <a:lnTo>
                      <a:pt x="2007299" y="55246"/>
                    </a:lnTo>
                    <a:lnTo>
                      <a:pt x="2009776" y="53341"/>
                    </a:lnTo>
                    <a:lnTo>
                      <a:pt x="2015205" y="52198"/>
                    </a:lnTo>
                    <a:lnTo>
                      <a:pt x="2019586" y="51721"/>
                    </a:lnTo>
                    <a:lnTo>
                      <a:pt x="2021586" y="49340"/>
                    </a:lnTo>
                    <a:lnTo>
                      <a:pt x="2027492" y="46959"/>
                    </a:lnTo>
                    <a:cubicBezTo>
                      <a:pt x="2027683" y="46102"/>
                      <a:pt x="2028254" y="44864"/>
                      <a:pt x="2028254" y="43911"/>
                    </a:cubicBezTo>
                    <a:lnTo>
                      <a:pt x="2026635" y="41339"/>
                    </a:lnTo>
                    <a:lnTo>
                      <a:pt x="2024635" y="42863"/>
                    </a:lnTo>
                    <a:cubicBezTo>
                      <a:pt x="2022444" y="43340"/>
                      <a:pt x="2020634" y="44768"/>
                      <a:pt x="2018348" y="44768"/>
                    </a:cubicBezTo>
                    <a:cubicBezTo>
                      <a:pt x="2018348" y="44387"/>
                      <a:pt x="2018348" y="43625"/>
                      <a:pt x="2018348" y="43625"/>
                    </a:cubicBezTo>
                    <a:lnTo>
                      <a:pt x="2018348" y="40577"/>
                    </a:lnTo>
                    <a:lnTo>
                      <a:pt x="2017586" y="38672"/>
                    </a:lnTo>
                    <a:lnTo>
                      <a:pt x="2015300" y="38672"/>
                    </a:lnTo>
                    <a:lnTo>
                      <a:pt x="2015300" y="40863"/>
                    </a:lnTo>
                    <a:lnTo>
                      <a:pt x="2014728" y="42292"/>
                    </a:lnTo>
                    <a:lnTo>
                      <a:pt x="2012347" y="42292"/>
                    </a:lnTo>
                    <a:lnTo>
                      <a:pt x="2011395" y="45149"/>
                    </a:lnTo>
                    <a:lnTo>
                      <a:pt x="2010156" y="47912"/>
                    </a:lnTo>
                    <a:lnTo>
                      <a:pt x="2005870" y="49055"/>
                    </a:lnTo>
                    <a:lnTo>
                      <a:pt x="2001489" y="49055"/>
                    </a:lnTo>
                    <a:lnTo>
                      <a:pt x="1997393" y="46769"/>
                    </a:lnTo>
                    <a:lnTo>
                      <a:pt x="1993202" y="43721"/>
                    </a:lnTo>
                    <a:lnTo>
                      <a:pt x="1990726" y="40768"/>
                    </a:lnTo>
                    <a:lnTo>
                      <a:pt x="1990726" y="38577"/>
                    </a:lnTo>
                    <a:lnTo>
                      <a:pt x="1993297" y="35624"/>
                    </a:lnTo>
                    <a:lnTo>
                      <a:pt x="1995964" y="33243"/>
                    </a:lnTo>
                    <a:lnTo>
                      <a:pt x="1994535" y="32481"/>
                    </a:lnTo>
                    <a:lnTo>
                      <a:pt x="1992345" y="32481"/>
                    </a:lnTo>
                    <a:lnTo>
                      <a:pt x="1989963" y="33815"/>
                    </a:lnTo>
                    <a:lnTo>
                      <a:pt x="1988439" y="33815"/>
                    </a:lnTo>
                    <a:lnTo>
                      <a:pt x="1987106" y="29623"/>
                    </a:lnTo>
                    <a:cubicBezTo>
                      <a:pt x="1988220" y="28055"/>
                      <a:pt x="1989783" y="26859"/>
                      <a:pt x="1991583" y="26194"/>
                    </a:cubicBezTo>
                    <a:lnTo>
                      <a:pt x="1993964" y="25337"/>
                    </a:lnTo>
                    <a:lnTo>
                      <a:pt x="1998250" y="25337"/>
                    </a:lnTo>
                    <a:lnTo>
                      <a:pt x="2003203" y="24575"/>
                    </a:lnTo>
                    <a:lnTo>
                      <a:pt x="2005489" y="24575"/>
                    </a:lnTo>
                    <a:lnTo>
                      <a:pt x="2007204" y="25433"/>
                    </a:lnTo>
                    <a:lnTo>
                      <a:pt x="2007204" y="26099"/>
                    </a:lnTo>
                    <a:lnTo>
                      <a:pt x="2004346" y="27147"/>
                    </a:lnTo>
                    <a:lnTo>
                      <a:pt x="2001679" y="27719"/>
                    </a:lnTo>
                    <a:lnTo>
                      <a:pt x="2003965" y="29052"/>
                    </a:lnTo>
                    <a:lnTo>
                      <a:pt x="2006537" y="30005"/>
                    </a:lnTo>
                    <a:lnTo>
                      <a:pt x="2007870" y="31719"/>
                    </a:lnTo>
                    <a:lnTo>
                      <a:pt x="2009204" y="32576"/>
                    </a:lnTo>
                    <a:lnTo>
                      <a:pt x="2009680" y="31529"/>
                    </a:lnTo>
                    <a:lnTo>
                      <a:pt x="2009109" y="29052"/>
                    </a:lnTo>
                    <a:lnTo>
                      <a:pt x="2009966" y="27242"/>
                    </a:lnTo>
                    <a:lnTo>
                      <a:pt x="2010537" y="25718"/>
                    </a:lnTo>
                    <a:lnTo>
                      <a:pt x="2011300" y="24956"/>
                    </a:lnTo>
                    <a:lnTo>
                      <a:pt x="2013776" y="26194"/>
                    </a:lnTo>
                    <a:lnTo>
                      <a:pt x="2016252" y="29623"/>
                    </a:lnTo>
                    <a:lnTo>
                      <a:pt x="2019586" y="33053"/>
                    </a:lnTo>
                    <a:lnTo>
                      <a:pt x="2026349" y="37148"/>
                    </a:lnTo>
                    <a:cubicBezTo>
                      <a:pt x="2023996" y="32805"/>
                      <a:pt x="2020748" y="29008"/>
                      <a:pt x="2016824" y="26004"/>
                    </a:cubicBezTo>
                    <a:lnTo>
                      <a:pt x="2017872" y="24575"/>
                    </a:lnTo>
                    <a:close/>
                    <a:moveTo>
                      <a:pt x="2180654" y="17909"/>
                    </a:moveTo>
                    <a:cubicBezTo>
                      <a:pt x="2183340" y="18171"/>
                      <a:pt x="2186016" y="18584"/>
                      <a:pt x="2188655" y="19147"/>
                    </a:cubicBezTo>
                    <a:cubicBezTo>
                      <a:pt x="2189931" y="19355"/>
                      <a:pt x="2191179" y="19706"/>
                      <a:pt x="2192370" y="20195"/>
                    </a:cubicBezTo>
                    <a:cubicBezTo>
                      <a:pt x="2188350" y="20265"/>
                      <a:pt x="2184359" y="19487"/>
                      <a:pt x="2180654" y="17909"/>
                    </a:cubicBezTo>
                    <a:close/>
                    <a:moveTo>
                      <a:pt x="2187988" y="17147"/>
                    </a:moveTo>
                    <a:lnTo>
                      <a:pt x="2188464" y="17147"/>
                    </a:lnTo>
                    <a:cubicBezTo>
                      <a:pt x="2194265" y="17544"/>
                      <a:pt x="2200028" y="18373"/>
                      <a:pt x="2205704" y="19624"/>
                    </a:cubicBezTo>
                    <a:lnTo>
                      <a:pt x="2207228" y="19624"/>
                    </a:lnTo>
                    <a:cubicBezTo>
                      <a:pt x="2209705" y="21528"/>
                      <a:pt x="2213229" y="20290"/>
                      <a:pt x="2215706" y="22291"/>
                    </a:cubicBezTo>
                    <a:cubicBezTo>
                      <a:pt x="2208286" y="22016"/>
                      <a:pt x="2200933" y="20831"/>
                      <a:pt x="2193798" y="18767"/>
                    </a:cubicBezTo>
                    <a:cubicBezTo>
                      <a:pt x="2194275" y="18767"/>
                      <a:pt x="2194846" y="18767"/>
                      <a:pt x="2195417" y="18767"/>
                    </a:cubicBezTo>
                    <a:cubicBezTo>
                      <a:pt x="2192998" y="18000"/>
                      <a:pt x="2190512" y="17458"/>
                      <a:pt x="2187988" y="17147"/>
                    </a:cubicBezTo>
                    <a:close/>
                    <a:moveTo>
                      <a:pt x="2029873" y="15147"/>
                    </a:moveTo>
                    <a:lnTo>
                      <a:pt x="2030635" y="15147"/>
                    </a:lnTo>
                    <a:lnTo>
                      <a:pt x="2034254" y="16099"/>
                    </a:lnTo>
                    <a:lnTo>
                      <a:pt x="2036826" y="17147"/>
                    </a:lnTo>
                    <a:lnTo>
                      <a:pt x="2039398" y="18671"/>
                    </a:lnTo>
                    <a:lnTo>
                      <a:pt x="2040922" y="18671"/>
                    </a:lnTo>
                    <a:lnTo>
                      <a:pt x="2042922" y="18671"/>
                    </a:lnTo>
                    <a:lnTo>
                      <a:pt x="2044256" y="19432"/>
                    </a:lnTo>
                    <a:lnTo>
                      <a:pt x="2046542" y="20480"/>
                    </a:lnTo>
                    <a:lnTo>
                      <a:pt x="2049494" y="21529"/>
                    </a:lnTo>
                    <a:lnTo>
                      <a:pt x="2049494" y="20480"/>
                    </a:lnTo>
                    <a:lnTo>
                      <a:pt x="2044637" y="17147"/>
                    </a:lnTo>
                    <a:lnTo>
                      <a:pt x="2044637" y="16194"/>
                    </a:lnTo>
                    <a:lnTo>
                      <a:pt x="2045399" y="16194"/>
                    </a:lnTo>
                    <a:lnTo>
                      <a:pt x="2047494" y="17908"/>
                    </a:lnTo>
                    <a:lnTo>
                      <a:pt x="2051685" y="20480"/>
                    </a:lnTo>
                    <a:lnTo>
                      <a:pt x="2053971" y="20480"/>
                    </a:lnTo>
                    <a:lnTo>
                      <a:pt x="2052447" y="18671"/>
                    </a:lnTo>
                    <a:lnTo>
                      <a:pt x="2052924" y="17908"/>
                    </a:lnTo>
                    <a:lnTo>
                      <a:pt x="2057210" y="18480"/>
                    </a:lnTo>
                    <a:lnTo>
                      <a:pt x="2061115" y="19432"/>
                    </a:lnTo>
                    <a:lnTo>
                      <a:pt x="2064449" y="19432"/>
                    </a:lnTo>
                    <a:lnTo>
                      <a:pt x="2067878" y="19432"/>
                    </a:lnTo>
                    <a:lnTo>
                      <a:pt x="2070735" y="19910"/>
                    </a:lnTo>
                    <a:lnTo>
                      <a:pt x="2073878" y="20957"/>
                    </a:lnTo>
                    <a:lnTo>
                      <a:pt x="2076069" y="22480"/>
                    </a:lnTo>
                    <a:lnTo>
                      <a:pt x="2076641" y="23624"/>
                    </a:lnTo>
                    <a:lnTo>
                      <a:pt x="2076641" y="25433"/>
                    </a:lnTo>
                    <a:lnTo>
                      <a:pt x="2076641" y="26768"/>
                    </a:lnTo>
                    <a:lnTo>
                      <a:pt x="2078069" y="28386"/>
                    </a:lnTo>
                    <a:lnTo>
                      <a:pt x="2078069" y="29815"/>
                    </a:lnTo>
                    <a:lnTo>
                      <a:pt x="2074260" y="31149"/>
                    </a:lnTo>
                    <a:lnTo>
                      <a:pt x="2072640" y="31720"/>
                    </a:lnTo>
                    <a:lnTo>
                      <a:pt x="2070735" y="32958"/>
                    </a:lnTo>
                    <a:lnTo>
                      <a:pt x="2069211" y="32958"/>
                    </a:lnTo>
                    <a:lnTo>
                      <a:pt x="2063115" y="31530"/>
                    </a:lnTo>
                    <a:lnTo>
                      <a:pt x="2058924" y="29624"/>
                    </a:lnTo>
                    <a:lnTo>
                      <a:pt x="2058924" y="30768"/>
                    </a:lnTo>
                    <a:lnTo>
                      <a:pt x="2053590" y="30768"/>
                    </a:lnTo>
                    <a:lnTo>
                      <a:pt x="2042732" y="28482"/>
                    </a:lnTo>
                    <a:lnTo>
                      <a:pt x="2043494" y="27433"/>
                    </a:lnTo>
                    <a:lnTo>
                      <a:pt x="2045399" y="26672"/>
                    </a:lnTo>
                    <a:lnTo>
                      <a:pt x="2048733" y="24957"/>
                    </a:lnTo>
                    <a:lnTo>
                      <a:pt x="2051114" y="24957"/>
                    </a:lnTo>
                    <a:lnTo>
                      <a:pt x="2050066" y="24004"/>
                    </a:lnTo>
                    <a:lnTo>
                      <a:pt x="2047304" y="24004"/>
                    </a:lnTo>
                    <a:lnTo>
                      <a:pt x="2042446" y="24004"/>
                    </a:lnTo>
                    <a:lnTo>
                      <a:pt x="2038350" y="24671"/>
                    </a:lnTo>
                    <a:lnTo>
                      <a:pt x="2033397" y="24671"/>
                    </a:lnTo>
                    <a:lnTo>
                      <a:pt x="2030826" y="24195"/>
                    </a:lnTo>
                    <a:lnTo>
                      <a:pt x="2028825" y="23434"/>
                    </a:lnTo>
                    <a:lnTo>
                      <a:pt x="2028063" y="22861"/>
                    </a:lnTo>
                    <a:lnTo>
                      <a:pt x="2028730" y="22004"/>
                    </a:lnTo>
                    <a:lnTo>
                      <a:pt x="2026825" y="20862"/>
                    </a:lnTo>
                    <a:lnTo>
                      <a:pt x="2024539" y="19910"/>
                    </a:lnTo>
                    <a:lnTo>
                      <a:pt x="2023015" y="19242"/>
                    </a:lnTo>
                    <a:lnTo>
                      <a:pt x="2023777" y="18671"/>
                    </a:lnTo>
                    <a:lnTo>
                      <a:pt x="2023777" y="17624"/>
                    </a:lnTo>
                    <a:lnTo>
                      <a:pt x="2024349" y="17051"/>
                    </a:lnTo>
                    <a:lnTo>
                      <a:pt x="2025492" y="17051"/>
                    </a:lnTo>
                    <a:lnTo>
                      <a:pt x="2029492" y="19242"/>
                    </a:lnTo>
                    <a:lnTo>
                      <a:pt x="2030540" y="19242"/>
                    </a:lnTo>
                    <a:lnTo>
                      <a:pt x="2029111" y="17718"/>
                    </a:lnTo>
                    <a:lnTo>
                      <a:pt x="2027873" y="16385"/>
                    </a:lnTo>
                    <a:lnTo>
                      <a:pt x="2028730" y="16385"/>
                    </a:lnTo>
                    <a:lnTo>
                      <a:pt x="2031587" y="17338"/>
                    </a:lnTo>
                    <a:lnTo>
                      <a:pt x="2032445" y="17338"/>
                    </a:lnTo>
                    <a:lnTo>
                      <a:pt x="2031492" y="16479"/>
                    </a:lnTo>
                    <a:close/>
                    <a:moveTo>
                      <a:pt x="2134267" y="13717"/>
                    </a:moveTo>
                    <a:cubicBezTo>
                      <a:pt x="2134553" y="13717"/>
                      <a:pt x="2135220" y="13717"/>
                      <a:pt x="2135220" y="13717"/>
                    </a:cubicBezTo>
                    <a:cubicBezTo>
                      <a:pt x="2138201" y="13850"/>
                      <a:pt x="2141173" y="14266"/>
                      <a:pt x="2144078" y="14955"/>
                    </a:cubicBezTo>
                    <a:lnTo>
                      <a:pt x="2143411" y="14955"/>
                    </a:lnTo>
                    <a:lnTo>
                      <a:pt x="2141887" y="14955"/>
                    </a:lnTo>
                    <a:lnTo>
                      <a:pt x="2144935" y="15908"/>
                    </a:lnTo>
                    <a:cubicBezTo>
                      <a:pt x="2146212" y="16193"/>
                      <a:pt x="2147459" y="16606"/>
                      <a:pt x="2148650" y="17146"/>
                    </a:cubicBezTo>
                    <a:cubicBezTo>
                      <a:pt x="2143945" y="16816"/>
                      <a:pt x="2139287" y="16020"/>
                      <a:pt x="2134743" y="14765"/>
                    </a:cubicBezTo>
                    <a:cubicBezTo>
                      <a:pt x="2135220" y="14765"/>
                      <a:pt x="2136839" y="15812"/>
                      <a:pt x="2136363" y="14765"/>
                    </a:cubicBezTo>
                    <a:cubicBezTo>
                      <a:pt x="2135886" y="13717"/>
                      <a:pt x="2133981" y="13717"/>
                      <a:pt x="2134267" y="13717"/>
                    </a:cubicBezTo>
                    <a:close/>
                    <a:moveTo>
                      <a:pt x="2137600" y="12098"/>
                    </a:moveTo>
                    <a:cubicBezTo>
                      <a:pt x="2140458" y="12193"/>
                      <a:pt x="2153412" y="14289"/>
                      <a:pt x="2156650" y="15050"/>
                    </a:cubicBezTo>
                    <a:lnTo>
                      <a:pt x="2158460" y="15621"/>
                    </a:lnTo>
                    <a:lnTo>
                      <a:pt x="2157984" y="15621"/>
                    </a:lnTo>
                    <a:cubicBezTo>
                      <a:pt x="2158269" y="15908"/>
                      <a:pt x="2158936" y="16385"/>
                      <a:pt x="2165699" y="18003"/>
                    </a:cubicBezTo>
                    <a:cubicBezTo>
                      <a:pt x="2167118" y="18284"/>
                      <a:pt x="2168518" y="18665"/>
                      <a:pt x="2169890" y="19146"/>
                    </a:cubicBezTo>
                    <a:lnTo>
                      <a:pt x="2168842" y="19146"/>
                    </a:lnTo>
                    <a:cubicBezTo>
                      <a:pt x="2170271" y="20005"/>
                      <a:pt x="2172080" y="20005"/>
                      <a:pt x="2173604" y="20765"/>
                    </a:cubicBezTo>
                    <a:cubicBezTo>
                      <a:pt x="2169080" y="20688"/>
                      <a:pt x="2164594" y="19983"/>
                      <a:pt x="2160270" y="18670"/>
                    </a:cubicBezTo>
                    <a:lnTo>
                      <a:pt x="2158269" y="18003"/>
                    </a:lnTo>
                    <a:lnTo>
                      <a:pt x="2152935" y="15717"/>
                    </a:lnTo>
                    <a:cubicBezTo>
                      <a:pt x="2151669" y="15141"/>
                      <a:pt x="2150316" y="14787"/>
                      <a:pt x="2148935" y="14670"/>
                    </a:cubicBezTo>
                    <a:cubicBezTo>
                      <a:pt x="2145096" y="14107"/>
                      <a:pt x="2141305" y="13248"/>
                      <a:pt x="2137600" y="12098"/>
                    </a:cubicBezTo>
                    <a:close/>
                    <a:moveTo>
                      <a:pt x="2165890" y="11241"/>
                    </a:moveTo>
                    <a:cubicBezTo>
                      <a:pt x="2169986" y="11336"/>
                      <a:pt x="2186369" y="13812"/>
                      <a:pt x="2190655" y="14574"/>
                    </a:cubicBezTo>
                    <a:cubicBezTo>
                      <a:pt x="2194179" y="15139"/>
                      <a:pt x="2197656" y="15999"/>
                      <a:pt x="2201037" y="17147"/>
                    </a:cubicBezTo>
                    <a:lnTo>
                      <a:pt x="2201228" y="17243"/>
                    </a:lnTo>
                    <a:cubicBezTo>
                      <a:pt x="2197132" y="17432"/>
                      <a:pt x="2167414" y="11241"/>
                      <a:pt x="2165890" y="11241"/>
                    </a:cubicBezTo>
                    <a:close/>
                    <a:moveTo>
                      <a:pt x="2167795" y="9906"/>
                    </a:moveTo>
                    <a:cubicBezTo>
                      <a:pt x="2169414" y="10002"/>
                      <a:pt x="2177034" y="10954"/>
                      <a:pt x="2182083" y="11717"/>
                    </a:cubicBezTo>
                    <a:cubicBezTo>
                      <a:pt x="2191893" y="13145"/>
                      <a:pt x="2192560" y="13811"/>
                      <a:pt x="2192560" y="13811"/>
                    </a:cubicBezTo>
                    <a:cubicBezTo>
                      <a:pt x="2186816" y="13505"/>
                      <a:pt x="2181111" y="12675"/>
                      <a:pt x="2175510" y="11336"/>
                    </a:cubicBezTo>
                    <a:cubicBezTo>
                      <a:pt x="2175606" y="11240"/>
                      <a:pt x="2175701" y="11240"/>
                      <a:pt x="2175986" y="11336"/>
                    </a:cubicBezTo>
                    <a:cubicBezTo>
                      <a:pt x="2173319" y="10479"/>
                      <a:pt x="2170462" y="10669"/>
                      <a:pt x="2167795" y="9906"/>
                    </a:cubicBezTo>
                    <a:close/>
                    <a:moveTo>
                      <a:pt x="2202656" y="9335"/>
                    </a:moveTo>
                    <a:cubicBezTo>
                      <a:pt x="2205894" y="9526"/>
                      <a:pt x="2209038" y="10288"/>
                      <a:pt x="2212181" y="10288"/>
                    </a:cubicBezTo>
                    <a:cubicBezTo>
                      <a:pt x="2215705" y="10765"/>
                      <a:pt x="2219229" y="11051"/>
                      <a:pt x="2222658" y="11621"/>
                    </a:cubicBezTo>
                    <a:cubicBezTo>
                      <a:pt x="2221706" y="11621"/>
                      <a:pt x="2202656" y="9335"/>
                      <a:pt x="2202656" y="9335"/>
                    </a:cubicBezTo>
                    <a:close/>
                    <a:moveTo>
                      <a:pt x="2140648" y="8954"/>
                    </a:moveTo>
                    <a:cubicBezTo>
                      <a:pt x="2148630" y="9428"/>
                      <a:pt x="2156583" y="10351"/>
                      <a:pt x="2164461" y="11717"/>
                    </a:cubicBezTo>
                    <a:cubicBezTo>
                      <a:pt x="2168156" y="12150"/>
                      <a:pt x="2171795" y="12980"/>
                      <a:pt x="2175319" y="14194"/>
                    </a:cubicBezTo>
                    <a:cubicBezTo>
                      <a:pt x="2171642" y="14278"/>
                      <a:pt x="2167966" y="13959"/>
                      <a:pt x="2164365" y="13241"/>
                    </a:cubicBezTo>
                    <a:lnTo>
                      <a:pt x="2161032" y="13241"/>
                    </a:lnTo>
                    <a:lnTo>
                      <a:pt x="2159984" y="13241"/>
                    </a:lnTo>
                    <a:cubicBezTo>
                      <a:pt x="2157602" y="12765"/>
                      <a:pt x="2155221" y="11432"/>
                      <a:pt x="2152840" y="11432"/>
                    </a:cubicBezTo>
                    <a:cubicBezTo>
                      <a:pt x="2148839" y="10573"/>
                      <a:pt x="2144744" y="10383"/>
                      <a:pt x="2140648" y="9431"/>
                    </a:cubicBezTo>
                    <a:close/>
                    <a:moveTo>
                      <a:pt x="1896237" y="8668"/>
                    </a:moveTo>
                    <a:lnTo>
                      <a:pt x="1897095" y="8668"/>
                    </a:lnTo>
                    <a:lnTo>
                      <a:pt x="1895894" y="8818"/>
                    </a:lnTo>
                    <a:close/>
                    <a:moveTo>
                      <a:pt x="2197037" y="8479"/>
                    </a:moveTo>
                    <a:lnTo>
                      <a:pt x="2202942" y="9145"/>
                    </a:lnTo>
                    <a:cubicBezTo>
                      <a:pt x="2217801" y="10670"/>
                      <a:pt x="2241042" y="13337"/>
                      <a:pt x="2250567" y="14574"/>
                    </a:cubicBezTo>
                    <a:cubicBezTo>
                      <a:pt x="2271713" y="17337"/>
                      <a:pt x="2289334" y="20100"/>
                      <a:pt x="2303145" y="22290"/>
                    </a:cubicBezTo>
                    <a:lnTo>
                      <a:pt x="2295525" y="20956"/>
                    </a:lnTo>
                    <a:cubicBezTo>
                      <a:pt x="2304574" y="22100"/>
                      <a:pt x="2313528" y="23719"/>
                      <a:pt x="2322481" y="25148"/>
                    </a:cubicBezTo>
                    <a:lnTo>
                      <a:pt x="2308003" y="22767"/>
                    </a:lnTo>
                    <a:cubicBezTo>
                      <a:pt x="2314671" y="23719"/>
                      <a:pt x="2329149" y="26100"/>
                      <a:pt x="2339245" y="27910"/>
                    </a:cubicBezTo>
                    <a:lnTo>
                      <a:pt x="2358295" y="31339"/>
                    </a:lnTo>
                    <a:lnTo>
                      <a:pt x="2353342" y="30291"/>
                    </a:lnTo>
                    <a:lnTo>
                      <a:pt x="2364963" y="32388"/>
                    </a:lnTo>
                    <a:lnTo>
                      <a:pt x="2374488" y="34196"/>
                    </a:lnTo>
                    <a:lnTo>
                      <a:pt x="2391430" y="37586"/>
                    </a:lnTo>
                    <a:lnTo>
                      <a:pt x="2391737" y="37647"/>
                    </a:lnTo>
                    <a:lnTo>
                      <a:pt x="2391880" y="37675"/>
                    </a:lnTo>
                    <a:lnTo>
                      <a:pt x="2393955" y="38091"/>
                    </a:lnTo>
                    <a:lnTo>
                      <a:pt x="2392189" y="37736"/>
                    </a:lnTo>
                    <a:lnTo>
                      <a:pt x="2394490" y="38196"/>
                    </a:lnTo>
                    <a:lnTo>
                      <a:pt x="2456021" y="51627"/>
                    </a:lnTo>
                    <a:cubicBezTo>
                      <a:pt x="2460908" y="52770"/>
                      <a:pt x="2465766" y="54009"/>
                      <a:pt x="2470595" y="55342"/>
                    </a:cubicBezTo>
                    <a:cubicBezTo>
                      <a:pt x="2440877" y="49533"/>
                      <a:pt x="2411540" y="42674"/>
                      <a:pt x="2381917" y="36292"/>
                    </a:cubicBezTo>
                    <a:lnTo>
                      <a:pt x="2334292" y="27815"/>
                    </a:lnTo>
                    <a:cubicBezTo>
                      <a:pt x="2312099" y="26672"/>
                      <a:pt x="2290572" y="20575"/>
                      <a:pt x="2268189" y="17433"/>
                    </a:cubicBezTo>
                    <a:cubicBezTo>
                      <a:pt x="2256283" y="15718"/>
                      <a:pt x="2234279" y="12574"/>
                      <a:pt x="2197037" y="8479"/>
                    </a:cubicBezTo>
                    <a:close/>
                    <a:moveTo>
                      <a:pt x="2129123" y="6859"/>
                    </a:moveTo>
                    <a:cubicBezTo>
                      <a:pt x="2132361" y="6859"/>
                      <a:pt x="2140648" y="8097"/>
                      <a:pt x="2140648" y="8097"/>
                    </a:cubicBezTo>
                    <a:lnTo>
                      <a:pt x="2142839" y="8191"/>
                    </a:lnTo>
                    <a:cubicBezTo>
                      <a:pt x="2142144" y="8288"/>
                      <a:pt x="2141439" y="8288"/>
                      <a:pt x="2140744" y="8191"/>
                    </a:cubicBezTo>
                    <a:cubicBezTo>
                      <a:pt x="2143411" y="8764"/>
                      <a:pt x="2146077" y="8954"/>
                      <a:pt x="2148744" y="9621"/>
                    </a:cubicBezTo>
                    <a:cubicBezTo>
                      <a:pt x="2144372" y="9377"/>
                      <a:pt x="2140019" y="8898"/>
                      <a:pt x="2135695" y="8191"/>
                    </a:cubicBezTo>
                    <a:lnTo>
                      <a:pt x="2136552" y="8191"/>
                    </a:lnTo>
                    <a:cubicBezTo>
                      <a:pt x="2136267" y="7621"/>
                      <a:pt x="2136171" y="7621"/>
                      <a:pt x="2133504" y="7621"/>
                    </a:cubicBezTo>
                    <a:cubicBezTo>
                      <a:pt x="2132009" y="7615"/>
                      <a:pt x="2130533" y="7358"/>
                      <a:pt x="2129123" y="6859"/>
                    </a:cubicBezTo>
                    <a:close/>
                    <a:moveTo>
                      <a:pt x="1843469" y="4858"/>
                    </a:moveTo>
                    <a:lnTo>
                      <a:pt x="1830134" y="5906"/>
                    </a:lnTo>
                    <a:lnTo>
                      <a:pt x="1818037" y="7144"/>
                    </a:lnTo>
                    <a:lnTo>
                      <a:pt x="1833944" y="5620"/>
                    </a:lnTo>
                    <a:close/>
                    <a:moveTo>
                      <a:pt x="1916240" y="4763"/>
                    </a:moveTo>
                    <a:lnTo>
                      <a:pt x="1916907" y="4763"/>
                    </a:lnTo>
                    <a:lnTo>
                      <a:pt x="1914913" y="4939"/>
                    </a:lnTo>
                    <a:close/>
                    <a:moveTo>
                      <a:pt x="1953387" y="2381"/>
                    </a:moveTo>
                    <a:lnTo>
                      <a:pt x="1957388" y="2381"/>
                    </a:lnTo>
                    <a:lnTo>
                      <a:pt x="1961388" y="2381"/>
                    </a:lnTo>
                    <a:lnTo>
                      <a:pt x="1950354" y="2594"/>
                    </a:lnTo>
                    <a:close/>
                    <a:moveTo>
                      <a:pt x="1881557" y="2286"/>
                    </a:moveTo>
                    <a:lnTo>
                      <a:pt x="1883374" y="2286"/>
                    </a:lnTo>
                    <a:lnTo>
                      <a:pt x="1869275" y="3364"/>
                    </a:lnTo>
                    <a:lnTo>
                      <a:pt x="1878986" y="2471"/>
                    </a:lnTo>
                    <a:close/>
                    <a:moveTo>
                      <a:pt x="1880235" y="1905"/>
                    </a:moveTo>
                    <a:lnTo>
                      <a:pt x="1869758" y="2572"/>
                    </a:lnTo>
                    <a:lnTo>
                      <a:pt x="1858328" y="3524"/>
                    </a:lnTo>
                    <a:close/>
                    <a:moveTo>
                      <a:pt x="1890760" y="1624"/>
                    </a:moveTo>
                    <a:lnTo>
                      <a:pt x="1890332" y="1716"/>
                    </a:lnTo>
                    <a:lnTo>
                      <a:pt x="1889497" y="1716"/>
                    </a:lnTo>
                    <a:close/>
                    <a:moveTo>
                      <a:pt x="1912811" y="476"/>
                    </a:moveTo>
                    <a:lnTo>
                      <a:pt x="1914620" y="476"/>
                    </a:lnTo>
                    <a:lnTo>
                      <a:pt x="1901095" y="1333"/>
                    </a:lnTo>
                    <a:lnTo>
                      <a:pt x="1887284" y="2286"/>
                    </a:lnTo>
                    <a:lnTo>
                      <a:pt x="1883374" y="2286"/>
                    </a:lnTo>
                    <a:lnTo>
                      <a:pt x="1884617" y="2191"/>
                    </a:lnTo>
                    <a:lnTo>
                      <a:pt x="1902333" y="1049"/>
                    </a:lnTo>
                    <a:close/>
                    <a:moveTo>
                      <a:pt x="1902714" y="0"/>
                    </a:moveTo>
                    <a:lnTo>
                      <a:pt x="1911096" y="0"/>
                    </a:lnTo>
                    <a:lnTo>
                      <a:pt x="1914525" y="0"/>
                    </a:lnTo>
                    <a:lnTo>
                      <a:pt x="1920145" y="0"/>
                    </a:lnTo>
                    <a:cubicBezTo>
                      <a:pt x="1911668" y="286"/>
                      <a:pt x="1903286" y="1333"/>
                      <a:pt x="1894809" y="1333"/>
                    </a:cubicBezTo>
                    <a:lnTo>
                      <a:pt x="1890760" y="1624"/>
                    </a:lnTo>
                    <a:lnTo>
                      <a:pt x="1893475" y="1049"/>
                    </a:lnTo>
                    <a:lnTo>
                      <a:pt x="1882902" y="1716"/>
                    </a:lnTo>
                    <a:lnTo>
                      <a:pt x="1889497" y="1716"/>
                    </a:lnTo>
                    <a:lnTo>
                      <a:pt x="1881557" y="2286"/>
                    </a:lnTo>
                    <a:lnTo>
                      <a:pt x="1880997" y="2286"/>
                    </a:lnTo>
                    <a:lnTo>
                      <a:pt x="1878986" y="2471"/>
                    </a:lnTo>
                    <a:lnTo>
                      <a:pt x="1878902" y="2477"/>
                    </a:lnTo>
                    <a:lnTo>
                      <a:pt x="1864900" y="3524"/>
                    </a:lnTo>
                    <a:lnTo>
                      <a:pt x="1859376" y="4096"/>
                    </a:lnTo>
                    <a:lnTo>
                      <a:pt x="1868424" y="3429"/>
                    </a:lnTo>
                    <a:lnTo>
                      <a:pt x="1869275" y="3364"/>
                    </a:lnTo>
                    <a:lnTo>
                      <a:pt x="1864424" y="3810"/>
                    </a:lnTo>
                    <a:lnTo>
                      <a:pt x="1851756" y="6858"/>
                    </a:lnTo>
                    <a:lnTo>
                      <a:pt x="1857947" y="6858"/>
                    </a:lnTo>
                    <a:lnTo>
                      <a:pt x="1876140" y="5145"/>
                    </a:lnTo>
                    <a:lnTo>
                      <a:pt x="1904715" y="2953"/>
                    </a:lnTo>
                    <a:lnTo>
                      <a:pt x="1913382" y="2953"/>
                    </a:lnTo>
                    <a:lnTo>
                      <a:pt x="1922907" y="2953"/>
                    </a:lnTo>
                    <a:lnTo>
                      <a:pt x="1923574" y="2953"/>
                    </a:lnTo>
                    <a:lnTo>
                      <a:pt x="1931099" y="2953"/>
                    </a:lnTo>
                    <a:lnTo>
                      <a:pt x="1931670" y="2953"/>
                    </a:lnTo>
                    <a:lnTo>
                      <a:pt x="1950354" y="2594"/>
                    </a:lnTo>
                    <a:lnTo>
                      <a:pt x="1943862" y="3048"/>
                    </a:lnTo>
                    <a:lnTo>
                      <a:pt x="1937766" y="3048"/>
                    </a:lnTo>
                    <a:lnTo>
                      <a:pt x="1931575" y="3048"/>
                    </a:lnTo>
                    <a:lnTo>
                      <a:pt x="1918621" y="4096"/>
                    </a:lnTo>
                    <a:lnTo>
                      <a:pt x="1914716" y="4096"/>
                    </a:lnTo>
                    <a:lnTo>
                      <a:pt x="1911763" y="4096"/>
                    </a:lnTo>
                    <a:cubicBezTo>
                      <a:pt x="1893285" y="5334"/>
                      <a:pt x="1887284" y="5715"/>
                      <a:pt x="1870806" y="7525"/>
                    </a:cubicBezTo>
                    <a:lnTo>
                      <a:pt x="1876140" y="7525"/>
                    </a:lnTo>
                    <a:lnTo>
                      <a:pt x="1893094" y="6001"/>
                    </a:lnTo>
                    <a:lnTo>
                      <a:pt x="1900143" y="6001"/>
                    </a:lnTo>
                    <a:lnTo>
                      <a:pt x="1901190" y="6001"/>
                    </a:lnTo>
                    <a:lnTo>
                      <a:pt x="1894713" y="6763"/>
                    </a:lnTo>
                    <a:lnTo>
                      <a:pt x="1874616" y="9049"/>
                    </a:lnTo>
                    <a:lnTo>
                      <a:pt x="1866615" y="10097"/>
                    </a:lnTo>
                    <a:lnTo>
                      <a:pt x="1881283" y="8573"/>
                    </a:lnTo>
                    <a:lnTo>
                      <a:pt x="1896999" y="6953"/>
                    </a:lnTo>
                    <a:lnTo>
                      <a:pt x="1910429" y="5334"/>
                    </a:lnTo>
                    <a:lnTo>
                      <a:pt x="1914913" y="4939"/>
                    </a:lnTo>
                    <a:lnTo>
                      <a:pt x="1908334" y="5810"/>
                    </a:lnTo>
                    <a:cubicBezTo>
                      <a:pt x="1876330" y="10001"/>
                      <a:pt x="1860519" y="12859"/>
                      <a:pt x="1838706" y="16955"/>
                    </a:cubicBezTo>
                    <a:lnTo>
                      <a:pt x="1861090" y="13240"/>
                    </a:lnTo>
                    <a:lnTo>
                      <a:pt x="1879378" y="10573"/>
                    </a:lnTo>
                    <a:lnTo>
                      <a:pt x="1899285" y="7620"/>
                    </a:lnTo>
                    <a:lnTo>
                      <a:pt x="1900809" y="7620"/>
                    </a:lnTo>
                    <a:lnTo>
                      <a:pt x="1890237" y="9525"/>
                    </a:lnTo>
                    <a:lnTo>
                      <a:pt x="1895894" y="8818"/>
                    </a:lnTo>
                    <a:lnTo>
                      <a:pt x="1894713" y="9335"/>
                    </a:lnTo>
                    <a:lnTo>
                      <a:pt x="1909572" y="6858"/>
                    </a:lnTo>
                    <a:lnTo>
                      <a:pt x="1916811" y="5810"/>
                    </a:lnTo>
                    <a:lnTo>
                      <a:pt x="1924717" y="5145"/>
                    </a:lnTo>
                    <a:lnTo>
                      <a:pt x="1921860" y="6287"/>
                    </a:lnTo>
                    <a:lnTo>
                      <a:pt x="1917192" y="7620"/>
                    </a:lnTo>
                    <a:lnTo>
                      <a:pt x="1901095" y="10382"/>
                    </a:lnTo>
                    <a:lnTo>
                      <a:pt x="1893951" y="11336"/>
                    </a:lnTo>
                    <a:lnTo>
                      <a:pt x="1883855" y="13145"/>
                    </a:lnTo>
                    <a:lnTo>
                      <a:pt x="1878140" y="13907"/>
                    </a:lnTo>
                    <a:lnTo>
                      <a:pt x="1867567" y="15431"/>
                    </a:lnTo>
                    <a:lnTo>
                      <a:pt x="1860328" y="15431"/>
                    </a:lnTo>
                    <a:lnTo>
                      <a:pt x="1852994" y="16765"/>
                    </a:lnTo>
                    <a:lnTo>
                      <a:pt x="1856232" y="16765"/>
                    </a:lnTo>
                    <a:lnTo>
                      <a:pt x="1860614" y="16765"/>
                    </a:lnTo>
                    <a:lnTo>
                      <a:pt x="1860614" y="17527"/>
                    </a:lnTo>
                    <a:lnTo>
                      <a:pt x="1856232" y="18860"/>
                    </a:lnTo>
                    <a:lnTo>
                      <a:pt x="1842897" y="20479"/>
                    </a:lnTo>
                    <a:lnTo>
                      <a:pt x="1836135" y="20479"/>
                    </a:lnTo>
                    <a:lnTo>
                      <a:pt x="1824800" y="22670"/>
                    </a:lnTo>
                    <a:lnTo>
                      <a:pt x="1817942" y="24670"/>
                    </a:lnTo>
                    <a:cubicBezTo>
                      <a:pt x="1823847" y="23908"/>
                      <a:pt x="1829658" y="22098"/>
                      <a:pt x="1835658" y="22098"/>
                    </a:cubicBezTo>
                    <a:lnTo>
                      <a:pt x="1830324" y="24479"/>
                    </a:lnTo>
                    <a:lnTo>
                      <a:pt x="1823466" y="26385"/>
                    </a:lnTo>
                    <a:lnTo>
                      <a:pt x="1815179" y="27337"/>
                    </a:lnTo>
                    <a:lnTo>
                      <a:pt x="1804131" y="30099"/>
                    </a:lnTo>
                    <a:lnTo>
                      <a:pt x="1789271" y="35147"/>
                    </a:lnTo>
                    <a:lnTo>
                      <a:pt x="1769174" y="39815"/>
                    </a:lnTo>
                    <a:lnTo>
                      <a:pt x="1760125" y="42291"/>
                    </a:lnTo>
                    <a:lnTo>
                      <a:pt x="1733074" y="52769"/>
                    </a:lnTo>
                    <a:lnTo>
                      <a:pt x="1716310" y="57626"/>
                    </a:lnTo>
                    <a:lnTo>
                      <a:pt x="1710976" y="60674"/>
                    </a:lnTo>
                    <a:lnTo>
                      <a:pt x="1721453" y="58103"/>
                    </a:lnTo>
                    <a:lnTo>
                      <a:pt x="1734503" y="54389"/>
                    </a:lnTo>
                    <a:lnTo>
                      <a:pt x="1736694" y="56960"/>
                    </a:lnTo>
                    <a:lnTo>
                      <a:pt x="1732217" y="60674"/>
                    </a:lnTo>
                    <a:lnTo>
                      <a:pt x="1724311" y="60674"/>
                    </a:lnTo>
                    <a:lnTo>
                      <a:pt x="1716786" y="63342"/>
                    </a:lnTo>
                    <a:lnTo>
                      <a:pt x="1709452" y="67532"/>
                    </a:lnTo>
                    <a:lnTo>
                      <a:pt x="1717072" y="67532"/>
                    </a:lnTo>
                    <a:lnTo>
                      <a:pt x="1722596" y="66580"/>
                    </a:lnTo>
                    <a:lnTo>
                      <a:pt x="1723454" y="67913"/>
                    </a:lnTo>
                    <a:lnTo>
                      <a:pt x="1715834" y="73629"/>
                    </a:lnTo>
                    <a:lnTo>
                      <a:pt x="1708690" y="76772"/>
                    </a:lnTo>
                    <a:lnTo>
                      <a:pt x="1704118" y="76772"/>
                    </a:lnTo>
                    <a:lnTo>
                      <a:pt x="1698117" y="75152"/>
                    </a:lnTo>
                    <a:lnTo>
                      <a:pt x="1692021" y="75152"/>
                    </a:lnTo>
                    <a:lnTo>
                      <a:pt x="1680686" y="78391"/>
                    </a:lnTo>
                    <a:lnTo>
                      <a:pt x="1676305" y="78391"/>
                    </a:lnTo>
                    <a:lnTo>
                      <a:pt x="1670781" y="78391"/>
                    </a:lnTo>
                    <a:lnTo>
                      <a:pt x="1666685" y="83534"/>
                    </a:lnTo>
                    <a:lnTo>
                      <a:pt x="1663732" y="86678"/>
                    </a:lnTo>
                    <a:lnTo>
                      <a:pt x="1660208" y="91251"/>
                    </a:lnTo>
                    <a:lnTo>
                      <a:pt x="1671257" y="92107"/>
                    </a:lnTo>
                    <a:lnTo>
                      <a:pt x="1663923" y="99251"/>
                    </a:lnTo>
                    <a:lnTo>
                      <a:pt x="1650969" y="107918"/>
                    </a:lnTo>
                    <a:lnTo>
                      <a:pt x="1638110" y="113062"/>
                    </a:lnTo>
                    <a:lnTo>
                      <a:pt x="1629633" y="113062"/>
                    </a:lnTo>
                    <a:lnTo>
                      <a:pt x="1620108" y="115633"/>
                    </a:lnTo>
                    <a:lnTo>
                      <a:pt x="1613345" y="120396"/>
                    </a:lnTo>
                    <a:lnTo>
                      <a:pt x="1609249" y="126111"/>
                    </a:lnTo>
                    <a:lnTo>
                      <a:pt x="1615059" y="128303"/>
                    </a:lnTo>
                    <a:lnTo>
                      <a:pt x="1623441" y="128303"/>
                    </a:lnTo>
                    <a:lnTo>
                      <a:pt x="1607535" y="136874"/>
                    </a:lnTo>
                    <a:lnTo>
                      <a:pt x="1596009" y="136874"/>
                    </a:lnTo>
                    <a:lnTo>
                      <a:pt x="1585913" y="136874"/>
                    </a:lnTo>
                    <a:lnTo>
                      <a:pt x="1576388" y="140113"/>
                    </a:lnTo>
                    <a:lnTo>
                      <a:pt x="1575912" y="145923"/>
                    </a:lnTo>
                    <a:lnTo>
                      <a:pt x="1573721" y="153734"/>
                    </a:lnTo>
                    <a:lnTo>
                      <a:pt x="1554671" y="160687"/>
                    </a:lnTo>
                    <a:lnTo>
                      <a:pt x="1541907" y="162401"/>
                    </a:lnTo>
                    <a:lnTo>
                      <a:pt x="1536097" y="161354"/>
                    </a:lnTo>
                    <a:lnTo>
                      <a:pt x="1530001" y="153448"/>
                    </a:lnTo>
                    <a:lnTo>
                      <a:pt x="1520476" y="161354"/>
                    </a:lnTo>
                    <a:lnTo>
                      <a:pt x="1503903" y="166593"/>
                    </a:lnTo>
                    <a:lnTo>
                      <a:pt x="1492187" y="173641"/>
                    </a:lnTo>
                    <a:lnTo>
                      <a:pt x="1494949" y="177547"/>
                    </a:lnTo>
                    <a:lnTo>
                      <a:pt x="1513999" y="172403"/>
                    </a:lnTo>
                    <a:lnTo>
                      <a:pt x="1525239" y="170212"/>
                    </a:lnTo>
                    <a:lnTo>
                      <a:pt x="1529906" y="174689"/>
                    </a:lnTo>
                    <a:lnTo>
                      <a:pt x="1518381" y="183071"/>
                    </a:lnTo>
                    <a:lnTo>
                      <a:pt x="1503807" y="190691"/>
                    </a:lnTo>
                    <a:lnTo>
                      <a:pt x="1499902" y="189929"/>
                    </a:lnTo>
                    <a:lnTo>
                      <a:pt x="1497807" y="183071"/>
                    </a:lnTo>
                    <a:lnTo>
                      <a:pt x="1485615" y="187262"/>
                    </a:lnTo>
                    <a:lnTo>
                      <a:pt x="1482757" y="193358"/>
                    </a:lnTo>
                    <a:lnTo>
                      <a:pt x="1481900" y="207836"/>
                    </a:lnTo>
                    <a:lnTo>
                      <a:pt x="1479519" y="219647"/>
                    </a:lnTo>
                    <a:lnTo>
                      <a:pt x="1469327" y="228314"/>
                    </a:lnTo>
                    <a:lnTo>
                      <a:pt x="1456659" y="241174"/>
                    </a:lnTo>
                    <a:lnTo>
                      <a:pt x="1441704" y="246221"/>
                    </a:lnTo>
                    <a:lnTo>
                      <a:pt x="1432179" y="244697"/>
                    </a:lnTo>
                    <a:lnTo>
                      <a:pt x="1432179" y="232696"/>
                    </a:lnTo>
                    <a:lnTo>
                      <a:pt x="1433799" y="221456"/>
                    </a:lnTo>
                    <a:lnTo>
                      <a:pt x="1429131" y="220695"/>
                    </a:lnTo>
                    <a:lnTo>
                      <a:pt x="1413129" y="235363"/>
                    </a:lnTo>
                    <a:lnTo>
                      <a:pt x="1402747" y="240602"/>
                    </a:lnTo>
                    <a:lnTo>
                      <a:pt x="1381411" y="252128"/>
                    </a:lnTo>
                    <a:lnTo>
                      <a:pt x="1378077" y="255842"/>
                    </a:lnTo>
                    <a:lnTo>
                      <a:pt x="1397127" y="249174"/>
                    </a:lnTo>
                    <a:lnTo>
                      <a:pt x="1406081" y="254795"/>
                    </a:lnTo>
                    <a:lnTo>
                      <a:pt x="1416939" y="259842"/>
                    </a:lnTo>
                    <a:lnTo>
                      <a:pt x="1439895" y="254318"/>
                    </a:lnTo>
                    <a:lnTo>
                      <a:pt x="1404557" y="270224"/>
                    </a:lnTo>
                    <a:lnTo>
                      <a:pt x="1369600" y="283464"/>
                    </a:lnTo>
                    <a:lnTo>
                      <a:pt x="1350550" y="292419"/>
                    </a:lnTo>
                    <a:lnTo>
                      <a:pt x="1337025" y="297466"/>
                    </a:lnTo>
                    <a:lnTo>
                      <a:pt x="1288638" y="306991"/>
                    </a:lnTo>
                    <a:lnTo>
                      <a:pt x="1280922" y="308324"/>
                    </a:lnTo>
                    <a:lnTo>
                      <a:pt x="1269016" y="312326"/>
                    </a:lnTo>
                    <a:lnTo>
                      <a:pt x="1255586" y="314421"/>
                    </a:lnTo>
                    <a:lnTo>
                      <a:pt x="1247204" y="319564"/>
                    </a:lnTo>
                    <a:lnTo>
                      <a:pt x="1242251" y="315182"/>
                    </a:lnTo>
                    <a:lnTo>
                      <a:pt x="1231773" y="316802"/>
                    </a:lnTo>
                    <a:lnTo>
                      <a:pt x="1218152" y="329565"/>
                    </a:lnTo>
                    <a:lnTo>
                      <a:pt x="1199102" y="338329"/>
                    </a:lnTo>
                    <a:lnTo>
                      <a:pt x="1172909" y="355759"/>
                    </a:lnTo>
                    <a:lnTo>
                      <a:pt x="1141000" y="375286"/>
                    </a:lnTo>
                    <a:lnTo>
                      <a:pt x="1106234" y="389382"/>
                    </a:lnTo>
                    <a:lnTo>
                      <a:pt x="1087184" y="392430"/>
                    </a:lnTo>
                    <a:lnTo>
                      <a:pt x="1074135" y="397002"/>
                    </a:lnTo>
                    <a:lnTo>
                      <a:pt x="1080326" y="391002"/>
                    </a:lnTo>
                    <a:lnTo>
                      <a:pt x="1092708" y="379095"/>
                    </a:lnTo>
                    <a:lnTo>
                      <a:pt x="1090422" y="378333"/>
                    </a:lnTo>
                    <a:lnTo>
                      <a:pt x="1080326" y="385382"/>
                    </a:lnTo>
                    <a:lnTo>
                      <a:pt x="1065657" y="397574"/>
                    </a:lnTo>
                    <a:lnTo>
                      <a:pt x="1054704" y="402431"/>
                    </a:lnTo>
                    <a:lnTo>
                      <a:pt x="1038892" y="406146"/>
                    </a:lnTo>
                    <a:lnTo>
                      <a:pt x="1026033" y="415671"/>
                    </a:lnTo>
                    <a:lnTo>
                      <a:pt x="1019842" y="422624"/>
                    </a:lnTo>
                    <a:lnTo>
                      <a:pt x="1014794" y="424530"/>
                    </a:lnTo>
                    <a:lnTo>
                      <a:pt x="1010889" y="419291"/>
                    </a:lnTo>
                    <a:lnTo>
                      <a:pt x="1002697" y="426720"/>
                    </a:lnTo>
                    <a:lnTo>
                      <a:pt x="1002697" y="431768"/>
                    </a:lnTo>
                    <a:lnTo>
                      <a:pt x="989362" y="445294"/>
                    </a:lnTo>
                    <a:lnTo>
                      <a:pt x="978313" y="449580"/>
                    </a:lnTo>
                    <a:lnTo>
                      <a:pt x="967931" y="464058"/>
                    </a:lnTo>
                    <a:lnTo>
                      <a:pt x="958406" y="471392"/>
                    </a:lnTo>
                    <a:lnTo>
                      <a:pt x="936594" y="488823"/>
                    </a:lnTo>
                    <a:lnTo>
                      <a:pt x="917544" y="503111"/>
                    </a:lnTo>
                    <a:lnTo>
                      <a:pt x="903447" y="505968"/>
                    </a:lnTo>
                    <a:lnTo>
                      <a:pt x="892969" y="512731"/>
                    </a:lnTo>
                    <a:lnTo>
                      <a:pt x="894207" y="516160"/>
                    </a:lnTo>
                    <a:lnTo>
                      <a:pt x="871157" y="546163"/>
                    </a:lnTo>
                    <a:lnTo>
                      <a:pt x="857917" y="554831"/>
                    </a:lnTo>
                    <a:cubicBezTo>
                      <a:pt x="852107" y="561594"/>
                      <a:pt x="846392" y="568452"/>
                      <a:pt x="840772" y="575215"/>
                    </a:cubicBezTo>
                    <a:lnTo>
                      <a:pt x="824294" y="591312"/>
                    </a:lnTo>
                    <a:lnTo>
                      <a:pt x="798672" y="610362"/>
                    </a:lnTo>
                    <a:lnTo>
                      <a:pt x="789147" y="593503"/>
                    </a:lnTo>
                    <a:lnTo>
                      <a:pt x="790004" y="582454"/>
                    </a:lnTo>
                    <a:lnTo>
                      <a:pt x="784289" y="581216"/>
                    </a:lnTo>
                    <a:lnTo>
                      <a:pt x="782574" y="573977"/>
                    </a:lnTo>
                    <a:lnTo>
                      <a:pt x="778383" y="573977"/>
                    </a:lnTo>
                    <a:lnTo>
                      <a:pt x="776002" y="564452"/>
                    </a:lnTo>
                    <a:lnTo>
                      <a:pt x="786384" y="546640"/>
                    </a:lnTo>
                    <a:lnTo>
                      <a:pt x="791909" y="533209"/>
                    </a:lnTo>
                    <a:lnTo>
                      <a:pt x="816864" y="500253"/>
                    </a:lnTo>
                    <a:lnTo>
                      <a:pt x="825056" y="486728"/>
                    </a:lnTo>
                    <a:lnTo>
                      <a:pt x="832485" y="476631"/>
                    </a:lnTo>
                    <a:lnTo>
                      <a:pt x="838105" y="467868"/>
                    </a:lnTo>
                    <a:lnTo>
                      <a:pt x="853917" y="451009"/>
                    </a:lnTo>
                    <a:lnTo>
                      <a:pt x="854774" y="446532"/>
                    </a:lnTo>
                    <a:lnTo>
                      <a:pt x="889064" y="416242"/>
                    </a:lnTo>
                    <a:lnTo>
                      <a:pt x="897065" y="406717"/>
                    </a:lnTo>
                    <a:lnTo>
                      <a:pt x="906590" y="392336"/>
                    </a:lnTo>
                    <a:lnTo>
                      <a:pt x="919925" y="379095"/>
                    </a:lnTo>
                    <a:lnTo>
                      <a:pt x="939737" y="367665"/>
                    </a:lnTo>
                    <a:lnTo>
                      <a:pt x="949262" y="360903"/>
                    </a:lnTo>
                    <a:lnTo>
                      <a:pt x="952119" y="353949"/>
                    </a:lnTo>
                    <a:lnTo>
                      <a:pt x="963740" y="344425"/>
                    </a:lnTo>
                    <a:lnTo>
                      <a:pt x="1000221" y="321945"/>
                    </a:lnTo>
                    <a:lnTo>
                      <a:pt x="1021938" y="308039"/>
                    </a:lnTo>
                    <a:lnTo>
                      <a:pt x="1036892" y="302800"/>
                    </a:lnTo>
                    <a:lnTo>
                      <a:pt x="1046417" y="301752"/>
                    </a:lnTo>
                    <a:lnTo>
                      <a:pt x="1072515" y="284036"/>
                    </a:lnTo>
                    <a:lnTo>
                      <a:pt x="1085088" y="276511"/>
                    </a:lnTo>
                    <a:lnTo>
                      <a:pt x="1099281" y="266986"/>
                    </a:lnTo>
                    <a:lnTo>
                      <a:pt x="1108329" y="259175"/>
                    </a:lnTo>
                    <a:lnTo>
                      <a:pt x="1104424" y="256699"/>
                    </a:lnTo>
                    <a:lnTo>
                      <a:pt x="1113949" y="244031"/>
                    </a:lnTo>
                    <a:lnTo>
                      <a:pt x="1121760" y="237363"/>
                    </a:lnTo>
                    <a:lnTo>
                      <a:pt x="1136047" y="235650"/>
                    </a:lnTo>
                    <a:lnTo>
                      <a:pt x="1130142" y="244031"/>
                    </a:lnTo>
                    <a:lnTo>
                      <a:pt x="1134809" y="244031"/>
                    </a:lnTo>
                    <a:lnTo>
                      <a:pt x="1140524" y="240507"/>
                    </a:lnTo>
                    <a:lnTo>
                      <a:pt x="1153002" y="230124"/>
                    </a:lnTo>
                    <a:lnTo>
                      <a:pt x="1156716" y="224409"/>
                    </a:lnTo>
                    <a:lnTo>
                      <a:pt x="1170527" y="213265"/>
                    </a:lnTo>
                    <a:lnTo>
                      <a:pt x="1187673" y="203073"/>
                    </a:lnTo>
                    <a:lnTo>
                      <a:pt x="1168623" y="210598"/>
                    </a:lnTo>
                    <a:lnTo>
                      <a:pt x="1159098" y="213265"/>
                    </a:lnTo>
                    <a:lnTo>
                      <a:pt x="1167480" y="207169"/>
                    </a:lnTo>
                    <a:lnTo>
                      <a:pt x="1190340" y="195358"/>
                    </a:lnTo>
                    <a:lnTo>
                      <a:pt x="1202913" y="188595"/>
                    </a:lnTo>
                    <a:lnTo>
                      <a:pt x="1227773" y="176117"/>
                    </a:lnTo>
                    <a:lnTo>
                      <a:pt x="1240917" y="169736"/>
                    </a:lnTo>
                    <a:lnTo>
                      <a:pt x="1250442" y="163926"/>
                    </a:lnTo>
                    <a:lnTo>
                      <a:pt x="1270540" y="154400"/>
                    </a:lnTo>
                    <a:lnTo>
                      <a:pt x="1285494" y="146304"/>
                    </a:lnTo>
                    <a:lnTo>
                      <a:pt x="1305306" y="137636"/>
                    </a:lnTo>
                    <a:lnTo>
                      <a:pt x="1323023" y="129731"/>
                    </a:lnTo>
                    <a:lnTo>
                      <a:pt x="1338739" y="122112"/>
                    </a:lnTo>
                    <a:lnTo>
                      <a:pt x="1352836" y="114967"/>
                    </a:lnTo>
                    <a:lnTo>
                      <a:pt x="1362933" y="110681"/>
                    </a:lnTo>
                    <a:lnTo>
                      <a:pt x="1383602" y="102870"/>
                    </a:lnTo>
                    <a:lnTo>
                      <a:pt x="1395032" y="97727"/>
                    </a:lnTo>
                    <a:lnTo>
                      <a:pt x="1401985" y="94488"/>
                    </a:lnTo>
                    <a:lnTo>
                      <a:pt x="1421988" y="84963"/>
                    </a:lnTo>
                    <a:lnTo>
                      <a:pt x="1413034" y="87440"/>
                    </a:lnTo>
                    <a:lnTo>
                      <a:pt x="1409605" y="88202"/>
                    </a:lnTo>
                    <a:lnTo>
                      <a:pt x="1405128" y="89154"/>
                    </a:lnTo>
                    <a:lnTo>
                      <a:pt x="1397318" y="91251"/>
                    </a:lnTo>
                    <a:lnTo>
                      <a:pt x="1398556" y="90679"/>
                    </a:lnTo>
                    <a:lnTo>
                      <a:pt x="1403985" y="88584"/>
                    </a:lnTo>
                    <a:lnTo>
                      <a:pt x="1401318" y="89154"/>
                    </a:lnTo>
                    <a:lnTo>
                      <a:pt x="1384650" y="94488"/>
                    </a:lnTo>
                    <a:lnTo>
                      <a:pt x="1385697" y="93821"/>
                    </a:lnTo>
                    <a:lnTo>
                      <a:pt x="1395222" y="90107"/>
                    </a:lnTo>
                    <a:lnTo>
                      <a:pt x="1415130" y="83249"/>
                    </a:lnTo>
                    <a:lnTo>
                      <a:pt x="1440276" y="75724"/>
                    </a:lnTo>
                    <a:lnTo>
                      <a:pt x="1443800" y="74486"/>
                    </a:lnTo>
                    <a:lnTo>
                      <a:pt x="1447229" y="73152"/>
                    </a:lnTo>
                    <a:lnTo>
                      <a:pt x="1454277" y="71057"/>
                    </a:lnTo>
                    <a:lnTo>
                      <a:pt x="1459230" y="69723"/>
                    </a:lnTo>
                    <a:lnTo>
                      <a:pt x="1465136" y="68199"/>
                    </a:lnTo>
                    <a:lnTo>
                      <a:pt x="1467993" y="68199"/>
                    </a:lnTo>
                    <a:lnTo>
                      <a:pt x="1475232" y="66485"/>
                    </a:lnTo>
                    <a:lnTo>
                      <a:pt x="1480090" y="65532"/>
                    </a:lnTo>
                    <a:lnTo>
                      <a:pt x="1478566" y="66294"/>
                    </a:lnTo>
                    <a:lnTo>
                      <a:pt x="1485710" y="64770"/>
                    </a:lnTo>
                    <a:lnTo>
                      <a:pt x="1497711" y="61532"/>
                    </a:lnTo>
                    <a:lnTo>
                      <a:pt x="1508094" y="58579"/>
                    </a:lnTo>
                    <a:lnTo>
                      <a:pt x="1500664" y="60008"/>
                    </a:lnTo>
                    <a:lnTo>
                      <a:pt x="1493616" y="61532"/>
                    </a:lnTo>
                    <a:lnTo>
                      <a:pt x="1499331" y="59627"/>
                    </a:lnTo>
                    <a:lnTo>
                      <a:pt x="1515523" y="55340"/>
                    </a:lnTo>
                    <a:lnTo>
                      <a:pt x="1518762" y="54389"/>
                    </a:lnTo>
                    <a:cubicBezTo>
                      <a:pt x="1527906" y="52197"/>
                      <a:pt x="1536764" y="50293"/>
                      <a:pt x="1546289" y="48198"/>
                    </a:cubicBezTo>
                    <a:cubicBezTo>
                      <a:pt x="1557909" y="45530"/>
                      <a:pt x="1569435" y="42767"/>
                      <a:pt x="1581055" y="40386"/>
                    </a:cubicBezTo>
                    <a:cubicBezTo>
                      <a:pt x="1584770" y="39529"/>
                      <a:pt x="1588580" y="38957"/>
                      <a:pt x="1592295" y="38195"/>
                    </a:cubicBezTo>
                    <a:lnTo>
                      <a:pt x="1607916" y="35147"/>
                    </a:lnTo>
                    <a:lnTo>
                      <a:pt x="1613631" y="34195"/>
                    </a:lnTo>
                    <a:lnTo>
                      <a:pt x="1615631" y="34195"/>
                    </a:lnTo>
                    <a:lnTo>
                      <a:pt x="1617060" y="34195"/>
                    </a:lnTo>
                    <a:lnTo>
                      <a:pt x="1625346" y="32766"/>
                    </a:lnTo>
                    <a:lnTo>
                      <a:pt x="1649730" y="28386"/>
                    </a:lnTo>
                    <a:lnTo>
                      <a:pt x="1677258" y="23623"/>
                    </a:lnTo>
                    <a:lnTo>
                      <a:pt x="1690402" y="21528"/>
                    </a:lnTo>
                    <a:lnTo>
                      <a:pt x="1694212" y="20669"/>
                    </a:lnTo>
                    <a:lnTo>
                      <a:pt x="1693164" y="20669"/>
                    </a:lnTo>
                    <a:lnTo>
                      <a:pt x="1699927" y="19622"/>
                    </a:lnTo>
                    <a:lnTo>
                      <a:pt x="1703451" y="19622"/>
                    </a:lnTo>
                    <a:lnTo>
                      <a:pt x="1734979" y="15526"/>
                    </a:lnTo>
                    <a:cubicBezTo>
                      <a:pt x="1727835" y="16478"/>
                      <a:pt x="1720501" y="17145"/>
                      <a:pt x="1713357" y="18193"/>
                    </a:cubicBezTo>
                    <a:cubicBezTo>
                      <a:pt x="1722501" y="16860"/>
                      <a:pt x="1731074" y="15431"/>
                      <a:pt x="1740599" y="14288"/>
                    </a:cubicBezTo>
                    <a:lnTo>
                      <a:pt x="1755362" y="10192"/>
                    </a:lnTo>
                    <a:lnTo>
                      <a:pt x="1762125" y="9430"/>
                    </a:lnTo>
                    <a:lnTo>
                      <a:pt x="1780604" y="7620"/>
                    </a:lnTo>
                    <a:lnTo>
                      <a:pt x="1775079" y="8287"/>
                    </a:lnTo>
                    <a:lnTo>
                      <a:pt x="1791155" y="6540"/>
                    </a:lnTo>
                    <a:lnTo>
                      <a:pt x="1791718" y="6488"/>
                    </a:lnTo>
                    <a:lnTo>
                      <a:pt x="1783080" y="7525"/>
                    </a:lnTo>
                    <a:lnTo>
                      <a:pt x="1784128" y="7525"/>
                    </a:lnTo>
                    <a:lnTo>
                      <a:pt x="1797749" y="6096"/>
                    </a:lnTo>
                    <a:lnTo>
                      <a:pt x="1810703" y="4763"/>
                    </a:lnTo>
                    <a:lnTo>
                      <a:pt x="1791718" y="6488"/>
                    </a:lnTo>
                    <a:lnTo>
                      <a:pt x="1792605" y="6382"/>
                    </a:lnTo>
                    <a:lnTo>
                      <a:pt x="1791155" y="6540"/>
                    </a:lnTo>
                    <a:lnTo>
                      <a:pt x="1787652" y="6858"/>
                    </a:lnTo>
                    <a:lnTo>
                      <a:pt x="1803845" y="5239"/>
                    </a:lnTo>
                    <a:cubicBezTo>
                      <a:pt x="1811465" y="4478"/>
                      <a:pt x="1818990" y="3524"/>
                      <a:pt x="1826610" y="2953"/>
                    </a:cubicBezTo>
                    <a:lnTo>
                      <a:pt x="1829372" y="2953"/>
                    </a:lnTo>
                    <a:lnTo>
                      <a:pt x="1831467" y="2953"/>
                    </a:lnTo>
                    <a:lnTo>
                      <a:pt x="1836706" y="2953"/>
                    </a:lnTo>
                    <a:lnTo>
                      <a:pt x="1841659" y="2953"/>
                    </a:lnTo>
                    <a:lnTo>
                      <a:pt x="1844612" y="2953"/>
                    </a:lnTo>
                    <a:lnTo>
                      <a:pt x="1852899" y="2286"/>
                    </a:lnTo>
                    <a:lnTo>
                      <a:pt x="1845563" y="2953"/>
                    </a:lnTo>
                    <a:lnTo>
                      <a:pt x="1841373" y="3334"/>
                    </a:lnTo>
                    <a:lnTo>
                      <a:pt x="1845660" y="3334"/>
                    </a:lnTo>
                    <a:lnTo>
                      <a:pt x="1856518" y="2477"/>
                    </a:lnTo>
                    <a:lnTo>
                      <a:pt x="1861471" y="2477"/>
                    </a:lnTo>
                    <a:lnTo>
                      <a:pt x="1872711" y="1810"/>
                    </a:lnTo>
                    <a:lnTo>
                      <a:pt x="1890046" y="762"/>
                    </a:lnTo>
                    <a:close/>
                  </a:path>
                </a:pathLst>
              </a:custGeom>
              <a:solidFill>
                <a:schemeClr val="tx1">
                  <a:alpha val="14000"/>
                </a:schemeClr>
              </a:solidFill>
              <a:ln w="9525" cap="flat">
                <a:noFill/>
                <a:prstDash val="solid"/>
                <a:miter/>
              </a:ln>
            </p:spPr>
            <p:txBody>
              <a:bodyPr rtlCol="0" anchor="ctr"/>
              <a:lstStyle/>
              <a:p>
                <a:endParaRPr lang="en-US" sz="2000" dirty="0">
                  <a:latin typeface="Avenir Next LT Pro" panose="020B0504020202020204" pitchFamily="34" charset="0"/>
                </a:endParaRPr>
              </a:p>
            </p:txBody>
          </p:sp>
        </p:grpSp>
        <p:sp>
          <p:nvSpPr>
            <p:cNvPr id="10" name="Graphic 9">
              <a:extLst>
                <a:ext uri="{FF2B5EF4-FFF2-40B4-BE49-F238E27FC236}">
                  <a16:creationId xmlns:a16="http://schemas.microsoft.com/office/drawing/2014/main" id="{17562AC6-385D-35BE-D4AC-1CAEA4F7BED5}"/>
                </a:ext>
              </a:extLst>
            </p:cNvPr>
            <p:cNvSpPr/>
            <p:nvPr/>
          </p:nvSpPr>
          <p:spPr>
            <a:xfrm>
              <a:off x="885328" y="3720472"/>
              <a:ext cx="2861266" cy="2776021"/>
            </a:xfrm>
            <a:custGeom>
              <a:avLst/>
              <a:gdLst>
                <a:gd name="connsiteX0" fmla="*/ 623373 w 2975384"/>
                <a:gd name="connsiteY0" fmla="*/ 3142676 h 3142799"/>
                <a:gd name="connsiteX1" fmla="*/ 631153 w 2975384"/>
                <a:gd name="connsiteY1" fmla="*/ 3052606 h 3142799"/>
                <a:gd name="connsiteX2" fmla="*/ 647537 w 2975384"/>
                <a:gd name="connsiteY2" fmla="*/ 2870451 h 3142799"/>
                <a:gd name="connsiteX3" fmla="*/ 660545 w 2975384"/>
                <a:gd name="connsiteY3" fmla="*/ 2718881 h 3142799"/>
                <a:gd name="connsiteX4" fmla="*/ 669149 w 2975384"/>
                <a:gd name="connsiteY4" fmla="*/ 2610288 h 3142799"/>
                <a:gd name="connsiteX5" fmla="*/ 639674 w 2975384"/>
                <a:gd name="connsiteY5" fmla="*/ 2497248 h 3142799"/>
                <a:gd name="connsiteX6" fmla="*/ 553557 w 2975384"/>
                <a:gd name="connsiteY6" fmla="*/ 2361980 h 3142799"/>
                <a:gd name="connsiteX7" fmla="*/ 476825 w 2975384"/>
                <a:gd name="connsiteY7" fmla="*/ 2283190 h 3142799"/>
                <a:gd name="connsiteX8" fmla="*/ 407339 w 2975384"/>
                <a:gd name="connsiteY8" fmla="*/ 2178960 h 3142799"/>
                <a:gd name="connsiteX9" fmla="*/ 392807 w 2975384"/>
                <a:gd name="connsiteY9" fmla="*/ 2019527 h 3142799"/>
                <a:gd name="connsiteX10" fmla="*/ 393054 w 2975384"/>
                <a:gd name="connsiteY10" fmla="*/ 1968071 h 3142799"/>
                <a:gd name="connsiteX11" fmla="*/ 383504 w 2975384"/>
                <a:gd name="connsiteY11" fmla="*/ 1937732 h 3142799"/>
                <a:gd name="connsiteX12" fmla="*/ 52001 w 2975384"/>
                <a:gd name="connsiteY12" fmla="*/ 1382210 h 3142799"/>
                <a:gd name="connsiteX13" fmla="*/ 2398 w 2975384"/>
                <a:gd name="connsiteY13" fmla="*/ 1126039 h 3142799"/>
                <a:gd name="connsiteX14" fmla="*/ 46033 w 2975384"/>
                <a:gd name="connsiteY14" fmla="*/ 972699 h 3142799"/>
                <a:gd name="connsiteX15" fmla="*/ 270506 w 2975384"/>
                <a:gd name="connsiteY15" fmla="*/ 497613 h 3142799"/>
                <a:gd name="connsiteX16" fmla="*/ 328096 w 2975384"/>
                <a:gd name="connsiteY16" fmla="*/ 388690 h 3142799"/>
                <a:gd name="connsiteX17" fmla="*/ 338716 w 2975384"/>
                <a:gd name="connsiteY17" fmla="*/ 345426 h 3142799"/>
                <a:gd name="connsiteX18" fmla="*/ 338387 w 2975384"/>
                <a:gd name="connsiteY18" fmla="*/ 226088 h 3142799"/>
                <a:gd name="connsiteX19" fmla="*/ 380375 w 2975384"/>
                <a:gd name="connsiteY19" fmla="*/ 94319 h 3142799"/>
                <a:gd name="connsiteX20" fmla="*/ 367902 w 2975384"/>
                <a:gd name="connsiteY20" fmla="*/ 56982 h 3142799"/>
                <a:gd name="connsiteX21" fmla="*/ 413184 w 2975384"/>
                <a:gd name="connsiteY21" fmla="*/ 133 h 3142799"/>
                <a:gd name="connsiteX22" fmla="*/ 581508 w 2975384"/>
                <a:gd name="connsiteY22" fmla="*/ 10260 h 3142799"/>
                <a:gd name="connsiteX23" fmla="*/ 747692 w 2975384"/>
                <a:gd name="connsiteY23" fmla="*/ 21251 h 3142799"/>
                <a:gd name="connsiteX24" fmla="*/ 899591 w 2975384"/>
                <a:gd name="connsiteY24" fmla="*/ 30389 h 3142799"/>
                <a:gd name="connsiteX25" fmla="*/ 1080100 w 2975384"/>
                <a:gd name="connsiteY25" fmla="*/ 42039 h 3142799"/>
                <a:gd name="connsiteX26" fmla="*/ 1231999 w 2975384"/>
                <a:gd name="connsiteY26" fmla="*/ 51178 h 3142799"/>
                <a:gd name="connsiteX27" fmla="*/ 1412549 w 2975384"/>
                <a:gd name="connsiteY27" fmla="*/ 62663 h 3142799"/>
                <a:gd name="connsiteX28" fmla="*/ 1480307 w 2975384"/>
                <a:gd name="connsiteY28" fmla="*/ 66738 h 3142799"/>
                <a:gd name="connsiteX29" fmla="*/ 1722563 w 2975384"/>
                <a:gd name="connsiteY29" fmla="*/ 80775 h 3142799"/>
                <a:gd name="connsiteX30" fmla="*/ 1940038 w 2975384"/>
                <a:gd name="connsiteY30" fmla="*/ 95348 h 3142799"/>
                <a:gd name="connsiteX31" fmla="*/ 2091938 w 2975384"/>
                <a:gd name="connsiteY31" fmla="*/ 104445 h 3142799"/>
                <a:gd name="connsiteX32" fmla="*/ 2272529 w 2975384"/>
                <a:gd name="connsiteY32" fmla="*/ 116013 h 3142799"/>
                <a:gd name="connsiteX33" fmla="*/ 2432661 w 2975384"/>
                <a:gd name="connsiteY33" fmla="*/ 125316 h 3142799"/>
                <a:gd name="connsiteX34" fmla="*/ 2572211 w 2975384"/>
                <a:gd name="connsiteY34" fmla="*/ 133919 h 3142799"/>
                <a:gd name="connsiteX35" fmla="*/ 2608765 w 2975384"/>
                <a:gd name="connsiteY35" fmla="*/ 191962 h 3142799"/>
                <a:gd name="connsiteX36" fmla="*/ 2599668 w 2975384"/>
                <a:gd name="connsiteY36" fmla="*/ 213245 h 3142799"/>
                <a:gd name="connsiteX37" fmla="*/ 2649560 w 2975384"/>
                <a:gd name="connsiteY37" fmla="*/ 294916 h 3142799"/>
                <a:gd name="connsiteX38" fmla="*/ 2660428 w 2975384"/>
                <a:gd name="connsiteY38" fmla="*/ 357405 h 3142799"/>
                <a:gd name="connsiteX39" fmla="*/ 2704021 w 2975384"/>
                <a:gd name="connsiteY39" fmla="*/ 511856 h 3142799"/>
                <a:gd name="connsiteX40" fmla="*/ 2809075 w 2975384"/>
                <a:gd name="connsiteY40" fmla="*/ 767862 h 3142799"/>
                <a:gd name="connsiteX41" fmla="*/ 2949077 w 2975384"/>
                <a:gd name="connsiteY41" fmla="*/ 1282261 h 3142799"/>
                <a:gd name="connsiteX42" fmla="*/ 2969824 w 2975384"/>
                <a:gd name="connsiteY42" fmla="*/ 1378505 h 3142799"/>
                <a:gd name="connsiteX43" fmla="*/ 2891858 w 2975384"/>
                <a:gd name="connsiteY43" fmla="*/ 1607506 h 3142799"/>
                <a:gd name="connsiteX44" fmla="*/ 2599462 w 2975384"/>
                <a:gd name="connsiteY44" fmla="*/ 1854003 h 3142799"/>
                <a:gd name="connsiteX45" fmla="*/ 2361610 w 2975384"/>
                <a:gd name="connsiteY45" fmla="*/ 2056617 h 3142799"/>
                <a:gd name="connsiteX46" fmla="*/ 2347861 w 2975384"/>
                <a:gd name="connsiteY46" fmla="*/ 2088397 h 3142799"/>
                <a:gd name="connsiteX47" fmla="*/ 2335429 w 2975384"/>
                <a:gd name="connsiteY47" fmla="*/ 2239596 h 3142799"/>
                <a:gd name="connsiteX48" fmla="*/ 2271418 w 2975384"/>
                <a:gd name="connsiteY48" fmla="*/ 2325055 h 3142799"/>
                <a:gd name="connsiteX49" fmla="*/ 2169575 w 2975384"/>
                <a:gd name="connsiteY49" fmla="*/ 2409279 h 3142799"/>
                <a:gd name="connsiteX50" fmla="*/ 2094037 w 2975384"/>
                <a:gd name="connsiteY50" fmla="*/ 2506634 h 3142799"/>
                <a:gd name="connsiteX51" fmla="*/ 2056906 w 2975384"/>
                <a:gd name="connsiteY51" fmla="*/ 2628977 h 3142799"/>
                <a:gd name="connsiteX52" fmla="*/ 2065304 w 2975384"/>
                <a:gd name="connsiteY52" fmla="*/ 2687678 h 3142799"/>
                <a:gd name="connsiteX53" fmla="*/ 2092349 w 2975384"/>
                <a:gd name="connsiteY53" fmla="*/ 2839248 h 3142799"/>
                <a:gd name="connsiteX54" fmla="*/ 2111862 w 2975384"/>
                <a:gd name="connsiteY54" fmla="*/ 2965007 h 3142799"/>
                <a:gd name="connsiteX55" fmla="*/ 2130015 w 2975384"/>
                <a:gd name="connsiteY55" fmla="*/ 3142799 h 3142799"/>
                <a:gd name="connsiteX56" fmla="*/ 623373 w 2975384"/>
                <a:gd name="connsiteY56" fmla="*/ 3142799 h 3142799"/>
                <a:gd name="connsiteX57" fmla="*/ 1616934 w 2975384"/>
                <a:gd name="connsiteY57" fmla="*/ 2063204 h 3142799"/>
                <a:gd name="connsiteX58" fmla="*/ 1699511 w 2975384"/>
                <a:gd name="connsiteY58" fmla="*/ 2030889 h 3142799"/>
                <a:gd name="connsiteX59" fmla="*/ 1796743 w 2975384"/>
                <a:gd name="connsiteY59" fmla="*/ 1958685 h 3142799"/>
                <a:gd name="connsiteX60" fmla="*/ 1887882 w 2975384"/>
                <a:gd name="connsiteY60" fmla="*/ 1892122 h 3142799"/>
                <a:gd name="connsiteX61" fmla="*/ 1996311 w 2975384"/>
                <a:gd name="connsiteY61" fmla="*/ 1811850 h 3142799"/>
                <a:gd name="connsiteX62" fmla="*/ 2116101 w 2975384"/>
                <a:gd name="connsiteY62" fmla="*/ 1759323 h 3142799"/>
                <a:gd name="connsiteX63" fmla="*/ 2146481 w 2975384"/>
                <a:gd name="connsiteY63" fmla="*/ 1748538 h 3142799"/>
                <a:gd name="connsiteX64" fmla="*/ 2222472 w 2975384"/>
                <a:gd name="connsiteY64" fmla="*/ 1689095 h 3142799"/>
                <a:gd name="connsiteX65" fmla="*/ 2566942 w 2975384"/>
                <a:gd name="connsiteY65" fmla="*/ 1362162 h 3142799"/>
                <a:gd name="connsiteX66" fmla="*/ 2586207 w 2975384"/>
                <a:gd name="connsiteY66" fmla="*/ 1296422 h 3142799"/>
                <a:gd name="connsiteX67" fmla="*/ 2542531 w 2975384"/>
                <a:gd name="connsiteY67" fmla="*/ 1110726 h 3142799"/>
                <a:gd name="connsiteX68" fmla="*/ 2487575 w 2975384"/>
                <a:gd name="connsiteY68" fmla="*/ 872956 h 3142799"/>
                <a:gd name="connsiteX69" fmla="*/ 2447316 w 2975384"/>
                <a:gd name="connsiteY69" fmla="*/ 701174 h 3142799"/>
                <a:gd name="connsiteX70" fmla="*/ 2398412 w 2975384"/>
                <a:gd name="connsiteY70" fmla="*/ 617815 h 3142799"/>
                <a:gd name="connsiteX71" fmla="*/ 2385115 w 2975384"/>
                <a:gd name="connsiteY71" fmla="*/ 642349 h 3142799"/>
                <a:gd name="connsiteX72" fmla="*/ 2289201 w 2975384"/>
                <a:gd name="connsiteY72" fmla="*/ 833067 h 3142799"/>
                <a:gd name="connsiteX73" fmla="*/ 2002527 w 2975384"/>
                <a:gd name="connsiteY73" fmla="*/ 1010324 h 3142799"/>
                <a:gd name="connsiteX74" fmla="*/ 1991536 w 2975384"/>
                <a:gd name="connsiteY74" fmla="*/ 1012177 h 3142799"/>
                <a:gd name="connsiteX75" fmla="*/ 2103052 w 2975384"/>
                <a:gd name="connsiteY75" fmla="*/ 1243689 h 3142799"/>
                <a:gd name="connsiteX76" fmla="*/ 2046532 w 2975384"/>
                <a:gd name="connsiteY76" fmla="*/ 1211580 h 3142799"/>
                <a:gd name="connsiteX77" fmla="*/ 2071108 w 2975384"/>
                <a:gd name="connsiteY77" fmla="*/ 1279955 h 3142799"/>
                <a:gd name="connsiteX78" fmla="*/ 2076707 w 2975384"/>
                <a:gd name="connsiteY78" fmla="*/ 1394106 h 3142799"/>
                <a:gd name="connsiteX79" fmla="*/ 2026567 w 2975384"/>
                <a:gd name="connsiteY79" fmla="*/ 1553827 h 3142799"/>
                <a:gd name="connsiteX80" fmla="*/ 2023809 w 2975384"/>
                <a:gd name="connsiteY80" fmla="*/ 1554732 h 3142799"/>
                <a:gd name="connsiteX81" fmla="*/ 2021545 w 2975384"/>
                <a:gd name="connsiteY81" fmla="*/ 1512744 h 3142799"/>
                <a:gd name="connsiteX82" fmla="*/ 1919003 w 2975384"/>
                <a:gd name="connsiteY82" fmla="*/ 1774677 h 3142799"/>
                <a:gd name="connsiteX83" fmla="*/ 1883519 w 2975384"/>
                <a:gd name="connsiteY83" fmla="*/ 1711736 h 3142799"/>
                <a:gd name="connsiteX84" fmla="*/ 1878003 w 2975384"/>
                <a:gd name="connsiteY84" fmla="*/ 1723592 h 3142799"/>
                <a:gd name="connsiteX85" fmla="*/ 1770603 w 2975384"/>
                <a:gd name="connsiteY85" fmla="*/ 1873103 h 3142799"/>
                <a:gd name="connsiteX86" fmla="*/ 1622203 w 2975384"/>
                <a:gd name="connsiteY86" fmla="*/ 1992770 h 3142799"/>
                <a:gd name="connsiteX87" fmla="*/ 1612488 w 2975384"/>
                <a:gd name="connsiteY87" fmla="*/ 2006931 h 3142799"/>
                <a:gd name="connsiteX88" fmla="*/ 1616975 w 2975384"/>
                <a:gd name="connsiteY88" fmla="*/ 2063162 h 3142799"/>
                <a:gd name="connsiteX89" fmla="*/ 790997 w 2975384"/>
                <a:gd name="connsiteY89" fmla="*/ 1259538 h 3142799"/>
                <a:gd name="connsiteX90" fmla="*/ 818002 w 2975384"/>
                <a:gd name="connsiteY90" fmla="*/ 1203265 h 3142799"/>
                <a:gd name="connsiteX91" fmla="*/ 841466 w 2975384"/>
                <a:gd name="connsiteY91" fmla="*/ 1076312 h 3142799"/>
                <a:gd name="connsiteX92" fmla="*/ 866247 w 2975384"/>
                <a:gd name="connsiteY92" fmla="*/ 941620 h 3142799"/>
                <a:gd name="connsiteX93" fmla="*/ 849081 w 2975384"/>
                <a:gd name="connsiteY93" fmla="*/ 936639 h 3142799"/>
                <a:gd name="connsiteX94" fmla="*/ 614769 w 2975384"/>
                <a:gd name="connsiteY94" fmla="*/ 751149 h 3142799"/>
                <a:gd name="connsiteX95" fmla="*/ 561996 w 2975384"/>
                <a:gd name="connsiteY95" fmla="*/ 611146 h 3142799"/>
                <a:gd name="connsiteX96" fmla="*/ 544254 w 2975384"/>
                <a:gd name="connsiteY96" fmla="*/ 562366 h 3142799"/>
                <a:gd name="connsiteX97" fmla="*/ 532727 w 2975384"/>
                <a:gd name="connsiteY97" fmla="*/ 583730 h 3142799"/>
                <a:gd name="connsiteX98" fmla="*/ 473985 w 2975384"/>
                <a:gd name="connsiteY98" fmla="*/ 736823 h 3142799"/>
                <a:gd name="connsiteX99" fmla="*/ 368932 w 2975384"/>
                <a:gd name="connsiteY99" fmla="*/ 1120688 h 3142799"/>
                <a:gd name="connsiteX100" fmla="*/ 390708 w 2975384"/>
                <a:gd name="connsiteY100" fmla="*/ 1238091 h 3142799"/>
                <a:gd name="connsiteX101" fmla="*/ 634282 w 2975384"/>
                <a:gd name="connsiteY101" fmla="*/ 1579308 h 3142799"/>
                <a:gd name="connsiteX102" fmla="*/ 734189 w 2975384"/>
                <a:gd name="connsiteY102" fmla="*/ 1699304 h 3142799"/>
                <a:gd name="connsiteX103" fmla="*/ 753990 w 2975384"/>
                <a:gd name="connsiteY103" fmla="*/ 1712683 h 3142799"/>
                <a:gd name="connsiteX104" fmla="*/ 886706 w 2975384"/>
                <a:gd name="connsiteY104" fmla="*/ 1805757 h 3142799"/>
                <a:gd name="connsiteX105" fmla="*/ 944955 w 2975384"/>
                <a:gd name="connsiteY105" fmla="*/ 1866146 h 3142799"/>
                <a:gd name="connsiteX106" fmla="*/ 1035024 w 2975384"/>
                <a:gd name="connsiteY106" fmla="*/ 1953005 h 3142799"/>
                <a:gd name="connsiteX107" fmla="*/ 1083475 w 2975384"/>
                <a:gd name="connsiteY107" fmla="*/ 2008948 h 3142799"/>
                <a:gd name="connsiteX108" fmla="*/ 1106116 w 2975384"/>
                <a:gd name="connsiteY108" fmla="*/ 2025867 h 3142799"/>
                <a:gd name="connsiteX109" fmla="*/ 1174697 w 2975384"/>
                <a:gd name="connsiteY109" fmla="*/ 2053200 h 3142799"/>
                <a:gd name="connsiteX110" fmla="*/ 1189969 w 2975384"/>
                <a:gd name="connsiteY110" fmla="*/ 2056123 h 3142799"/>
                <a:gd name="connsiteX111" fmla="*/ 1200055 w 2975384"/>
                <a:gd name="connsiteY111" fmla="*/ 1989930 h 3142799"/>
                <a:gd name="connsiteX112" fmla="*/ 1192069 w 2975384"/>
                <a:gd name="connsiteY112" fmla="*/ 1972640 h 3142799"/>
                <a:gd name="connsiteX113" fmla="*/ 1155226 w 2975384"/>
                <a:gd name="connsiteY113" fmla="*/ 1943043 h 3142799"/>
                <a:gd name="connsiteX114" fmla="*/ 1030907 w 2975384"/>
                <a:gd name="connsiteY114" fmla="*/ 1801023 h 3142799"/>
                <a:gd name="connsiteX115" fmla="*/ 1001433 w 2975384"/>
                <a:gd name="connsiteY115" fmla="*/ 1760723 h 3142799"/>
                <a:gd name="connsiteX116" fmla="*/ 988672 w 2975384"/>
                <a:gd name="connsiteY116" fmla="*/ 1789950 h 3142799"/>
                <a:gd name="connsiteX117" fmla="*/ 981221 w 2975384"/>
                <a:gd name="connsiteY117" fmla="*/ 1822964 h 3142799"/>
                <a:gd name="connsiteX118" fmla="*/ 891111 w 2975384"/>
                <a:gd name="connsiteY118" fmla="*/ 1687655 h 3142799"/>
                <a:gd name="connsiteX119" fmla="*/ 836937 w 2975384"/>
                <a:gd name="connsiteY119" fmla="*/ 1591452 h 3142799"/>
                <a:gd name="connsiteX120" fmla="*/ 832245 w 2975384"/>
                <a:gd name="connsiteY120" fmla="*/ 1584742 h 3142799"/>
                <a:gd name="connsiteX121" fmla="*/ 805405 w 2975384"/>
                <a:gd name="connsiteY121" fmla="*/ 1616645 h 3142799"/>
                <a:gd name="connsiteX122" fmla="*/ 832121 w 2975384"/>
                <a:gd name="connsiteY122" fmla="*/ 1251510 h 3142799"/>
                <a:gd name="connsiteX123" fmla="*/ 790915 w 2975384"/>
                <a:gd name="connsiteY123" fmla="*/ 1259538 h 314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975384" h="3142799">
                  <a:moveTo>
                    <a:pt x="623373" y="3142676"/>
                  </a:moveTo>
                  <a:cubicBezTo>
                    <a:pt x="625966" y="3112666"/>
                    <a:pt x="628477" y="3082616"/>
                    <a:pt x="631153" y="3052606"/>
                  </a:cubicBezTo>
                  <a:cubicBezTo>
                    <a:pt x="636587" y="2991888"/>
                    <a:pt x="642185" y="2931169"/>
                    <a:pt x="647537" y="2870451"/>
                  </a:cubicBezTo>
                  <a:cubicBezTo>
                    <a:pt x="652024" y="2819942"/>
                    <a:pt x="656346" y="2769432"/>
                    <a:pt x="660545" y="2718881"/>
                  </a:cubicBezTo>
                  <a:cubicBezTo>
                    <a:pt x="663550" y="2682697"/>
                    <a:pt x="666143" y="2646472"/>
                    <a:pt x="669149" y="2610288"/>
                  </a:cubicBezTo>
                  <a:cubicBezTo>
                    <a:pt x="672524" y="2569122"/>
                    <a:pt x="662356" y="2531827"/>
                    <a:pt x="639674" y="2497248"/>
                  </a:cubicBezTo>
                  <a:cubicBezTo>
                    <a:pt x="610365" y="2452543"/>
                    <a:pt x="581879" y="2407302"/>
                    <a:pt x="553557" y="2361980"/>
                  </a:cubicBezTo>
                  <a:cubicBezTo>
                    <a:pt x="533633" y="2330077"/>
                    <a:pt x="509181" y="2302702"/>
                    <a:pt x="476825" y="2283190"/>
                  </a:cubicBezTo>
                  <a:cubicBezTo>
                    <a:pt x="437142" y="2259273"/>
                    <a:pt x="415695" y="2223501"/>
                    <a:pt x="407339" y="2178960"/>
                  </a:cubicBezTo>
                  <a:cubicBezTo>
                    <a:pt x="397459" y="2126269"/>
                    <a:pt x="393219" y="2073042"/>
                    <a:pt x="392807" y="2019527"/>
                  </a:cubicBezTo>
                  <a:cubicBezTo>
                    <a:pt x="392684" y="2002362"/>
                    <a:pt x="392190" y="1985196"/>
                    <a:pt x="393054" y="1968071"/>
                  </a:cubicBezTo>
                  <a:cubicBezTo>
                    <a:pt x="393672" y="1956380"/>
                    <a:pt x="389885" y="1947159"/>
                    <a:pt x="383504" y="1937732"/>
                  </a:cubicBezTo>
                  <a:cubicBezTo>
                    <a:pt x="262602" y="1758747"/>
                    <a:pt x="154544" y="1572104"/>
                    <a:pt x="52001" y="1382210"/>
                  </a:cubicBezTo>
                  <a:cubicBezTo>
                    <a:pt x="8819" y="1302226"/>
                    <a:pt x="-6412" y="1216232"/>
                    <a:pt x="2398" y="1126039"/>
                  </a:cubicBezTo>
                  <a:cubicBezTo>
                    <a:pt x="7625" y="1072401"/>
                    <a:pt x="25573" y="1022262"/>
                    <a:pt x="46033" y="972699"/>
                  </a:cubicBezTo>
                  <a:cubicBezTo>
                    <a:pt x="112967" y="810591"/>
                    <a:pt x="190110" y="653341"/>
                    <a:pt x="270506" y="497613"/>
                  </a:cubicBezTo>
                  <a:cubicBezTo>
                    <a:pt x="289318" y="461141"/>
                    <a:pt x="308501" y="424792"/>
                    <a:pt x="328096" y="388690"/>
                  </a:cubicBezTo>
                  <a:cubicBezTo>
                    <a:pt x="335547" y="374982"/>
                    <a:pt x="338840" y="360863"/>
                    <a:pt x="338716" y="345426"/>
                  </a:cubicBezTo>
                  <a:cubicBezTo>
                    <a:pt x="338428" y="305660"/>
                    <a:pt x="339787" y="265812"/>
                    <a:pt x="338387" y="226088"/>
                  </a:cubicBezTo>
                  <a:cubicBezTo>
                    <a:pt x="336658" y="176896"/>
                    <a:pt x="347196" y="132232"/>
                    <a:pt x="380375" y="94319"/>
                  </a:cubicBezTo>
                  <a:cubicBezTo>
                    <a:pt x="376053" y="81475"/>
                    <a:pt x="371731" y="69290"/>
                    <a:pt x="367902" y="56982"/>
                  </a:cubicBezTo>
                  <a:cubicBezTo>
                    <a:pt x="357652" y="23844"/>
                    <a:pt x="378770" y="-2090"/>
                    <a:pt x="413184" y="133"/>
                  </a:cubicBezTo>
                  <a:cubicBezTo>
                    <a:pt x="469251" y="3797"/>
                    <a:pt x="525400" y="6719"/>
                    <a:pt x="581508" y="10260"/>
                  </a:cubicBezTo>
                  <a:cubicBezTo>
                    <a:pt x="636916" y="13759"/>
                    <a:pt x="692283" y="17710"/>
                    <a:pt x="747692" y="21251"/>
                  </a:cubicBezTo>
                  <a:cubicBezTo>
                    <a:pt x="798325" y="24462"/>
                    <a:pt x="848958" y="27220"/>
                    <a:pt x="899591" y="30389"/>
                  </a:cubicBezTo>
                  <a:cubicBezTo>
                    <a:pt x="959774" y="34176"/>
                    <a:pt x="1019916" y="38252"/>
                    <a:pt x="1080100" y="42039"/>
                  </a:cubicBezTo>
                  <a:cubicBezTo>
                    <a:pt x="1130733" y="45209"/>
                    <a:pt x="1181366" y="48008"/>
                    <a:pt x="1231999" y="51178"/>
                  </a:cubicBezTo>
                  <a:cubicBezTo>
                    <a:pt x="1292182" y="54924"/>
                    <a:pt x="1352366" y="58876"/>
                    <a:pt x="1412549" y="62663"/>
                  </a:cubicBezTo>
                  <a:cubicBezTo>
                    <a:pt x="1435149" y="64103"/>
                    <a:pt x="1457707" y="65421"/>
                    <a:pt x="1480307" y="66738"/>
                  </a:cubicBezTo>
                  <a:cubicBezTo>
                    <a:pt x="1561073" y="71390"/>
                    <a:pt x="1641838" y="75753"/>
                    <a:pt x="1722563" y="80775"/>
                  </a:cubicBezTo>
                  <a:cubicBezTo>
                    <a:pt x="1795055" y="85262"/>
                    <a:pt x="1867547" y="90655"/>
                    <a:pt x="1940038" y="95348"/>
                  </a:cubicBezTo>
                  <a:cubicBezTo>
                    <a:pt x="1990671" y="98641"/>
                    <a:pt x="2041305" y="101317"/>
                    <a:pt x="2091938" y="104445"/>
                  </a:cubicBezTo>
                  <a:cubicBezTo>
                    <a:pt x="2152121" y="108191"/>
                    <a:pt x="2212304" y="112308"/>
                    <a:pt x="2272529" y="116013"/>
                  </a:cubicBezTo>
                  <a:cubicBezTo>
                    <a:pt x="2325920" y="119306"/>
                    <a:pt x="2379311" y="122146"/>
                    <a:pt x="2432661" y="125316"/>
                  </a:cubicBezTo>
                  <a:cubicBezTo>
                    <a:pt x="2479178" y="128074"/>
                    <a:pt x="2525735" y="130503"/>
                    <a:pt x="2572211" y="133919"/>
                  </a:cubicBezTo>
                  <a:cubicBezTo>
                    <a:pt x="2601850" y="136101"/>
                    <a:pt x="2618851" y="163682"/>
                    <a:pt x="2608765" y="191962"/>
                  </a:cubicBezTo>
                  <a:cubicBezTo>
                    <a:pt x="2606254" y="199001"/>
                    <a:pt x="2602920" y="205711"/>
                    <a:pt x="2599668" y="213245"/>
                  </a:cubicBezTo>
                  <a:cubicBezTo>
                    <a:pt x="2622844" y="236709"/>
                    <a:pt x="2641615" y="262849"/>
                    <a:pt x="2649560" y="294916"/>
                  </a:cubicBezTo>
                  <a:cubicBezTo>
                    <a:pt x="2654623" y="315416"/>
                    <a:pt x="2659275" y="336411"/>
                    <a:pt x="2660428" y="357405"/>
                  </a:cubicBezTo>
                  <a:cubicBezTo>
                    <a:pt x="2663474" y="412360"/>
                    <a:pt x="2677593" y="462993"/>
                    <a:pt x="2704021" y="511856"/>
                  </a:cubicBezTo>
                  <a:cubicBezTo>
                    <a:pt x="2748027" y="593240"/>
                    <a:pt x="2779600" y="680221"/>
                    <a:pt x="2809075" y="767862"/>
                  </a:cubicBezTo>
                  <a:cubicBezTo>
                    <a:pt x="2865759" y="936598"/>
                    <a:pt x="2910464" y="1108626"/>
                    <a:pt x="2949077" y="1282261"/>
                  </a:cubicBezTo>
                  <a:cubicBezTo>
                    <a:pt x="2956199" y="1314287"/>
                    <a:pt x="2963444" y="1346314"/>
                    <a:pt x="2969824" y="1378505"/>
                  </a:cubicBezTo>
                  <a:cubicBezTo>
                    <a:pt x="2987896" y="1469727"/>
                    <a:pt x="2961921" y="1547117"/>
                    <a:pt x="2891858" y="1607506"/>
                  </a:cubicBezTo>
                  <a:cubicBezTo>
                    <a:pt x="2795284" y="1690742"/>
                    <a:pt x="2696776" y="1771631"/>
                    <a:pt x="2599462" y="1854003"/>
                  </a:cubicBezTo>
                  <a:cubicBezTo>
                    <a:pt x="2519931" y="1921266"/>
                    <a:pt x="2441059" y="1989271"/>
                    <a:pt x="2361610" y="2056617"/>
                  </a:cubicBezTo>
                  <a:cubicBezTo>
                    <a:pt x="2351278" y="2065385"/>
                    <a:pt x="2347285" y="2074730"/>
                    <a:pt x="2347861" y="2088397"/>
                  </a:cubicBezTo>
                  <a:cubicBezTo>
                    <a:pt x="2350002" y="2139235"/>
                    <a:pt x="2345762" y="2189704"/>
                    <a:pt x="2335429" y="2239596"/>
                  </a:cubicBezTo>
                  <a:cubicBezTo>
                    <a:pt x="2327484" y="2278003"/>
                    <a:pt x="2307602" y="2308095"/>
                    <a:pt x="2271418" y="2325055"/>
                  </a:cubicBezTo>
                  <a:cubicBezTo>
                    <a:pt x="2230088" y="2344444"/>
                    <a:pt x="2196950" y="2373053"/>
                    <a:pt x="2169575" y="2409279"/>
                  </a:cubicBezTo>
                  <a:cubicBezTo>
                    <a:pt x="2144794" y="2442046"/>
                    <a:pt x="2117336" y="2472878"/>
                    <a:pt x="2094037" y="2506634"/>
                  </a:cubicBezTo>
                  <a:cubicBezTo>
                    <a:pt x="2068967" y="2542900"/>
                    <a:pt x="2058800" y="2585424"/>
                    <a:pt x="2056906" y="2628977"/>
                  </a:cubicBezTo>
                  <a:cubicBezTo>
                    <a:pt x="2056083" y="2648406"/>
                    <a:pt x="2061887" y="2668166"/>
                    <a:pt x="2065304" y="2687678"/>
                  </a:cubicBezTo>
                  <a:cubicBezTo>
                    <a:pt x="2074195" y="2738229"/>
                    <a:pt x="2083746" y="2788656"/>
                    <a:pt x="2092349" y="2839248"/>
                  </a:cubicBezTo>
                  <a:cubicBezTo>
                    <a:pt x="2099471" y="2881072"/>
                    <a:pt x="2106798" y="2922895"/>
                    <a:pt x="2111862" y="2965007"/>
                  </a:cubicBezTo>
                  <a:cubicBezTo>
                    <a:pt x="2118983" y="3024161"/>
                    <a:pt x="2124046" y="3083521"/>
                    <a:pt x="2130015" y="3142799"/>
                  </a:cubicBezTo>
                  <a:lnTo>
                    <a:pt x="623373" y="3142799"/>
                  </a:lnTo>
                  <a:close/>
                  <a:moveTo>
                    <a:pt x="1616934" y="2063204"/>
                  </a:moveTo>
                  <a:cubicBezTo>
                    <a:pt x="1647313" y="2057152"/>
                    <a:pt x="1675223" y="2047602"/>
                    <a:pt x="1699511" y="2030889"/>
                  </a:cubicBezTo>
                  <a:cubicBezTo>
                    <a:pt x="1732772" y="2008042"/>
                    <a:pt x="1764387" y="1982808"/>
                    <a:pt x="1796743" y="1958685"/>
                  </a:cubicBezTo>
                  <a:cubicBezTo>
                    <a:pt x="1826917" y="1936168"/>
                    <a:pt x="1855485" y="1910810"/>
                    <a:pt x="1887882" y="1892122"/>
                  </a:cubicBezTo>
                  <a:cubicBezTo>
                    <a:pt x="1927401" y="1869357"/>
                    <a:pt x="1963749" y="1843917"/>
                    <a:pt x="1996311" y="1811850"/>
                  </a:cubicBezTo>
                  <a:cubicBezTo>
                    <a:pt x="2029037" y="1779617"/>
                    <a:pt x="2069955" y="1762369"/>
                    <a:pt x="2116101" y="1759323"/>
                  </a:cubicBezTo>
                  <a:cubicBezTo>
                    <a:pt x="2127628" y="1758582"/>
                    <a:pt x="2137672" y="1755248"/>
                    <a:pt x="2146481" y="1748538"/>
                  </a:cubicBezTo>
                  <a:cubicBezTo>
                    <a:pt x="2172045" y="1729025"/>
                    <a:pt x="2198349" y="1710295"/>
                    <a:pt x="2222472" y="1689095"/>
                  </a:cubicBezTo>
                  <a:cubicBezTo>
                    <a:pt x="2341439" y="1584536"/>
                    <a:pt x="2453779" y="1472896"/>
                    <a:pt x="2566942" y="1362162"/>
                  </a:cubicBezTo>
                  <a:cubicBezTo>
                    <a:pt x="2585795" y="1343679"/>
                    <a:pt x="2592052" y="1321697"/>
                    <a:pt x="2586207" y="1296422"/>
                  </a:cubicBezTo>
                  <a:cubicBezTo>
                    <a:pt x="2571881" y="1234468"/>
                    <a:pt x="2556939" y="1172679"/>
                    <a:pt x="2542531" y="1110726"/>
                  </a:cubicBezTo>
                  <a:cubicBezTo>
                    <a:pt x="2524089" y="1031483"/>
                    <a:pt x="2505976" y="952199"/>
                    <a:pt x="2487575" y="872956"/>
                  </a:cubicBezTo>
                  <a:cubicBezTo>
                    <a:pt x="2474279" y="815654"/>
                    <a:pt x="2461024" y="758353"/>
                    <a:pt x="2447316" y="701174"/>
                  </a:cubicBezTo>
                  <a:cubicBezTo>
                    <a:pt x="2439700" y="669313"/>
                    <a:pt x="2424798" y="641444"/>
                    <a:pt x="2398412" y="617815"/>
                  </a:cubicBezTo>
                  <a:cubicBezTo>
                    <a:pt x="2393431" y="626995"/>
                    <a:pt x="2388985" y="634528"/>
                    <a:pt x="2385115" y="642349"/>
                  </a:cubicBezTo>
                  <a:cubicBezTo>
                    <a:pt x="2353295" y="705991"/>
                    <a:pt x="2324315" y="771279"/>
                    <a:pt x="2289201" y="833067"/>
                  </a:cubicBezTo>
                  <a:cubicBezTo>
                    <a:pt x="2226465" y="943431"/>
                    <a:pt x="2131168" y="1004685"/>
                    <a:pt x="2002527" y="1010324"/>
                  </a:cubicBezTo>
                  <a:cubicBezTo>
                    <a:pt x="1998863" y="1010489"/>
                    <a:pt x="1995241" y="1011518"/>
                    <a:pt x="1991536" y="1012177"/>
                  </a:cubicBezTo>
                  <a:cubicBezTo>
                    <a:pt x="2010101" y="1099282"/>
                    <a:pt x="2056824" y="1171280"/>
                    <a:pt x="2103052" y="1243689"/>
                  </a:cubicBezTo>
                  <a:cubicBezTo>
                    <a:pt x="2083705" y="1232533"/>
                    <a:pt x="2066868" y="1218414"/>
                    <a:pt x="2046532" y="1211580"/>
                  </a:cubicBezTo>
                  <a:cubicBezTo>
                    <a:pt x="2055136" y="1235127"/>
                    <a:pt x="2064974" y="1257026"/>
                    <a:pt x="2071108" y="1279955"/>
                  </a:cubicBezTo>
                  <a:cubicBezTo>
                    <a:pt x="2081070" y="1317333"/>
                    <a:pt x="2082181" y="1355617"/>
                    <a:pt x="2076707" y="1394106"/>
                  </a:cubicBezTo>
                  <a:cubicBezTo>
                    <a:pt x="2068762" y="1450173"/>
                    <a:pt x="2051143" y="1503070"/>
                    <a:pt x="2026567" y="1553827"/>
                  </a:cubicBezTo>
                  <a:cubicBezTo>
                    <a:pt x="2026362" y="1554238"/>
                    <a:pt x="2025332" y="1554238"/>
                    <a:pt x="2023809" y="1554732"/>
                  </a:cubicBezTo>
                  <a:cubicBezTo>
                    <a:pt x="2023027" y="1540613"/>
                    <a:pt x="2022286" y="1526658"/>
                    <a:pt x="2021545" y="1512744"/>
                  </a:cubicBezTo>
                  <a:cubicBezTo>
                    <a:pt x="1973711" y="1594704"/>
                    <a:pt x="1932258" y="1678763"/>
                    <a:pt x="1919003" y="1774677"/>
                  </a:cubicBezTo>
                  <a:cubicBezTo>
                    <a:pt x="1895621" y="1761628"/>
                    <a:pt x="1887635" y="1739975"/>
                    <a:pt x="1883519" y="1711736"/>
                  </a:cubicBezTo>
                  <a:cubicBezTo>
                    <a:pt x="1880225" y="1718817"/>
                    <a:pt x="1879114" y="1721204"/>
                    <a:pt x="1878003" y="1723592"/>
                  </a:cubicBezTo>
                  <a:cubicBezTo>
                    <a:pt x="1850957" y="1779741"/>
                    <a:pt x="1814650" y="1829180"/>
                    <a:pt x="1770603" y="1873103"/>
                  </a:cubicBezTo>
                  <a:cubicBezTo>
                    <a:pt x="1725362" y="1918220"/>
                    <a:pt x="1677487" y="1960126"/>
                    <a:pt x="1622203" y="1992770"/>
                  </a:cubicBezTo>
                  <a:cubicBezTo>
                    <a:pt x="1616563" y="1996104"/>
                    <a:pt x="1611870" y="1999480"/>
                    <a:pt x="1612488" y="2006931"/>
                  </a:cubicBezTo>
                  <a:cubicBezTo>
                    <a:pt x="1613970" y="2025249"/>
                    <a:pt x="1615411" y="2043527"/>
                    <a:pt x="1616975" y="2063162"/>
                  </a:cubicBezTo>
                  <a:close/>
                  <a:moveTo>
                    <a:pt x="790997" y="1259538"/>
                  </a:moveTo>
                  <a:cubicBezTo>
                    <a:pt x="800712" y="1239902"/>
                    <a:pt x="813350" y="1222530"/>
                    <a:pt x="818002" y="1203265"/>
                  </a:cubicBezTo>
                  <a:cubicBezTo>
                    <a:pt x="828087" y="1161482"/>
                    <a:pt x="834879" y="1118835"/>
                    <a:pt x="841466" y="1076312"/>
                  </a:cubicBezTo>
                  <a:cubicBezTo>
                    <a:pt x="848381" y="1031359"/>
                    <a:pt x="842659" y="984308"/>
                    <a:pt x="866247" y="941620"/>
                  </a:cubicBezTo>
                  <a:cubicBezTo>
                    <a:pt x="859537" y="939644"/>
                    <a:pt x="854391" y="937791"/>
                    <a:pt x="849081" y="936639"/>
                  </a:cubicBezTo>
                  <a:cubicBezTo>
                    <a:pt x="740735" y="912969"/>
                    <a:pt x="662150" y="850398"/>
                    <a:pt x="614769" y="751149"/>
                  </a:cubicBezTo>
                  <a:cubicBezTo>
                    <a:pt x="593364" y="706279"/>
                    <a:pt x="579326" y="657910"/>
                    <a:pt x="561996" y="611146"/>
                  </a:cubicBezTo>
                  <a:cubicBezTo>
                    <a:pt x="556397" y="595998"/>
                    <a:pt x="550964" y="580808"/>
                    <a:pt x="544254" y="562366"/>
                  </a:cubicBezTo>
                  <a:cubicBezTo>
                    <a:pt x="539149" y="571834"/>
                    <a:pt x="535732" y="577679"/>
                    <a:pt x="532727" y="583730"/>
                  </a:cubicBezTo>
                  <a:cubicBezTo>
                    <a:pt x="508481" y="632964"/>
                    <a:pt x="490862" y="684791"/>
                    <a:pt x="473985" y="736823"/>
                  </a:cubicBezTo>
                  <a:cubicBezTo>
                    <a:pt x="432984" y="863118"/>
                    <a:pt x="400711" y="991841"/>
                    <a:pt x="368932" y="1120688"/>
                  </a:cubicBezTo>
                  <a:cubicBezTo>
                    <a:pt x="358434" y="1163211"/>
                    <a:pt x="366462" y="1202030"/>
                    <a:pt x="390708" y="1238091"/>
                  </a:cubicBezTo>
                  <a:cubicBezTo>
                    <a:pt x="468716" y="1354094"/>
                    <a:pt x="548905" y="1468574"/>
                    <a:pt x="634282" y="1579308"/>
                  </a:cubicBezTo>
                  <a:cubicBezTo>
                    <a:pt x="666020" y="1620514"/>
                    <a:pt x="700434" y="1659662"/>
                    <a:pt x="734189" y="1699304"/>
                  </a:cubicBezTo>
                  <a:cubicBezTo>
                    <a:pt x="739212" y="1705232"/>
                    <a:pt x="746704" y="1710995"/>
                    <a:pt x="753990" y="1712683"/>
                  </a:cubicBezTo>
                  <a:cubicBezTo>
                    <a:pt x="811003" y="1725814"/>
                    <a:pt x="854597" y="1757265"/>
                    <a:pt x="886706" y="1805757"/>
                  </a:cubicBezTo>
                  <a:cubicBezTo>
                    <a:pt x="902349" y="1829345"/>
                    <a:pt x="921985" y="1849269"/>
                    <a:pt x="944955" y="1866146"/>
                  </a:cubicBezTo>
                  <a:cubicBezTo>
                    <a:pt x="978833" y="1891010"/>
                    <a:pt x="1007773" y="1921184"/>
                    <a:pt x="1035024" y="1953005"/>
                  </a:cubicBezTo>
                  <a:cubicBezTo>
                    <a:pt x="1051078" y="1971735"/>
                    <a:pt x="1066762" y="1990794"/>
                    <a:pt x="1083475" y="2008948"/>
                  </a:cubicBezTo>
                  <a:cubicBezTo>
                    <a:pt x="1089773" y="2015781"/>
                    <a:pt x="1097677" y="2022121"/>
                    <a:pt x="1106116" y="2025867"/>
                  </a:cubicBezTo>
                  <a:cubicBezTo>
                    <a:pt x="1128592" y="2035829"/>
                    <a:pt x="1151727" y="2044391"/>
                    <a:pt x="1174697" y="2053200"/>
                  </a:cubicBezTo>
                  <a:cubicBezTo>
                    <a:pt x="1178772" y="2054765"/>
                    <a:pt x="1183424" y="2054929"/>
                    <a:pt x="1189969" y="2056123"/>
                  </a:cubicBezTo>
                  <a:cubicBezTo>
                    <a:pt x="1193468" y="2032947"/>
                    <a:pt x="1196638" y="2011418"/>
                    <a:pt x="1200055" y="1989930"/>
                  </a:cubicBezTo>
                  <a:cubicBezTo>
                    <a:pt x="1201290" y="1982191"/>
                    <a:pt x="1198243" y="1977251"/>
                    <a:pt x="1192069" y="1972640"/>
                  </a:cubicBezTo>
                  <a:cubicBezTo>
                    <a:pt x="1179431" y="1963214"/>
                    <a:pt x="1167040" y="1953457"/>
                    <a:pt x="1155226" y="1943043"/>
                  </a:cubicBezTo>
                  <a:cubicBezTo>
                    <a:pt x="1107680" y="1901095"/>
                    <a:pt x="1068203" y="1851986"/>
                    <a:pt x="1030907" y="1801023"/>
                  </a:cubicBezTo>
                  <a:cubicBezTo>
                    <a:pt x="1021810" y="1788550"/>
                    <a:pt x="1012671" y="1776077"/>
                    <a:pt x="1001433" y="1760723"/>
                  </a:cubicBezTo>
                  <a:cubicBezTo>
                    <a:pt x="996041" y="1772825"/>
                    <a:pt x="991512" y="1781140"/>
                    <a:pt x="988672" y="1789950"/>
                  </a:cubicBezTo>
                  <a:cubicBezTo>
                    <a:pt x="985667" y="1799212"/>
                    <a:pt x="984267" y="1809009"/>
                    <a:pt x="981221" y="1822964"/>
                  </a:cubicBezTo>
                  <a:cubicBezTo>
                    <a:pt x="956934" y="1770149"/>
                    <a:pt x="922849" y="1729684"/>
                    <a:pt x="891111" y="1687655"/>
                  </a:cubicBezTo>
                  <a:cubicBezTo>
                    <a:pt x="868758" y="1657975"/>
                    <a:pt x="848587" y="1627142"/>
                    <a:pt x="836937" y="1591452"/>
                  </a:cubicBezTo>
                  <a:cubicBezTo>
                    <a:pt x="836361" y="1589723"/>
                    <a:pt x="834797" y="1588364"/>
                    <a:pt x="832245" y="1584742"/>
                  </a:cubicBezTo>
                  <a:cubicBezTo>
                    <a:pt x="823476" y="1595157"/>
                    <a:pt x="815408" y="1604748"/>
                    <a:pt x="805405" y="1616645"/>
                  </a:cubicBezTo>
                  <a:cubicBezTo>
                    <a:pt x="793714" y="1492079"/>
                    <a:pt x="805034" y="1372453"/>
                    <a:pt x="832121" y="1251510"/>
                  </a:cubicBezTo>
                  <a:cubicBezTo>
                    <a:pt x="816314" y="1254598"/>
                    <a:pt x="803223" y="1257150"/>
                    <a:pt x="790915" y="1259538"/>
                  </a:cubicBezTo>
                  <a:close/>
                </a:path>
              </a:pathLst>
            </a:custGeom>
            <a:solidFill>
              <a:schemeClr val="tx1">
                <a:lumMod val="85000"/>
                <a:lumOff val="15000"/>
              </a:schemeClr>
            </a:solidFill>
            <a:ln w="4110" cap="flat">
              <a:noFill/>
              <a:prstDash val="solid"/>
              <a:miter/>
            </a:ln>
          </p:spPr>
          <p:txBody>
            <a:bodyPr rtlCol="0" anchor="ctr"/>
            <a:lstStyle/>
            <a:p>
              <a:endParaRPr lang="en-US" sz="2000" dirty="0">
                <a:latin typeface="Avenir Next LT Pro" panose="020B0504020202020204" pitchFamily="34" charset="0"/>
              </a:endParaRPr>
            </a:p>
          </p:txBody>
        </p:sp>
        <p:sp>
          <p:nvSpPr>
            <p:cNvPr id="14" name="&quot;Not Allowed&quot; Symbol 13">
              <a:extLst>
                <a:ext uri="{FF2B5EF4-FFF2-40B4-BE49-F238E27FC236}">
                  <a16:creationId xmlns:a16="http://schemas.microsoft.com/office/drawing/2014/main" id="{AC855B07-DA2F-761D-F537-F55197930EB9}"/>
                </a:ext>
              </a:extLst>
            </p:cNvPr>
            <p:cNvSpPr/>
            <p:nvPr/>
          </p:nvSpPr>
          <p:spPr bwMode="auto">
            <a:xfrm>
              <a:off x="230784" y="2954824"/>
              <a:ext cx="3921338" cy="3706804"/>
            </a:xfrm>
            <a:prstGeom prst="noSmoking">
              <a:avLst>
                <a:gd name="adj" fmla="val 5563"/>
              </a:avLst>
            </a:prstGeom>
            <a:solidFill>
              <a:srgbClr val="C00000"/>
            </a:solidFill>
            <a:ln>
              <a:noFill/>
            </a:ln>
            <a:effectLst>
              <a:outerShdw blurRad="63500" sx="97000" sy="97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sz="2000" dirty="0">
                <a:latin typeface="Avenir Next LT Pro" panose="020B0504020202020204" pitchFamily="34" charset="0"/>
              </a:endParaRPr>
            </a:p>
          </p:txBody>
        </p:sp>
      </p:grpSp>
      <p:graphicFrame>
        <p:nvGraphicFramePr>
          <p:cNvPr id="16" name="Diagram 15">
            <a:extLst>
              <a:ext uri="{FF2B5EF4-FFF2-40B4-BE49-F238E27FC236}">
                <a16:creationId xmlns:a16="http://schemas.microsoft.com/office/drawing/2014/main" id="{18C6AC08-0B5A-4349-DFB5-4897F1F77682}"/>
              </a:ext>
            </a:extLst>
          </p:cNvPr>
          <p:cNvGraphicFramePr/>
          <p:nvPr>
            <p:extLst>
              <p:ext uri="{D42A27DB-BD31-4B8C-83A1-F6EECF244321}">
                <p14:modId xmlns:p14="http://schemas.microsoft.com/office/powerpoint/2010/main" val="3147811008"/>
              </p:ext>
            </p:extLst>
          </p:nvPr>
        </p:nvGraphicFramePr>
        <p:xfrm>
          <a:off x="1117600" y="222249"/>
          <a:ext cx="8287657" cy="580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DC8779CB-8878-588D-E158-295FC5548A55}"/>
              </a:ext>
            </a:extLst>
          </p:cNvPr>
          <p:cNvSpPr txBox="1"/>
          <p:nvPr/>
        </p:nvSpPr>
        <p:spPr>
          <a:xfrm>
            <a:off x="251166" y="904056"/>
            <a:ext cx="11364686" cy="5909310"/>
          </a:xfrm>
          <a:prstGeom prst="rect">
            <a:avLst/>
          </a:prstGeom>
          <a:noFill/>
        </p:spPr>
        <p:txBody>
          <a:bodyPr wrap="square" rtlCol="0">
            <a:spAutoFit/>
          </a:bodyPr>
          <a:lstStyle/>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State-Based Project for the Elimination of Child Labour - Phase II</a:t>
            </a:r>
            <a:r>
              <a:rPr lang="en-IN" b="1" i="1" kern="100" dirty="0">
                <a:latin typeface="Calibri" panose="020F0502020204030204" pitchFamily="34"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With support from the Government of </a:t>
            </a:r>
          </a:p>
          <a:p>
            <a:pPr lvl="0">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Andhra Pradesh, institutionalize the pilot approach tested in Phase-I into governance and develop strategies for </a:t>
            </a:r>
          </a:p>
          <a:p>
            <a:pPr lvl="0">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complete elimination of child labour through State action, involving workers' and employers' organizations and strengthening civil society mechanism.</a:t>
            </a:r>
          </a:p>
          <a:p>
            <a:pPr>
              <a:tabLst>
                <a:tab pos="5731510" algn="r"/>
              </a:tabLst>
            </a:pP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Bala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Sanjeevani</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Scheme:</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aimed to rescue and rehabilitate child labourers by providing them with education, healthcare, and other necessary support.</a:t>
            </a:r>
          </a:p>
          <a:p>
            <a:pPr>
              <a:tabLst>
                <a:tab pos="5731510" algn="r"/>
              </a:tabLst>
            </a:pP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Nirudyoga</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Bruthi</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Scheme:</a:t>
            </a:r>
            <a:r>
              <a:rPr lang="en-IN" kern="100" dirty="0">
                <a:effectLst/>
                <a:latin typeface="Times New Roman" panose="02020603050405020304" pitchFamily="18" charset="0"/>
                <a:ea typeface="Calibri" panose="020F0502020204030204" pitchFamily="34" charset="0"/>
                <a:cs typeface="Mangal" panose="02040503050203030202" pitchFamily="18" charset="0"/>
              </a:rPr>
              <a:t> While not specifically targeting child labour, this scheme provided financial assistance to unemployed youth, which indirectly aimed to prevent children from entering the workforce prematurely.</a:t>
            </a:r>
          </a:p>
          <a:p>
            <a:pPr>
              <a:tabLst>
                <a:tab pos="5731510" algn="r"/>
              </a:tabLst>
            </a:pP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Kishori</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Vikasam</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Scheme:</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focused on the empowerment and development of adolescent girls, aiming to prevent early marriages and ensure their continued education.</a:t>
            </a:r>
          </a:p>
          <a:p>
            <a:pPr>
              <a:tabLst>
                <a:tab pos="5731510" algn="r"/>
              </a:tabLst>
            </a:pP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National Child Labour Project (NCLP):</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centrally sponsored scheme aims to eliminate child labour in hazardous occupations and processes through the identification, withdrawal, and rehabilitation of child labourers. No. of sanctioned NCLP districts in Andhra Pradesh are 12.</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 Nirbhaya:</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is aimed at preventing the sexual exploitation and trafficking of children and women. The scheme includes a component on child labour, which focuses on identifying and rehabilitating children who have been trafficked for labour.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563852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376A53E-2813-C608-37E6-55A6FB373E42}"/>
              </a:ext>
            </a:extLst>
          </p:cNvPr>
          <p:cNvGraphicFramePr/>
          <p:nvPr>
            <p:extLst>
              <p:ext uri="{D42A27DB-BD31-4B8C-83A1-F6EECF244321}">
                <p14:modId xmlns:p14="http://schemas.microsoft.com/office/powerpoint/2010/main" val="2810322290"/>
              </p:ext>
            </p:extLst>
          </p:nvPr>
        </p:nvGraphicFramePr>
        <p:xfrm>
          <a:off x="1287624" y="335902"/>
          <a:ext cx="8089641" cy="503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60E4589-D705-9F53-5647-DEDCBDE1A6EB}"/>
              </a:ext>
            </a:extLst>
          </p:cNvPr>
          <p:cNvSpPr txBox="1"/>
          <p:nvPr/>
        </p:nvSpPr>
        <p:spPr>
          <a:xfrm>
            <a:off x="597159" y="1306286"/>
            <a:ext cx="11075437" cy="3662541"/>
          </a:xfrm>
          <a:prstGeom prst="rect">
            <a:avLst/>
          </a:prstGeom>
          <a:noFill/>
        </p:spPr>
        <p:txBody>
          <a:bodyPr wrap="square" rtlCol="0">
            <a:spAutoFit/>
          </a:bodyPr>
          <a:lstStyle/>
          <a:p>
            <a:pPr lvl="0">
              <a:tabLst>
                <a:tab pos="5731510" algn="r"/>
              </a:tabLst>
            </a:pPr>
            <a:r>
              <a:rPr lang="en-IN" b="1" i="1" kern="1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National Child Labour Project (NCLP):</a:t>
            </a:r>
            <a:r>
              <a:rPr lang="en-IN" kern="1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This centrally sponsored scheme aims to eliminate child labour in hazardous occupations and processes through the identification, withdrawal, and rehabilitation of child labourers. </a:t>
            </a:r>
            <a:r>
              <a:rPr lang="en-IN" b="1" i="1" kern="1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No. of sanctioned NCLP districts in Madhya Pradesh are 22</a:t>
            </a:r>
            <a:r>
              <a:rPr lang="en-IN" kern="1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tabLst>
                <a:tab pos="5731510" algn="r"/>
              </a:tabLst>
            </a:pPr>
            <a:r>
              <a:rPr lang="en-IN" b="1" i="1" kern="1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Integrated Child Protection Scheme</a:t>
            </a:r>
            <a:r>
              <a:rPr lang="en-IN" kern="100" dirty="0">
                <a:solidFill>
                  <a:srgbClr val="30303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Integrated Child Development Services (ICDS) is a major national programme that addresses the needs of children under the age of six years. It seeks to provide children with an integrated package of services including supplementary nutrition, healthcare and pre-school education.</a:t>
            </a:r>
          </a:p>
          <a:p>
            <a:pPr lvl="0">
              <a:tabLst>
                <a:tab pos="5731510" algn="r"/>
              </a:tabLst>
            </a:pP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fontAlgn="base">
              <a:tabLst>
                <a:tab pos="5731510" algn="r"/>
              </a:tabLst>
            </a:pPr>
            <a:r>
              <a:rPr lang="en-IN" b="1" i="1" dirty="0" err="1">
                <a:effectLst/>
                <a:latin typeface="Times New Roman" panose="02020603050405020304" pitchFamily="18" charset="0"/>
                <a:ea typeface="Times New Roman" panose="02020603050405020304" pitchFamily="18" charset="0"/>
                <a:cs typeface="Times New Roman" panose="02020603050405020304" pitchFamily="18" charset="0"/>
              </a:rPr>
              <a:t>Suposhan</a:t>
            </a:r>
            <a:r>
              <a:rPr lang="en-IN" b="1" i="1" dirty="0">
                <a:effectLst/>
                <a:latin typeface="Times New Roman" panose="02020603050405020304" pitchFamily="18" charset="0"/>
                <a:ea typeface="Times New Roman" panose="02020603050405020304" pitchFamily="18" charset="0"/>
                <a:cs typeface="Times New Roman" panose="02020603050405020304" pitchFamily="18" charset="0"/>
              </a:rPr>
              <a:t> Abhiyaan:</a:t>
            </a:r>
            <a:endParaRPr lang="en-I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Department of Women and Child Development- Integrated Child Development.</a:t>
            </a:r>
          </a:p>
          <a:p>
            <a:pPr>
              <a:tabLst>
                <a:tab pos="5731510" algn="r"/>
              </a:tabLst>
            </a:pP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Objective</a:t>
            </a:r>
            <a:r>
              <a:rPr lang="en-IN" kern="100" dirty="0">
                <a:latin typeface="Times New Roman" panose="02020603050405020304" pitchFamily="18" charset="0"/>
                <a:ea typeface="Calibri" panose="020F0502020204030204" pitchFamily="34" charset="0"/>
                <a:cs typeface="Times New Roman" panose="02020603050405020304" pitchFamily="18" charset="0"/>
              </a:rPr>
              <a:t>:</a:t>
            </a: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 The scheme is designed to provide good nutritional diet to all the underweight</a:t>
            </a:r>
          </a:p>
          <a:p>
            <a:pPr>
              <a:tabLst>
                <a:tab pos="5731510" algn="r"/>
              </a:tabLst>
            </a:pP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children of the state.</a:t>
            </a:r>
          </a:p>
          <a:p>
            <a:pPr marL="342900" lvl="0" indent="-342900">
              <a:buFont typeface="+mj-lt"/>
              <a:buAutoNum type="alphaLcParenR"/>
              <a:tabLst>
                <a:tab pos="5731510" algn="r"/>
              </a:tabLst>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6" name="Picture 5">
            <a:extLst>
              <a:ext uri="{FF2B5EF4-FFF2-40B4-BE49-F238E27FC236}">
                <a16:creationId xmlns:a16="http://schemas.microsoft.com/office/drawing/2014/main" id="{0C73F019-0557-6E44-429D-31742E3A8E76}"/>
              </a:ext>
            </a:extLst>
          </p:cNvPr>
          <p:cNvPicPr>
            <a:picLocks noChangeAspect="1"/>
          </p:cNvPicPr>
          <p:nvPr/>
        </p:nvPicPr>
        <p:blipFill>
          <a:blip r:embed="rId7"/>
          <a:stretch>
            <a:fillRect/>
          </a:stretch>
        </p:blipFill>
        <p:spPr>
          <a:xfrm>
            <a:off x="3323306" y="4439097"/>
            <a:ext cx="5974598" cy="2225233"/>
          </a:xfrm>
          <a:prstGeom prst="rect">
            <a:avLst/>
          </a:prstGeom>
        </p:spPr>
      </p:pic>
    </p:spTree>
    <p:extLst>
      <p:ext uri="{BB962C8B-B14F-4D97-AF65-F5344CB8AC3E}">
        <p14:creationId xmlns:p14="http://schemas.microsoft.com/office/powerpoint/2010/main" val="223498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E85D82E-AEF7-D20E-72B7-DB58C0AB4C3A}"/>
              </a:ext>
            </a:extLst>
          </p:cNvPr>
          <p:cNvGraphicFramePr/>
          <p:nvPr>
            <p:extLst>
              <p:ext uri="{D42A27DB-BD31-4B8C-83A1-F6EECF244321}">
                <p14:modId xmlns:p14="http://schemas.microsoft.com/office/powerpoint/2010/main" val="3343256479"/>
              </p:ext>
            </p:extLst>
          </p:nvPr>
        </p:nvGraphicFramePr>
        <p:xfrm>
          <a:off x="1117600" y="222250"/>
          <a:ext cx="8068733" cy="621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E57831D-0CAA-23CA-8E14-13ED2F3B6E90}"/>
              </a:ext>
            </a:extLst>
          </p:cNvPr>
          <p:cNvSpPr txBox="1"/>
          <p:nvPr/>
        </p:nvSpPr>
        <p:spPr>
          <a:xfrm>
            <a:off x="606490" y="1110343"/>
            <a:ext cx="11262049" cy="5878532"/>
          </a:xfrm>
          <a:prstGeom prst="rect">
            <a:avLst/>
          </a:prstGeom>
          <a:noFill/>
        </p:spPr>
        <p:txBody>
          <a:bodyPr wrap="square" rtlCol="0">
            <a:spAutoFit/>
          </a:bodyPr>
          <a:lstStyle/>
          <a:p>
            <a:pPr lvl="0">
              <a:buClr>
                <a:srgbClr val="303030"/>
              </a:buClr>
              <a:tabLst>
                <a:tab pos="5731510" algn="r"/>
              </a:tabLst>
            </a:pPr>
            <a:r>
              <a:rPr lang="en-IN" b="1"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National Child Labour Project (NCLP):</a:t>
            </a:r>
            <a:r>
              <a:rPr lang="en-IN"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This</a:t>
            </a: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centrally sponsored scheme aims to eliminate child labour in hazardous occupations and processes through the identification, withdrawal, and rehabilitation of child labourers. </a:t>
            </a:r>
          </a:p>
          <a:p>
            <a:pPr lvl="0">
              <a:buClr>
                <a:srgbClr val="303030"/>
              </a:buClr>
              <a:tabLst>
                <a:tab pos="5731510" algn="r"/>
              </a:tabLst>
            </a:pP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buClr>
                <a:srgbClr val="303030"/>
              </a:buClr>
              <a:tabLst>
                <a:tab pos="5731510" algn="r"/>
              </a:tabLst>
            </a:pPr>
            <a:r>
              <a:rPr lang="en-IN" b="1"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Integrated Child Development Services (ICDS):  </a:t>
            </a:r>
            <a:r>
              <a:rPr lang="en-IN"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Department of Social Welfare, Government of Nagaland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This is a centrally sponsored scheme providing services such as supplementary nutrition, immunization, health check-ups, pre-school non-formal education, and nutrition education to children under 6 years of age and pregnant and lactating mothers.  </a:t>
            </a:r>
          </a:p>
          <a:p>
            <a:pPr>
              <a:tabLst>
                <a:tab pos="5731510" algn="r"/>
              </a:tabLst>
            </a:pPr>
            <a:endParaRPr lang="en-IN" kern="100" dirty="0">
              <a:solidFill>
                <a:srgbClr val="303030"/>
              </a:solidFill>
              <a:latin typeface="Times New Roman" panose="02020603050405020304" pitchFamily="18" charset="0"/>
              <a:ea typeface="Calibri" panose="020F0502020204030204" pitchFamily="34" charset="0"/>
              <a:cs typeface="Mangal" panose="02040503050203030202" pitchFamily="18" charset="0"/>
            </a:endParaRPr>
          </a:p>
          <a:p>
            <a:pPr lvl="0">
              <a:buClr>
                <a:srgbClr val="303030"/>
              </a:buClr>
              <a:tabLst>
                <a:tab pos="5731510" algn="r"/>
              </a:tabLst>
            </a:pPr>
            <a:r>
              <a:rPr lang="en-IN" b="1"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Mahatma Gandhi National Rural Employment Guarantee Act (MGNREGA</a:t>
            </a:r>
            <a:r>
              <a:rPr lang="en-IN" b="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a:t>
            </a: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While not specifically targeting child labour, MGNREGA guarantees the right to work and provides employment opportunities to adult members of rural households. The main objective of the scheme is to provide for the enhancement of livelihood security of the households in rural areas by providing at least one hundred days of guaranteed wages employment in a financial year to every household whose adult members volunteer to </a:t>
            </a:r>
          </a:p>
          <a:p>
            <a:pPr lvl="0">
              <a:buClr>
                <a:srgbClr val="303030"/>
              </a:buCl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do unskilled manual work.</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buClr>
                <a:srgbClr val="303030"/>
              </a:buClr>
              <a:tabLst>
                <a:tab pos="5731510" algn="r"/>
              </a:tabLst>
            </a:pPr>
            <a:r>
              <a:rPr lang="en-IN" b="1" i="1" kern="100" dirty="0" err="1">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Samagra</a:t>
            </a:r>
            <a:r>
              <a:rPr lang="en-IN" b="1"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Shiksha Nagaland:</a:t>
            </a:r>
            <a:r>
              <a:rPr lang="en-IN" i="1"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It is a comprehensive program aimed at improving the quality of education and ensuring inclusive </a:t>
            </a:r>
          </a:p>
          <a:p>
            <a:pP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education for all children, including those from marginalized and disadvantaged backgrounds such as </a:t>
            </a:r>
          </a:p>
          <a:p>
            <a:pPr>
              <a:tabLst>
                <a:tab pos="5731510" algn="r"/>
              </a:tabLst>
            </a:pPr>
            <a:r>
              <a:rPr lang="en-IN" kern="100" dirty="0">
                <a:solidFill>
                  <a:srgbClr val="303030"/>
                </a:solidFill>
                <a:effectLst/>
                <a:latin typeface="Times New Roman" panose="02020603050405020304" pitchFamily="18" charset="0"/>
                <a:ea typeface="Calibri" panose="020F0502020204030204" pitchFamily="34" charset="0"/>
                <a:cs typeface="Mangal" panose="02040503050203030202" pitchFamily="18" charset="0"/>
              </a:rPr>
              <a:t>child labourers.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F9C53AA9-DEF4-B872-1012-F645294CBCDE}"/>
              </a:ext>
            </a:extLst>
          </p:cNvPr>
          <p:cNvPicPr>
            <a:picLocks noChangeAspect="1"/>
          </p:cNvPicPr>
          <p:nvPr/>
        </p:nvPicPr>
        <p:blipFill>
          <a:blip r:embed="rId7"/>
          <a:stretch>
            <a:fillRect/>
          </a:stretch>
        </p:blipFill>
        <p:spPr>
          <a:xfrm>
            <a:off x="10078720" y="4744720"/>
            <a:ext cx="2113280" cy="2113280"/>
          </a:xfrm>
          <a:prstGeom prst="rect">
            <a:avLst/>
          </a:prstGeom>
        </p:spPr>
      </p:pic>
    </p:spTree>
    <p:extLst>
      <p:ext uri="{BB962C8B-B14F-4D97-AF65-F5344CB8AC3E}">
        <p14:creationId xmlns:p14="http://schemas.microsoft.com/office/powerpoint/2010/main" val="200510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173193-04D3-9131-AAE4-FA90B3BAC9A6}"/>
              </a:ext>
            </a:extLst>
          </p:cNvPr>
          <p:cNvSpPr txBox="1"/>
          <p:nvPr/>
        </p:nvSpPr>
        <p:spPr>
          <a:xfrm>
            <a:off x="559837" y="1073019"/>
            <a:ext cx="10366310" cy="5062924"/>
          </a:xfrm>
          <a:prstGeom prst="rect">
            <a:avLst/>
          </a:prstGeom>
          <a:noFill/>
        </p:spPr>
        <p:txBody>
          <a:bodyPr wrap="square">
            <a:spAutoFit/>
          </a:bodyPr>
          <a:lstStyle/>
          <a:p>
            <a:pPr>
              <a:tabLst>
                <a:tab pos="5731510" algn="r"/>
              </a:tabLst>
            </a:pP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Odisha State Child Labour Project</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project aims to eliminate child labour in the state by providing alternative sources of income to families, improving access to education, and implementing legal measures against child labour.</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Balika Shiksha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Sahayog</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financial assistance to girls from marginalized communities to encourage them to </a:t>
            </a:r>
            <a:r>
              <a:rPr lang="en-IN" sz="1700" kern="0" dirty="0" err="1">
                <a:effectLst/>
                <a:latin typeface="Times New Roman" panose="02020603050405020304" pitchFamily="18" charset="0"/>
                <a:ea typeface="Times New Roman" panose="02020603050405020304" pitchFamily="18" charset="0"/>
                <a:cs typeface="Mangal" panose="02040503050203030202" pitchFamily="18" charset="0"/>
              </a:rPr>
              <a:t>enroll</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in and complete school.</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Biju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Shishu</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Surakshya</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Yojana: </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This scheme aims to protect children from exploitation and ensure their well-being by providing financial assistance to families below the poverty line for the education and health of their children.</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Mukhya</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Mantri Sukanya Yojana: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is focused on the welfare of girl children and provides financial assistance to families for the education and marriage of their daughters.</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Mukhya</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Mantri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Medhabruti</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Puraskar</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scholarships to meritorious students from economically weaker sections to support their education and prevent them from dropping out of school and engaging in child labour.</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Mukhya</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Mantri Karma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Tatpara</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Abhiyan (MMKTA):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initiative aims to address child labour by providing skill development training to adolescents and youth, enabling them to pursue sustainable livelihoods and stay away from hazardous forms of work</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D4200BDE-112D-2612-4305-263256BB88DE}"/>
              </a:ext>
            </a:extLst>
          </p:cNvPr>
          <p:cNvGraphicFramePr/>
          <p:nvPr>
            <p:extLst>
              <p:ext uri="{D42A27DB-BD31-4B8C-83A1-F6EECF244321}">
                <p14:modId xmlns:p14="http://schemas.microsoft.com/office/powerpoint/2010/main" val="3416429456"/>
              </p:ext>
            </p:extLst>
          </p:nvPr>
        </p:nvGraphicFramePr>
        <p:xfrm>
          <a:off x="811763" y="195942"/>
          <a:ext cx="7147249" cy="587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640A32A-3C02-A536-2731-1905848EE92A}"/>
              </a:ext>
            </a:extLst>
          </p:cNvPr>
          <p:cNvPicPr>
            <a:picLocks noChangeAspect="1"/>
          </p:cNvPicPr>
          <p:nvPr/>
        </p:nvPicPr>
        <p:blipFill>
          <a:blip r:embed="rId7"/>
          <a:stretch>
            <a:fillRect/>
          </a:stretch>
        </p:blipFill>
        <p:spPr>
          <a:xfrm>
            <a:off x="7318998" y="3550991"/>
            <a:ext cx="5238762" cy="3307009"/>
          </a:xfrm>
          <a:prstGeom prst="rect">
            <a:avLst/>
          </a:prstGeom>
        </p:spPr>
      </p:pic>
    </p:spTree>
    <p:extLst>
      <p:ext uri="{BB962C8B-B14F-4D97-AF65-F5344CB8AC3E}">
        <p14:creationId xmlns:p14="http://schemas.microsoft.com/office/powerpoint/2010/main" val="52946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405DA-FC29-1C48-DDD4-5A477473CE9A}"/>
              </a:ext>
            </a:extLst>
          </p:cNvPr>
          <p:cNvSpPr txBox="1"/>
          <p:nvPr/>
        </p:nvSpPr>
        <p:spPr>
          <a:xfrm>
            <a:off x="438538" y="970384"/>
            <a:ext cx="11541968" cy="5299592"/>
          </a:xfrm>
          <a:prstGeom prst="rect">
            <a:avLst/>
          </a:prstGeom>
          <a:noFill/>
        </p:spPr>
        <p:txBody>
          <a:bodyPr wrap="square">
            <a:spAutoFit/>
          </a:bodyPr>
          <a:lstStyle/>
          <a:p>
            <a:pPr lvl="0">
              <a:lnSpc>
                <a:spcPct val="107000"/>
              </a:lnSpc>
            </a:pPr>
            <a:endParaRPr lang="en-IN" sz="1600" u="none" strike="noStrike"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pP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National Child Labour Project (NCLP):</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This centrally sponsored scheme aims to eliminate child labour in hazardous occupations and processes through the identification, withdrawal, and rehabilitation of child labourers. No. of sanctioned NCLP districts in Punjab are 3.</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Department of social security and women and child development, govt of Punjab:</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The Department of Social Security and Development of Women &amp; Children, Punjab started functioning in the year 1955. From 1955-89, the Department worked for the welfare of Widows &amp; Destitute women; Old Age Persons; Blind and Mentally Retarded and Orphaned &amp; Dependent children along with steps to curb immoral trafficking.</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Integrated Child Protection Scheme</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Ministry of Women and Child Development, </a:t>
            </a:r>
            <a:r>
              <a:rPr lang="en-IN"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GoI</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has launched Integrated Child Protection Scheme in the year 2009-10. Scheme provides protection to the two target group who are below the age of 18 years: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pP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Children in need in Care and Protection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Children in Conflict with Law</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In order to implement this scheme in the State of Punjab, Memorandum of Association (</a:t>
            </a:r>
            <a:r>
              <a:rPr lang="en-IN"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MoA</a:t>
            </a:r>
            <a:r>
              <a:rPr lang="en-IN"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has been signed in November 2010 and Punjab State Child Protection Society (PSCPS) has been formulated under the Societies Registration Act, 1860 on dated 26th May 2011 and various units have been set up so forth.</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69B0B8DF-0228-4177-FFFD-C780BBA782BB}"/>
              </a:ext>
            </a:extLst>
          </p:cNvPr>
          <p:cNvGraphicFramePr/>
          <p:nvPr>
            <p:extLst>
              <p:ext uri="{D42A27DB-BD31-4B8C-83A1-F6EECF244321}">
                <p14:modId xmlns:p14="http://schemas.microsoft.com/office/powerpoint/2010/main" val="3015189675"/>
              </p:ext>
            </p:extLst>
          </p:nvPr>
        </p:nvGraphicFramePr>
        <p:xfrm>
          <a:off x="662473" y="363894"/>
          <a:ext cx="7688425" cy="606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99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E1556-D935-7F0E-1672-F5C96D8C248B}"/>
              </a:ext>
            </a:extLst>
          </p:cNvPr>
          <p:cNvSpPr txBox="1"/>
          <p:nvPr/>
        </p:nvSpPr>
        <p:spPr>
          <a:xfrm>
            <a:off x="363116" y="1324948"/>
            <a:ext cx="11465767" cy="5355312"/>
          </a:xfrm>
          <a:prstGeom prst="rect">
            <a:avLst/>
          </a:prstGeom>
          <a:noFill/>
        </p:spPr>
        <p:txBody>
          <a:bodyPr wrap="square">
            <a:spAutoFit/>
          </a:bodyPr>
          <a:lstStyle/>
          <a:p>
            <a:pPr lvl="0">
              <a:tabLst>
                <a:tab pos="5731510" algn="r"/>
              </a:tabLst>
            </a:pP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Protshahan</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Yojna</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a:t>
            </a: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r>
              <a:rPr lang="en-IN" kern="100" dirty="0" err="1">
                <a:effectLst/>
                <a:latin typeface="Times New Roman" panose="02020603050405020304" pitchFamily="18" charset="0"/>
                <a:ea typeface="Calibri" panose="020F0502020204030204" pitchFamily="34" charset="0"/>
                <a:cs typeface="Mangal" panose="02040503050203030202" pitchFamily="18" charset="0"/>
              </a:rPr>
              <a:t>Prohtsan</a:t>
            </a:r>
            <a:r>
              <a:rPr lang="en-IN" kern="100" dirty="0">
                <a:effectLst/>
                <a:latin typeface="Times New Roman" panose="02020603050405020304" pitchFamily="18" charset="0"/>
                <a:ea typeface="Calibri" panose="020F0502020204030204" pitchFamily="34" charset="0"/>
                <a:cs typeface="Mangal" panose="02040503050203030202" pitchFamily="18" charset="0"/>
              </a:rPr>
              <a:t> Yojana was launched to promote the CSR and Community participation in strengthening of Government run Children Homes. Under this scheme Bhilwara– Hindustan Zink supported to develop Model Govt. Children (Boys) Home in Bhilwara district.</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National Child Labour Project (NCLP):</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centrally sponsored scheme aims to eliminate child labour in hazardous occupations and processes through the identification, withdrawal, and rehabilitation of child labourers. No. of sanctioned NCLP districts in Rajasthan are 27.</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Mukhymantri</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Hunar</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Vikas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Yojna</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a:t>
            </a:r>
            <a:r>
              <a:rPr lang="en-IN" kern="100" dirty="0">
                <a:effectLst/>
                <a:latin typeface="Times New Roman" panose="02020603050405020304" pitchFamily="18" charset="0"/>
                <a:ea typeface="Calibri" panose="020F0502020204030204" pitchFamily="34" charset="0"/>
                <a:cs typeface="Mangal" panose="02040503050203030202" pitchFamily="18" charset="0"/>
              </a:rPr>
              <a:t> To promote skill development of children who are residing in homes, CM </a:t>
            </a:r>
            <a:r>
              <a:rPr lang="en-IN" kern="100" dirty="0" err="1">
                <a:effectLst/>
                <a:latin typeface="Times New Roman" panose="02020603050405020304" pitchFamily="18" charset="0"/>
                <a:ea typeface="Calibri" panose="020F0502020204030204" pitchFamily="34" charset="0"/>
                <a:cs typeface="Mangal" panose="02040503050203030202" pitchFamily="18" charset="0"/>
              </a:rPr>
              <a:t>Hunar</a:t>
            </a:r>
            <a:r>
              <a:rPr lang="en-IN" kern="100" dirty="0">
                <a:effectLst/>
                <a:latin typeface="Times New Roman" panose="02020603050405020304" pitchFamily="18" charset="0"/>
                <a:ea typeface="Calibri" panose="020F0502020204030204" pitchFamily="34" charset="0"/>
                <a:cs typeface="Mangal" panose="02040503050203030202" pitchFamily="18" charset="0"/>
              </a:rPr>
              <a:t> Vikas is being implemented in state. Till now 314 children have benefitted through this scheme.</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Pahal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yojna</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a:t>
            </a:r>
            <a:r>
              <a:rPr lang="en-IN" kern="100" dirty="0">
                <a:effectLst/>
                <a:latin typeface="Times New Roman" panose="02020603050405020304" pitchFamily="18" charset="0"/>
                <a:ea typeface="Calibri" panose="020F0502020204030204" pitchFamily="34" charset="0"/>
                <a:cs typeface="Mangal" panose="02040503050203030202" pitchFamily="18" charset="0"/>
              </a:rPr>
              <a:t> It is an award scheme (PAHAL Scheme) on the lines of </a:t>
            </a:r>
            <a:r>
              <a:rPr lang="en-IN" kern="100" dirty="0" err="1">
                <a:effectLst/>
                <a:latin typeface="Times New Roman" panose="02020603050405020304" pitchFamily="18" charset="0"/>
                <a:ea typeface="Calibri" panose="020F0502020204030204" pitchFamily="34" charset="0"/>
                <a:cs typeface="Mangal" panose="02040503050203030202" pitchFamily="18" charset="0"/>
              </a:rPr>
              <a:t>Mukhbir</a:t>
            </a:r>
            <a:r>
              <a:rPr lang="en-IN" kern="100" dirty="0">
                <a:effectLst/>
                <a:latin typeface="Times New Roman" panose="02020603050405020304" pitchFamily="18" charset="0"/>
                <a:ea typeface="Calibri" panose="020F0502020204030204" pitchFamily="34" charset="0"/>
                <a:cs typeface="Mangal" panose="02040503050203030202" pitchFamily="18" charset="0"/>
              </a:rPr>
              <a:t> Yojana for dissuading violation of child rights. Initial strategy note &amp; Road map has been developed to monitor &amp; provide directions for Protection &amp; Enforcement of Child Rights.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Rajasthan Children Participation Guidelines, 2014:</a:t>
            </a:r>
            <a:r>
              <a:rPr lang="en-IN"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kern="100" dirty="0">
                <a:effectLst/>
                <a:latin typeface="Times New Roman" panose="02020603050405020304" pitchFamily="18" charset="0"/>
                <a:ea typeface="Calibri" panose="020F0502020204030204" pitchFamily="34" charset="0"/>
                <a:cs typeface="Mangal" panose="02040503050203030202" pitchFamily="18" charset="0"/>
              </a:rPr>
              <a:t>Rajasthan Children Participation Guidelines was notified to promote children participation at the level of schools, hostels and Children Homes. Under this scheme, various activities will be done through formation of Child Rights Clubs. Children will be empowered about their rights and duties. Currently 1207 Child Rights Clubs are working in govt. schools for promoting child participation.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05C5E33D-8487-092E-7F6A-4D9512688E8A}"/>
              </a:ext>
            </a:extLst>
          </p:cNvPr>
          <p:cNvGraphicFramePr/>
          <p:nvPr>
            <p:extLst>
              <p:ext uri="{D42A27DB-BD31-4B8C-83A1-F6EECF244321}">
                <p14:modId xmlns:p14="http://schemas.microsoft.com/office/powerpoint/2010/main" val="1885706862"/>
              </p:ext>
            </p:extLst>
          </p:nvPr>
        </p:nvGraphicFramePr>
        <p:xfrm>
          <a:off x="513184" y="307910"/>
          <a:ext cx="8313575" cy="647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8146CC2-EE34-29E9-927C-754CE3306226}"/>
              </a:ext>
            </a:extLst>
          </p:cNvPr>
          <p:cNvPicPr>
            <a:picLocks noChangeAspect="1"/>
          </p:cNvPicPr>
          <p:nvPr/>
        </p:nvPicPr>
        <p:blipFill>
          <a:blip r:embed="rId7"/>
          <a:stretch>
            <a:fillRect/>
          </a:stretch>
        </p:blipFill>
        <p:spPr>
          <a:xfrm>
            <a:off x="9526473" y="-111760"/>
            <a:ext cx="3010968" cy="1656080"/>
          </a:xfrm>
          <a:prstGeom prst="rect">
            <a:avLst/>
          </a:prstGeom>
        </p:spPr>
      </p:pic>
    </p:spTree>
    <p:extLst>
      <p:ext uri="{BB962C8B-B14F-4D97-AF65-F5344CB8AC3E}">
        <p14:creationId xmlns:p14="http://schemas.microsoft.com/office/powerpoint/2010/main" val="324200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822E99-CE7B-DECA-FB46-5B54DD962609}"/>
              </a:ext>
            </a:extLst>
          </p:cNvPr>
          <p:cNvSpPr txBox="1"/>
          <p:nvPr/>
        </p:nvSpPr>
        <p:spPr>
          <a:xfrm>
            <a:off x="886407" y="726532"/>
            <a:ext cx="9349273" cy="4973285"/>
          </a:xfrm>
          <a:prstGeom prst="rect">
            <a:avLst/>
          </a:prstGeom>
          <a:noFill/>
        </p:spPr>
        <p:txBody>
          <a:bodyPr wrap="square">
            <a:spAutoFit/>
          </a:bodyPr>
          <a:lstStyle/>
          <a:p>
            <a:pPr lvl="0">
              <a:lnSpc>
                <a:spcPct val="107000"/>
              </a:lnSpc>
            </a:pPr>
            <a:endParaRPr lang="en-IN" sz="1600" u="none" strike="noStrike"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Sikkim Chief Minister Prem Singh Tamang on Feb. 26 announced a new scheme under which the government will make a fixed deposit of ₹10,800 in the name of a newborn.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Addressing the ‘Jan </a:t>
            </a:r>
            <a:r>
              <a:rPr lang="en-IN" sz="18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Bharosa</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18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Sammelan</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in Soreng district, Tamang announced the </a:t>
            </a:r>
            <a:r>
              <a:rPr lang="en-IN" sz="1800" b="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‘Sikkim Sishu </a:t>
            </a:r>
            <a:r>
              <a:rPr lang="en-IN" sz="1800" b="1"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Samriddhi</a:t>
            </a:r>
            <a:r>
              <a:rPr lang="en-IN" sz="1800" b="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ahead of the assembly elections in the State.</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He said the fixed deposit will mature and the money can be withdrawn when the child turns 18.</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8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National Family Benefit Scheme (NFBS):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The scheme “National Family Benefit Scheme (NFBS)” was launched in 2016 by the Department of Women &amp; Child Welfare, Govt. of Sikkim. Under this scheme, a lump sum amount of ₹ 30,000/- as financial assistance is provided to the bereaved household in the event of the death of the "Primary breadwinner" belonging to the Below Poverty Line (BPL) Category.</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r>
              <a:rPr lang="en-IN" sz="1800" b="1" i="1" kern="0" dirty="0">
                <a:solidFill>
                  <a:srgbClr val="1A1A1A"/>
                </a:solidFill>
                <a:effectLst/>
                <a:latin typeface="Times New Roman" panose="02020603050405020304" pitchFamily="18" charset="0"/>
                <a:ea typeface="Times New Roman" panose="02020603050405020304" pitchFamily="18" charset="0"/>
              </a:rPr>
              <a:t>Sikkim Women and Child Development Corporation:</a:t>
            </a:r>
            <a:r>
              <a:rPr lang="en-IN" sz="1800" kern="0" dirty="0">
                <a:solidFill>
                  <a:srgbClr val="1A1A1A"/>
                </a:solidFill>
                <a:effectLst/>
                <a:latin typeface="Times New Roman" panose="02020603050405020304" pitchFamily="18" charset="0"/>
                <a:ea typeface="Times New Roman" panose="02020603050405020304" pitchFamily="18" charset="0"/>
              </a:rPr>
              <a:t> This corporation is responsible for promoting the empowerment of women and children in Sikkim. The corporation provides financial assistance and support to women and children in need.</a:t>
            </a:r>
            <a:br>
              <a:rPr lang="en-IN" sz="1800" kern="0" dirty="0">
                <a:solidFill>
                  <a:srgbClr val="1A1A1A"/>
                </a:solidFill>
                <a:effectLst/>
                <a:latin typeface="Times New Roman" panose="02020603050405020304" pitchFamily="18" charset="0"/>
                <a:ea typeface="Times New Roman" panose="02020603050405020304" pitchFamily="18" charset="0"/>
              </a:rPr>
            </a:br>
            <a:endParaRPr lang="en-IN" dirty="0"/>
          </a:p>
        </p:txBody>
      </p:sp>
      <p:graphicFrame>
        <p:nvGraphicFramePr>
          <p:cNvPr id="5" name="Diagram 4">
            <a:extLst>
              <a:ext uri="{FF2B5EF4-FFF2-40B4-BE49-F238E27FC236}">
                <a16:creationId xmlns:a16="http://schemas.microsoft.com/office/drawing/2014/main" id="{5782AE7A-884B-A0CB-0F8E-A3EF81BE6CC6}"/>
              </a:ext>
            </a:extLst>
          </p:cNvPr>
          <p:cNvGraphicFramePr/>
          <p:nvPr>
            <p:extLst>
              <p:ext uri="{D42A27DB-BD31-4B8C-83A1-F6EECF244321}">
                <p14:modId xmlns:p14="http://schemas.microsoft.com/office/powerpoint/2010/main" val="2759309777"/>
              </p:ext>
            </p:extLst>
          </p:nvPr>
        </p:nvGraphicFramePr>
        <p:xfrm>
          <a:off x="793101" y="223934"/>
          <a:ext cx="7473821" cy="639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4682837-62F6-CDEA-6BCC-964874F00FB5}"/>
              </a:ext>
            </a:extLst>
          </p:cNvPr>
          <p:cNvPicPr>
            <a:picLocks noChangeAspect="1"/>
          </p:cNvPicPr>
          <p:nvPr/>
        </p:nvPicPr>
        <p:blipFill>
          <a:blip r:embed="rId7"/>
          <a:stretch>
            <a:fillRect/>
          </a:stretch>
        </p:blipFill>
        <p:spPr>
          <a:xfrm>
            <a:off x="7094501" y="3553682"/>
            <a:ext cx="5236918" cy="3304318"/>
          </a:xfrm>
          <a:prstGeom prst="rect">
            <a:avLst/>
          </a:prstGeom>
        </p:spPr>
      </p:pic>
    </p:spTree>
    <p:extLst>
      <p:ext uri="{BB962C8B-B14F-4D97-AF65-F5344CB8AC3E}">
        <p14:creationId xmlns:p14="http://schemas.microsoft.com/office/powerpoint/2010/main" val="2217169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4D0E37-7046-BB10-39A3-8CF20C6C9D3E}"/>
              </a:ext>
            </a:extLst>
          </p:cNvPr>
          <p:cNvSpPr txBox="1"/>
          <p:nvPr/>
        </p:nvSpPr>
        <p:spPr>
          <a:xfrm>
            <a:off x="495766" y="1474974"/>
            <a:ext cx="11383347" cy="4814331"/>
          </a:xfrm>
          <a:prstGeom prst="rect">
            <a:avLst/>
          </a:prstGeom>
          <a:noFill/>
        </p:spPr>
        <p:txBody>
          <a:bodyPr wrap="square">
            <a:spAutoFit/>
          </a:bodyPr>
          <a:lstStyle/>
          <a:p>
            <a:pPr lvl="0">
              <a:lnSpc>
                <a:spcPct val="107000"/>
              </a:lnSpc>
            </a:pPr>
            <a:r>
              <a:rPr lang="en-IN" sz="1600" b="1" i="1" kern="0" dirty="0">
                <a:effectLst/>
                <a:latin typeface="Times New Roman" panose="02020603050405020304" pitchFamily="18" charset="0"/>
                <a:ea typeface="Times New Roman" panose="02020603050405020304" pitchFamily="18" charset="0"/>
                <a:cs typeface="Mangal" panose="02040503050203030202" pitchFamily="18" charset="0"/>
              </a:rPr>
              <a:t>National Child Labour Project (NCLP):</a:t>
            </a:r>
            <a:r>
              <a:rPr lang="en-IN" sz="1600" b="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This centrally sponsored scheme aims to eliminate child labour in hazardous occupations and processes through the identification, withdrawal, and rehabilitation of child labourers. No. of sanctioned NCLP districts in Tamil Nadu are 18.</a:t>
            </a:r>
          </a:p>
          <a:p>
            <a:pPr lvl="0">
              <a:lnSpc>
                <a:spcPct val="107000"/>
              </a:lnSpc>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731510" algn="r"/>
              </a:tabLst>
              <a:defRPr/>
            </a:pPr>
            <a:r>
              <a:rPr lang="en-IN" sz="1600" b="1" kern="0" dirty="0">
                <a:effectLst/>
                <a:latin typeface="Times New Roman" panose="02020603050405020304" pitchFamily="18" charset="0"/>
                <a:ea typeface="Times New Roman" panose="02020603050405020304" pitchFamily="18" charset="0"/>
                <a:cs typeface="Mangal" panose="02040503050203030202" pitchFamily="18" charset="0"/>
              </a:rPr>
              <a:t>Integrated Child Development Scheme:</a:t>
            </a: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r>
              <a:rPr kumimoji="0" lang="en-IN" sz="1600" b="0" u="none" strike="noStrike" kern="100" cap="none" spc="0" normalizeH="0" baseline="0" noProof="0" dirty="0">
                <a:ln>
                  <a:noFill/>
                </a:ln>
                <a:solidFill>
                  <a:srgbClr val="303030"/>
                </a:solidFill>
                <a:effectLst/>
                <a:uLnTx/>
                <a:uFillTx/>
                <a:latin typeface="Times New Roman" panose="02020603050405020304" pitchFamily="18" charset="0"/>
                <a:ea typeface="Calibri" panose="020F0502020204030204" pitchFamily="34" charset="0"/>
                <a:cs typeface="Mangal" panose="02040503050203030202" pitchFamily="18" charset="0"/>
              </a:rPr>
              <a:t>Department of Social Welfare, Government of Nagaland  </a:t>
            </a:r>
            <a:endParaRPr kumimoji="0" lang="en-IN" sz="1600" b="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731510" algn="r"/>
              </a:tabLst>
              <a:defRPr/>
            </a:pPr>
            <a:r>
              <a:rPr kumimoji="0" lang="en-IN" sz="1600" b="0" u="none" strike="noStrike" kern="100" cap="none" spc="0" normalizeH="0" baseline="0" noProof="0" dirty="0">
                <a:ln>
                  <a:noFill/>
                </a:ln>
                <a:solidFill>
                  <a:srgbClr val="303030"/>
                </a:solidFill>
                <a:effectLst/>
                <a:uLnTx/>
                <a:uFillTx/>
                <a:latin typeface="Times New Roman" panose="02020603050405020304" pitchFamily="18" charset="0"/>
                <a:ea typeface="Calibri" panose="020F0502020204030204" pitchFamily="34" charset="0"/>
                <a:cs typeface="Mangal" panose="02040503050203030202" pitchFamily="18" charset="0"/>
              </a:rPr>
              <a:t>This is a centrally sponsored scheme providing services such as supplementary nutrition, immunization, health check-ups, pre-school non-formal education, and nutrition education to children under 6 years of age and pregnant and lactating mothers.  </a:t>
            </a:r>
          </a:p>
          <a:p>
            <a:pPr lvl="0">
              <a:lnSpc>
                <a:spcPct val="107000"/>
              </a:lnSpc>
              <a:spcAft>
                <a:spcPts val="800"/>
              </a:spcAft>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pP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b="1" kern="0" dirty="0">
                <a:effectLst/>
                <a:latin typeface="Times New Roman" panose="02020603050405020304" pitchFamily="18" charset="0"/>
                <a:ea typeface="Times New Roman" panose="02020603050405020304" pitchFamily="18" charset="0"/>
                <a:cs typeface="Mangal" panose="02040503050203030202" pitchFamily="18" charset="0"/>
              </a:rPr>
              <a:t>Tamil Nadu State Commission for Protection of Child Rights:</a:t>
            </a: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This commission is responsible for monitoring and ensuring the implementation of child protection laws and policies in Tamil Nadu. The commission also provides a platform for children to raise their concerns and issues.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pP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b="1" kern="0" dirty="0">
                <a:effectLst/>
                <a:latin typeface="Times New Roman" panose="02020603050405020304" pitchFamily="18" charset="0"/>
                <a:ea typeface="Times New Roman" panose="02020603050405020304" pitchFamily="18" charset="0"/>
                <a:cs typeface="Mangal" panose="02040503050203030202" pitchFamily="18" charset="0"/>
              </a:rPr>
              <a:t>Tamil Nadu Right to Education Rules</a:t>
            </a: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These rules, which were notified in 2011, provide for the implementation of the Right to Education (RTE) Act in Tamil Nadu. The rules provide for free and compulsory education to all children aged 6-14 years.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07000"/>
              </a:lnSpc>
              <a:spcAft>
                <a:spcPts val="800"/>
              </a:spcAft>
            </a:pP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600" b="1" kern="0" dirty="0">
                <a:effectLst/>
                <a:latin typeface="Times New Roman" panose="02020603050405020304" pitchFamily="18" charset="0"/>
                <a:ea typeface="Times New Roman" panose="02020603050405020304" pitchFamily="18" charset="0"/>
                <a:cs typeface="Mangal" panose="02040503050203030202" pitchFamily="18" charset="0"/>
              </a:rPr>
              <a:t>Tamil Nadu Nutritious Noon Meal Scheme:</a:t>
            </a: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This scheme is aimed at providing nutritious meals to school-going children in Tamil Nadu. The scheme provides for the provision of cooked meals to children from marginalized communities.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63547C40-3342-C19D-BE50-6CE8FF5C83B7}"/>
              </a:ext>
            </a:extLst>
          </p:cNvPr>
          <p:cNvGraphicFramePr/>
          <p:nvPr>
            <p:extLst>
              <p:ext uri="{D42A27DB-BD31-4B8C-83A1-F6EECF244321}">
                <p14:modId xmlns:p14="http://schemas.microsoft.com/office/powerpoint/2010/main" val="36192457"/>
              </p:ext>
            </p:extLst>
          </p:nvPr>
        </p:nvGraphicFramePr>
        <p:xfrm>
          <a:off x="599440" y="497840"/>
          <a:ext cx="7985760" cy="5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38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F7BD6B-4663-4B82-40F0-5B339B677B61}"/>
              </a:ext>
            </a:extLst>
          </p:cNvPr>
          <p:cNvSpPr txBox="1"/>
          <p:nvPr/>
        </p:nvSpPr>
        <p:spPr>
          <a:xfrm>
            <a:off x="375920" y="759769"/>
            <a:ext cx="10786811" cy="5493363"/>
          </a:xfrm>
          <a:prstGeom prst="rect">
            <a:avLst/>
          </a:prstGeom>
          <a:noFill/>
        </p:spPr>
        <p:txBody>
          <a:bodyPr wrap="square">
            <a:spAutoFit/>
          </a:bodyPr>
          <a:lstStyle/>
          <a:p>
            <a:pPr marL="457200">
              <a:lnSpc>
                <a:spcPct val="107000"/>
              </a:lnSpc>
            </a:pPr>
            <a:r>
              <a:rPr lang="en-IN" sz="1600" b="1" u="none" strike="noStrike"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Times New Roman" panose="02020603050405020304" pitchFamily="18" charset="0"/>
              </a:rPr>
              <a:t>National Child Labour Project (NCLP)</a:t>
            </a: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 This centrally sponsored scheme aims to eliminate child labour in hazardous occupations and processes through the identification, withdrawal, and rehabilitation of child labourers. No. of sanctioned NCLP districts in Telangana are 30.</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Times New Roman" panose="02020603050405020304" pitchFamily="18" charset="0"/>
              </a:rPr>
              <a:t>The Integrated Child Protection Scheme</a:t>
            </a: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 is to significantly contribute to the realization of Government/State responsibility for creating a system that will efficiently and effectively protect children. It is based on cardinal principles of “protection of child rights” and “best interest of the child”.</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Times New Roman" panose="02020603050405020304" pitchFamily="18" charset="0"/>
              </a:rPr>
              <a:t>Telangana State Child Protection Society:</a:t>
            </a: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 This society is responsible for ensuring the protection and well-being of children in Telangana. The society implements various initiatives, including the establishment of child care institutions, child protection units, and juvenile justice boards.</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Times New Roman" panose="02020603050405020304" pitchFamily="18" charset="0"/>
              </a:rPr>
              <a:t>Telangana State Commission for Protection of Child Rights: </a:t>
            </a: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This commission is responsible for monitoring and ensuring the implementation of child protection laws and policies in Telangana. The commission also provides a platform for children to raise their concerns and issues.</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pPr>
            <a:r>
              <a:rPr lang="en-IN" b="1" i="1" kern="0" dirty="0">
                <a:effectLst/>
                <a:latin typeface="Times New Roman" panose="02020603050405020304" pitchFamily="18" charset="0"/>
                <a:ea typeface="Times New Roman" panose="02020603050405020304" pitchFamily="18" charset="0"/>
                <a:cs typeface="Times New Roman" panose="02020603050405020304" pitchFamily="18" charset="0"/>
              </a:rPr>
              <a:t>Telangana Sarva Shiksha Abhiyan</a:t>
            </a: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 This initiative is aimed at promoting universal access to education in </a:t>
            </a:r>
          </a:p>
          <a:p>
            <a:pPr lvl="0">
              <a:lnSpc>
                <a:spcPct val="107000"/>
              </a:lnSpc>
            </a:pP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Telangana. The initiative provides free education to children from marginalized communities and supports</a:t>
            </a:r>
          </a:p>
          <a:p>
            <a:pPr lvl="0">
              <a:lnSpc>
                <a:spcPct val="107000"/>
              </a:lnSpc>
            </a:pPr>
            <a:r>
              <a:rPr lang="en-IN" kern="0" dirty="0">
                <a:effectLst/>
                <a:latin typeface="Times New Roman" panose="02020603050405020304" pitchFamily="18" charset="0"/>
                <a:ea typeface="Times New Roman" panose="02020603050405020304" pitchFamily="18" charset="0"/>
                <a:cs typeface="Times New Roman" panose="02020603050405020304" pitchFamily="18" charset="0"/>
              </a:rPr>
              <a:t> the construction of schools and other educational infrastructure</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F434B6C3-0F23-8556-7D83-1825B809CABD}"/>
              </a:ext>
            </a:extLst>
          </p:cNvPr>
          <p:cNvGraphicFramePr/>
          <p:nvPr>
            <p:extLst>
              <p:ext uri="{D42A27DB-BD31-4B8C-83A1-F6EECF244321}">
                <p14:modId xmlns:p14="http://schemas.microsoft.com/office/powerpoint/2010/main" val="2385639885"/>
              </p:ext>
            </p:extLst>
          </p:nvPr>
        </p:nvGraphicFramePr>
        <p:xfrm>
          <a:off x="558800" y="193039"/>
          <a:ext cx="7447280" cy="566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20EE0A3-0274-5743-2296-953925C726ED}"/>
              </a:ext>
            </a:extLst>
          </p:cNvPr>
          <p:cNvPicPr>
            <a:picLocks noChangeAspect="1"/>
          </p:cNvPicPr>
          <p:nvPr/>
        </p:nvPicPr>
        <p:blipFill>
          <a:blip r:embed="rId7"/>
          <a:stretch>
            <a:fillRect/>
          </a:stretch>
        </p:blipFill>
        <p:spPr>
          <a:xfrm>
            <a:off x="10204567" y="4826000"/>
            <a:ext cx="1916328" cy="1916328"/>
          </a:xfrm>
          <a:prstGeom prst="rect">
            <a:avLst/>
          </a:prstGeom>
        </p:spPr>
      </p:pic>
    </p:spTree>
    <p:extLst>
      <p:ext uri="{BB962C8B-B14F-4D97-AF65-F5344CB8AC3E}">
        <p14:creationId xmlns:p14="http://schemas.microsoft.com/office/powerpoint/2010/main" val="163796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65E378-3339-908F-FEED-42561FFA7903}"/>
              </a:ext>
            </a:extLst>
          </p:cNvPr>
          <p:cNvSpPr txBox="1"/>
          <p:nvPr/>
        </p:nvSpPr>
        <p:spPr>
          <a:xfrm>
            <a:off x="162559" y="1339919"/>
            <a:ext cx="9692641" cy="4534575"/>
          </a:xfrm>
          <a:prstGeom prst="rect">
            <a:avLst/>
          </a:prstGeom>
          <a:noFill/>
        </p:spPr>
        <p:txBody>
          <a:bodyPr wrap="square">
            <a:spAutoFit/>
          </a:bodyPr>
          <a:lstStyle/>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Tripura Child Labour (Prohibition and Regulation) Act, 1986:</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act prohibits the engagement of children in certain occupations and processes. It also provides for the regulation of the conditions of work of children in other occupations and processes.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Integrated Child Protection Scheme (ICPS):</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implemented by the Women and Child Development Department of the Tripura government. It aims to provide a safe and protective environment for children who are in need of care and protection. The scheme includes measures to prevent child labour, ensure education for all children, and provide healthcare and nutrition to children.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Kishore </a:t>
            </a: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Vikaas</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financial assistance to families below the poverty line for the marriage of their daughters. The scheme aims to prevent the exploitation of girls, including child labour.</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Rajya Mission for Elimination of Poverty in Tripura (RMEPT):</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mission aims to eradicate poverty in the state by providing skill training and employment opportunities to the poor, including children who are at risk of child labour.</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554CC92D-4582-01E3-1DBD-ED3117C22A58}"/>
              </a:ext>
            </a:extLst>
          </p:cNvPr>
          <p:cNvGraphicFramePr/>
          <p:nvPr>
            <p:extLst>
              <p:ext uri="{D42A27DB-BD31-4B8C-83A1-F6EECF244321}">
                <p14:modId xmlns:p14="http://schemas.microsoft.com/office/powerpoint/2010/main" val="398534407"/>
              </p:ext>
            </p:extLst>
          </p:nvPr>
        </p:nvGraphicFramePr>
        <p:xfrm>
          <a:off x="660400" y="325120"/>
          <a:ext cx="7274560" cy="58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5188563C-C2D2-EA15-8A57-2BE3286A0F0D}"/>
              </a:ext>
            </a:extLst>
          </p:cNvPr>
          <p:cNvPicPr>
            <a:picLocks noChangeAspect="1"/>
          </p:cNvPicPr>
          <p:nvPr/>
        </p:nvPicPr>
        <p:blipFill>
          <a:blip r:embed="rId7"/>
          <a:stretch>
            <a:fillRect/>
          </a:stretch>
        </p:blipFill>
        <p:spPr>
          <a:xfrm>
            <a:off x="10308265" y="2822098"/>
            <a:ext cx="1633870" cy="4035902"/>
          </a:xfrm>
          <a:prstGeom prst="rect">
            <a:avLst/>
          </a:prstGeom>
        </p:spPr>
      </p:pic>
    </p:spTree>
    <p:extLst>
      <p:ext uri="{BB962C8B-B14F-4D97-AF65-F5344CB8AC3E}">
        <p14:creationId xmlns:p14="http://schemas.microsoft.com/office/powerpoint/2010/main" val="1351046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E6CD2F-C666-4AA0-21A4-D39F56BA6404}"/>
              </a:ext>
            </a:extLst>
          </p:cNvPr>
          <p:cNvSpPr txBox="1"/>
          <p:nvPr/>
        </p:nvSpPr>
        <p:spPr>
          <a:xfrm>
            <a:off x="406400" y="1012954"/>
            <a:ext cx="10586720" cy="4832092"/>
          </a:xfrm>
          <a:prstGeom prst="rect">
            <a:avLst/>
          </a:prstGeom>
          <a:noFill/>
        </p:spPr>
        <p:txBody>
          <a:bodyPr wrap="square">
            <a:spAutoFit/>
          </a:bodyPr>
          <a:lstStyle/>
          <a:p>
            <a:pPr lvl="0"/>
            <a:r>
              <a:rPr lang="en-IN" b="1" i="1" u="sng" kern="100" dirty="0">
                <a:effectLst/>
                <a:latin typeface="Times New Roman" panose="02020603050405020304" pitchFamily="18" charset="0"/>
                <a:ea typeface="Calibri" panose="020F0502020204030204" pitchFamily="34" charset="0"/>
                <a:cs typeface="Mangal" panose="02040503050203030202" pitchFamily="18" charset="0"/>
              </a:rPr>
              <a:t>National Child Labour Project (NCLP)</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centrally sponsored scheme aims to eliminate child labour in hazardous occupations and processes through the identification, withdrawal, and rehabilitation of child labourers. No. of sanctioned NCLP districts in Uttar Pradesh are 52. </a:t>
            </a:r>
            <a:r>
              <a:rPr lang="en-IN" u="sng" kern="100" dirty="0">
                <a:solidFill>
                  <a:srgbClr val="0000FF"/>
                </a:solidFill>
                <a:effectLst/>
                <a:latin typeface="Times New Roman" panose="02020603050405020304" pitchFamily="18" charset="0"/>
                <a:ea typeface="Calibri" panose="020F0502020204030204" pitchFamily="34" charset="0"/>
                <a:cs typeface="Mangal" panose="02040503050203030202" pitchFamily="18" charset="0"/>
                <a:hlinkClick r:id="rId2"/>
              </a:rPr>
              <a:t>https://pencil.gov.in/Users/nclp_district</a:t>
            </a: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spcAft>
                <a:spcPts val="800"/>
              </a:spcAft>
              <a:tabLst>
                <a:tab pos="5731510" algn="r"/>
              </a:tabLst>
            </a:pPr>
            <a:r>
              <a:rPr lang="en-IN" b="1" u="none" strike="noStrike"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Bal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Shramik</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Vidya Yojana</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aims to prevent child labour by providing financial assistance to families living below the poverty line. The assistance is provided on the condition that children attend school regularly instead of engaging in labour.</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spcAft>
                <a:spcPts val="800"/>
              </a:spcAft>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tabLst>
                <a:tab pos="5731510" algn="r"/>
              </a:tabLst>
            </a:pP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Mukhyamantri</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Bal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Shramik</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Vidya Yojana</a:t>
            </a:r>
            <a:r>
              <a:rPr lang="en-IN" kern="100" dirty="0">
                <a:effectLst/>
                <a:latin typeface="Times New Roman" panose="02020603050405020304" pitchFamily="18" charset="0"/>
                <a:ea typeface="Calibri" panose="020F0502020204030204" pitchFamily="34" charset="0"/>
                <a:cs typeface="Mangal" panose="02040503050203030202" pitchFamily="18" charset="0"/>
              </a:rPr>
              <a:t>: Under this scheme, the UP government provides financial aid to children rescued from child labour. The aid is intended to support their education and rehabilitation.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spcAft>
                <a:spcPts val="800"/>
              </a:spcAft>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spcAft>
                <a:spcPts val="800"/>
              </a:spcAft>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Bal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Shramik</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Samman Yojana:</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focuses on rehabilitating child labourers by providing financial assistance to their families. The assistance is given to families after children are withdrawn from labour and enrolled in school.</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spcAft>
                <a:spcPts val="800"/>
              </a:spcAft>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D96CF609-DE65-AE33-A596-15C2E54EDA55}"/>
              </a:ext>
            </a:extLst>
          </p:cNvPr>
          <p:cNvGraphicFramePr/>
          <p:nvPr>
            <p:extLst>
              <p:ext uri="{D42A27DB-BD31-4B8C-83A1-F6EECF244321}">
                <p14:modId xmlns:p14="http://schemas.microsoft.com/office/powerpoint/2010/main" val="682810118"/>
              </p:ext>
            </p:extLst>
          </p:nvPr>
        </p:nvGraphicFramePr>
        <p:xfrm>
          <a:off x="619760" y="203199"/>
          <a:ext cx="7813040" cy="5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B0F917A5-D56B-F484-FB14-DF32331D1B95}"/>
              </a:ext>
            </a:extLst>
          </p:cNvPr>
          <p:cNvPicPr>
            <a:picLocks noChangeAspect="1"/>
          </p:cNvPicPr>
          <p:nvPr/>
        </p:nvPicPr>
        <p:blipFill>
          <a:blip r:embed="rId8"/>
          <a:stretch>
            <a:fillRect/>
          </a:stretch>
        </p:blipFill>
        <p:spPr>
          <a:xfrm>
            <a:off x="10312400" y="5182591"/>
            <a:ext cx="1879600" cy="1675409"/>
          </a:xfrm>
          <a:prstGeom prst="rect">
            <a:avLst/>
          </a:prstGeom>
        </p:spPr>
      </p:pic>
    </p:spTree>
    <p:extLst>
      <p:ext uri="{BB962C8B-B14F-4D97-AF65-F5344CB8AC3E}">
        <p14:creationId xmlns:p14="http://schemas.microsoft.com/office/powerpoint/2010/main" val="23899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438855-F721-C149-D933-B7B669D90424}"/>
              </a:ext>
            </a:extLst>
          </p:cNvPr>
          <p:cNvSpPr txBox="1"/>
          <p:nvPr/>
        </p:nvSpPr>
        <p:spPr>
          <a:xfrm>
            <a:off x="1194940" y="989045"/>
            <a:ext cx="9422260" cy="4247317"/>
          </a:xfrm>
          <a:prstGeom prst="rect">
            <a:avLst/>
          </a:prstGeom>
          <a:noFill/>
        </p:spPr>
        <p:txBody>
          <a:bodyPr wrap="square" rtlCol="0">
            <a:spAutoFit/>
          </a:bodyPr>
          <a:lstStyle/>
          <a:p>
            <a:pPr lvl="0">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Amma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Vodi</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scheme is aimed at providing financial assistance to mothers for sending their children to school. The scheme provides financial incentives to mothers who send their children to school regularly.</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Jagananna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Vidya Kanuka:</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scheme is aimed at providing educational kits to children from economically weaker sections. The scheme includes textbooks, notebooks, uniforms, and other educational materials.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Jagananna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Gorumudda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scheme is aimed at providing nutritious meals to school children. The scheme includes a component on mid-day meals, which provides hot and nutritious meals to children in government schools.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r>
              <a:rPr lang="en-IN" sz="1800" dirty="0">
                <a:effectLst/>
                <a:latin typeface="Times New Roman" panose="02020603050405020304" pitchFamily="18" charset="0"/>
                <a:ea typeface="Calibri" panose="020F0502020204030204" pitchFamily="34" charset="0"/>
              </a:rPr>
              <a:t> </a:t>
            </a:r>
            <a:r>
              <a:rPr lang="en-IN" sz="1800" b="1" i="1" dirty="0" err="1">
                <a:effectLst/>
                <a:latin typeface="Times New Roman" panose="02020603050405020304" pitchFamily="18" charset="0"/>
                <a:ea typeface="Calibri" panose="020F0502020204030204" pitchFamily="34" charset="0"/>
              </a:rPr>
              <a:t>Mukhyamantri</a:t>
            </a:r>
            <a:r>
              <a:rPr lang="en-IN" sz="1800" b="1" i="1" dirty="0">
                <a:effectLst/>
                <a:latin typeface="Times New Roman" panose="02020603050405020304" pitchFamily="18" charset="0"/>
                <a:ea typeface="Calibri" panose="020F0502020204030204" pitchFamily="34" charset="0"/>
              </a:rPr>
              <a:t> </a:t>
            </a:r>
            <a:r>
              <a:rPr lang="en-IN" sz="1800" b="1" i="1" dirty="0" err="1">
                <a:effectLst/>
                <a:latin typeface="Times New Roman" panose="02020603050405020304" pitchFamily="18" charset="0"/>
                <a:ea typeface="Calibri" panose="020F0502020204030204" pitchFamily="34" charset="0"/>
              </a:rPr>
              <a:t>Balala</a:t>
            </a:r>
            <a:r>
              <a:rPr lang="en-IN" sz="1800" b="1" i="1" dirty="0">
                <a:effectLst/>
                <a:latin typeface="Times New Roman" panose="02020603050405020304" pitchFamily="18" charset="0"/>
                <a:ea typeface="Calibri" panose="020F0502020204030204" pitchFamily="34" charset="0"/>
              </a:rPr>
              <a:t> </a:t>
            </a:r>
            <a:r>
              <a:rPr lang="en-IN" sz="1800" b="1" i="1" dirty="0" err="1">
                <a:effectLst/>
                <a:latin typeface="Times New Roman" panose="02020603050405020304" pitchFamily="18" charset="0"/>
                <a:ea typeface="Calibri" panose="020F0502020204030204" pitchFamily="34" charset="0"/>
              </a:rPr>
              <a:t>Hakkula</a:t>
            </a:r>
            <a:r>
              <a:rPr lang="en-IN" sz="1800" b="1" i="1" dirty="0">
                <a:effectLst/>
                <a:latin typeface="Times New Roman" panose="02020603050405020304" pitchFamily="18" charset="0"/>
                <a:ea typeface="Calibri" panose="020F0502020204030204" pitchFamily="34" charset="0"/>
              </a:rPr>
              <a:t> </a:t>
            </a:r>
            <a:r>
              <a:rPr lang="en-IN" sz="1800" b="1" i="1" dirty="0" err="1">
                <a:effectLst/>
                <a:latin typeface="Times New Roman" panose="02020603050405020304" pitchFamily="18" charset="0"/>
                <a:ea typeface="Calibri" panose="020F0502020204030204" pitchFamily="34" charset="0"/>
              </a:rPr>
              <a:t>Vedi</a:t>
            </a:r>
            <a:r>
              <a:rPr lang="en-IN" sz="1800" b="1" i="1" dirty="0">
                <a:effectLst/>
                <a:latin typeface="Times New Roman" panose="02020603050405020304" pitchFamily="18" charset="0"/>
                <a:ea typeface="Calibri" panose="020F0502020204030204" pitchFamily="34" charset="0"/>
              </a:rPr>
              <a:t>:</a:t>
            </a:r>
            <a:r>
              <a:rPr lang="en-IN" sz="1800" dirty="0">
                <a:effectLst/>
                <a:latin typeface="Times New Roman" panose="02020603050405020304" pitchFamily="18" charset="0"/>
                <a:ea typeface="Calibri" panose="020F0502020204030204" pitchFamily="34" charset="0"/>
              </a:rPr>
              <a:t> This scheme is aimed at protecting the rights of children and promoting their overall development. The scheme includes a component on child labour, which focuses on preventing child labour and promoting the education of children.</a:t>
            </a:r>
            <a:endParaRPr lang="en-IN" sz="1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8365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9D59A8-EC74-4FDA-F47E-0D7C042BE6B0}"/>
              </a:ext>
            </a:extLst>
          </p:cNvPr>
          <p:cNvSpPr txBox="1"/>
          <p:nvPr/>
        </p:nvSpPr>
        <p:spPr>
          <a:xfrm>
            <a:off x="2702560" y="1188099"/>
            <a:ext cx="8849360" cy="33179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tab pos="5731510" algn="r"/>
              </a:tabLst>
              <a:defRPr/>
            </a:pPr>
            <a:r>
              <a:rPr kumimoji="0" lang="en-IN"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Rashtriya Bal </a:t>
            </a:r>
            <a:r>
              <a:rPr kumimoji="0" lang="en-IN" b="1" i="1"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Swasthya</a:t>
            </a:r>
            <a:r>
              <a:rPr kumimoji="0" lang="en-IN"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r>
              <a:rPr kumimoji="0" lang="en-IN" b="1" i="1"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Karyakram</a:t>
            </a:r>
            <a:r>
              <a:rPr kumimoji="0" lang="en-IN"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(RBSK</a:t>
            </a:r>
            <a:r>
              <a:rPr kumimoji="0" lang="en-IN"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While not specific to child labour, RBSK is a national health initiative aimed at screening children for various health disorders, disabilities, and deficiencies. Early detection and intervention through RBSK can contribute to preventing children from engaging in hazardous labour.</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tab pos="5731510" algn="r"/>
              </a:tabLst>
              <a:defRPr/>
            </a:pPr>
            <a:r>
              <a:rPr kumimoji="0" lang="en-IN"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731510" algn="r"/>
              </a:tabLst>
              <a:defRPr/>
            </a:pPr>
            <a:r>
              <a:rPr kumimoji="0" lang="en-IN"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Integrated Child Development Services (ICDS):</a:t>
            </a:r>
            <a:r>
              <a:rPr kumimoji="0" lang="en-IN"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ICDS is a centrally sponsored scheme that aims to improve the health, nutrition, and development of children under six years of age. While not exclusively focused on child labour, ICDS indirectly contributes to preventing child labour by supporting early childhood development and ensuring access to nutrition and healthcare. </a:t>
            </a:r>
            <a:r>
              <a:rPr kumimoji="0" lang="en-IN"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en-IN" sz="16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a:t>
            </a:r>
            <a:endParaRPr kumimoji="0" lang="en-IN" sz="16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p:txBody>
      </p:sp>
      <p:pic>
        <p:nvPicPr>
          <p:cNvPr id="6" name="Picture 5">
            <a:extLst>
              <a:ext uri="{FF2B5EF4-FFF2-40B4-BE49-F238E27FC236}">
                <a16:creationId xmlns:a16="http://schemas.microsoft.com/office/drawing/2014/main" id="{2F8B2B5C-4438-7291-46CA-F03FB41F5106}"/>
              </a:ext>
            </a:extLst>
          </p:cNvPr>
          <p:cNvPicPr>
            <a:picLocks noChangeAspect="1"/>
          </p:cNvPicPr>
          <p:nvPr/>
        </p:nvPicPr>
        <p:blipFill>
          <a:blip r:embed="rId2"/>
          <a:stretch>
            <a:fillRect/>
          </a:stretch>
        </p:blipFill>
        <p:spPr>
          <a:xfrm>
            <a:off x="0" y="4010921"/>
            <a:ext cx="4682134" cy="2847079"/>
          </a:xfrm>
          <a:prstGeom prst="rect">
            <a:avLst/>
          </a:prstGeom>
        </p:spPr>
      </p:pic>
    </p:spTree>
    <p:extLst>
      <p:ext uri="{BB962C8B-B14F-4D97-AF65-F5344CB8AC3E}">
        <p14:creationId xmlns:p14="http://schemas.microsoft.com/office/powerpoint/2010/main" val="10129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6BCC9B-CCC3-C860-59E5-BB331B32834E}"/>
              </a:ext>
            </a:extLst>
          </p:cNvPr>
          <p:cNvSpPr txBox="1"/>
          <p:nvPr/>
        </p:nvSpPr>
        <p:spPr>
          <a:xfrm>
            <a:off x="405259" y="1151103"/>
            <a:ext cx="9896981" cy="5970802"/>
          </a:xfrm>
          <a:prstGeom prst="rect">
            <a:avLst/>
          </a:prstGeom>
          <a:noFill/>
        </p:spPr>
        <p:txBody>
          <a:bodyPr wrap="square">
            <a:spAutoFit/>
          </a:bodyPr>
          <a:lstStyle/>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Bal </a:t>
            </a: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Adhikar</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aimed at providing financial assistance to children from marginalized communities to support their education and well-being. The scheme provides financial assistance for the purchase of educational materials, uniforms, and school fees.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Uttarakhand Child Labour Elimination Programme:</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programme is aimed at preventing and eliminating child labour in Uttarakhand. The programme implements various initiatives, including the identification and rehabilitation of child labourers, the establishment of child care </a:t>
            </a:r>
            <a:r>
              <a:rPr lang="en-IN" kern="0" dirty="0" err="1">
                <a:effectLst/>
                <a:latin typeface="Times New Roman" panose="02020603050405020304" pitchFamily="18" charset="0"/>
                <a:ea typeface="Times New Roman" panose="02020603050405020304" pitchFamily="18" charset="0"/>
                <a:cs typeface="Mangal" panose="02040503050203030202" pitchFamily="18" charset="0"/>
              </a:rPr>
              <a:t>centers</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and the promotion of education.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Uttarakhand State Child Protection Society:</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society is responsible for ensuring the protection and well-being of children in Uttarakhand. The society implements various initiatives, including the establishment of child care institutions, child protection units, and juvenile justice boards.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National Child Labour Project (NCLP)</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NCLP is a centrally sponsored scheme that is also implemented in Uttarakhand. The scheme aims to rehabilitate children working in hazardous occupations and processes by providing them with education, vocational training, and nutrition.</a:t>
            </a:r>
            <a:r>
              <a:rPr lang="en-IN" kern="100" dirty="0">
                <a:effectLst/>
                <a:latin typeface="Calibri" panose="020F0502020204030204" pitchFamily="34" charset="0"/>
                <a:ea typeface="Calibri" panose="020F0502020204030204" pitchFamily="34" charset="0"/>
                <a:cs typeface="Mangal" panose="02040503050203030202" pitchFamily="18" charset="0"/>
              </a:rPr>
              <a:t> </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No. of sanctioned NCLP districts in Uttarakhand are 13.</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spcAft>
                <a:spcPts val="800"/>
              </a:spcAft>
            </a:pPr>
            <a:r>
              <a:rPr lang="en-IN" sz="12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1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327D9F95-ABDF-A83D-9BC4-8CE522116E06}"/>
              </a:ext>
            </a:extLst>
          </p:cNvPr>
          <p:cNvGraphicFramePr/>
          <p:nvPr>
            <p:extLst>
              <p:ext uri="{D42A27DB-BD31-4B8C-83A1-F6EECF244321}">
                <p14:modId xmlns:p14="http://schemas.microsoft.com/office/powerpoint/2010/main" val="2132882504"/>
              </p:ext>
            </p:extLst>
          </p:nvPr>
        </p:nvGraphicFramePr>
        <p:xfrm>
          <a:off x="873760" y="203200"/>
          <a:ext cx="7274560" cy="568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16D0F8A8-004F-4C4D-7F06-A7D4ACE2EFCA}"/>
              </a:ext>
            </a:extLst>
          </p:cNvPr>
          <p:cNvPicPr>
            <a:picLocks noChangeAspect="1"/>
          </p:cNvPicPr>
          <p:nvPr/>
        </p:nvPicPr>
        <p:blipFill>
          <a:blip r:embed="rId7"/>
          <a:stretch>
            <a:fillRect/>
          </a:stretch>
        </p:blipFill>
        <p:spPr>
          <a:xfrm>
            <a:off x="10170161" y="4063999"/>
            <a:ext cx="2021840" cy="2794001"/>
          </a:xfrm>
          <a:prstGeom prst="rect">
            <a:avLst/>
          </a:prstGeom>
        </p:spPr>
      </p:pic>
    </p:spTree>
    <p:extLst>
      <p:ext uri="{BB962C8B-B14F-4D97-AF65-F5344CB8AC3E}">
        <p14:creationId xmlns:p14="http://schemas.microsoft.com/office/powerpoint/2010/main" val="3905169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FF94E-A282-3761-1328-FE337CD24F1E}"/>
              </a:ext>
            </a:extLst>
          </p:cNvPr>
          <p:cNvSpPr txBox="1"/>
          <p:nvPr/>
        </p:nvSpPr>
        <p:spPr>
          <a:xfrm>
            <a:off x="1158240" y="588326"/>
            <a:ext cx="9652000" cy="4044441"/>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IN"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Integrated Child Development Services (ICDS): </a:t>
            </a: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ICDS is a centrally sponsored scheme that is also implemented in Uttarakhand. The scheme aims to improve the nutritional status of children and pregnant women and promote their overall development.</a:t>
            </a:r>
            <a:endPar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IN"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IN"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Uttarakhand Rural Livelihoods Project:</a:t>
            </a:r>
            <a:r>
              <a:rPr kumimoji="0" lang="en-IN"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This project is aimed at improving the livelihoods of rural communities in Uttarakhand. The project provides training and support to women, including those with children, to improve their skills and income-generating opportunities.</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457200" marR="0" lvl="1" indent="0" algn="l" defTabSz="914400" rtl="0" eaLnBrk="1" fontAlgn="auto" latinLnBrk="0" hangingPunct="1">
              <a:lnSpc>
                <a:spcPct val="107000"/>
              </a:lnSpc>
              <a:spcBef>
                <a:spcPts val="0"/>
              </a:spcBef>
              <a:spcAft>
                <a:spcPts val="0"/>
              </a:spcAft>
              <a:buClrTx/>
              <a:buSzTx/>
              <a:buFontTx/>
              <a:buNone/>
              <a:tabLst/>
              <a:defRPr/>
            </a:pPr>
            <a:r>
              <a:rPr kumimoji="0" lang="en-IN"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Uttarakhand State Commission for Protection of Child Rights:</a:t>
            </a:r>
            <a:r>
              <a:rPr kumimoji="0" lang="en-IN"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This commission is responsible for monitoring and ensuring the implementation of child protection laws and policies in Uttarakhand. The commission also provides a platform for children to raise their concerns and issues.</a:t>
            </a:r>
            <a:endParaRPr lang="en-IN" dirty="0"/>
          </a:p>
        </p:txBody>
      </p:sp>
      <p:pic>
        <p:nvPicPr>
          <p:cNvPr id="4" name="Picture 3">
            <a:extLst>
              <a:ext uri="{FF2B5EF4-FFF2-40B4-BE49-F238E27FC236}">
                <a16:creationId xmlns:a16="http://schemas.microsoft.com/office/drawing/2014/main" id="{C9DF008C-2CAF-BD6B-8CCB-7F2B07C001A9}"/>
              </a:ext>
            </a:extLst>
          </p:cNvPr>
          <p:cNvPicPr>
            <a:picLocks noChangeAspect="1"/>
          </p:cNvPicPr>
          <p:nvPr/>
        </p:nvPicPr>
        <p:blipFill>
          <a:blip r:embed="rId2"/>
          <a:stretch>
            <a:fillRect/>
          </a:stretch>
        </p:blipFill>
        <p:spPr>
          <a:xfrm>
            <a:off x="3220461" y="4632767"/>
            <a:ext cx="5517139" cy="2054853"/>
          </a:xfrm>
          <a:prstGeom prst="rect">
            <a:avLst/>
          </a:prstGeom>
        </p:spPr>
      </p:pic>
    </p:spTree>
    <p:extLst>
      <p:ext uri="{BB962C8B-B14F-4D97-AF65-F5344CB8AC3E}">
        <p14:creationId xmlns:p14="http://schemas.microsoft.com/office/powerpoint/2010/main" val="1668652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02CE51-4C69-4B18-20C0-0DC577D31778}"/>
              </a:ext>
            </a:extLst>
          </p:cNvPr>
          <p:cNvSpPr txBox="1"/>
          <p:nvPr/>
        </p:nvSpPr>
        <p:spPr>
          <a:xfrm>
            <a:off x="223520" y="883116"/>
            <a:ext cx="10877420" cy="5504777"/>
          </a:xfrm>
          <a:prstGeom prst="rect">
            <a:avLst/>
          </a:prstGeom>
          <a:noFill/>
        </p:spPr>
        <p:txBody>
          <a:bodyPr wrap="square">
            <a:spAutoFit/>
          </a:bodyPr>
          <a:lstStyle/>
          <a:p>
            <a:pPr lvl="2">
              <a:lnSpc>
                <a:spcPct val="107000"/>
              </a:lnSpc>
            </a:pP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Kanyashree</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 Prakalpa:</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aimed at empowering girls and preventing child marriage. The scheme provides financial assistance to girls from marginalized communities to pursue their education and delay their marriage until they reach the legal age.</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Sabuj </a:t>
            </a: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Sathi</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aimed at promoting access to education and improving the learning environment of students in West Bengal. The scheme provides bicycles to students from marginalized communities to encourage them to attend school.</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Rupashree</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 Prakalpa:</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aimed at providing financial assistance to women from marginalized communities to support their marriage expenses. The scheme aims to prevent child marriage and promote the education and well-being of girls.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1">
              <a:lnSpc>
                <a:spcPct val="107000"/>
              </a:lnSpc>
              <a:spcAft>
                <a:spcPts val="800"/>
              </a:spcAft>
            </a:pP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Swasthya</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b="1" i="1" kern="0" dirty="0" err="1">
                <a:effectLst/>
                <a:latin typeface="Times New Roman" panose="02020603050405020304" pitchFamily="18" charset="0"/>
                <a:ea typeface="Times New Roman" panose="02020603050405020304" pitchFamily="18" charset="0"/>
                <a:cs typeface="Mangal" panose="02040503050203030202" pitchFamily="18" charset="0"/>
              </a:rPr>
              <a:t>Sathi</a:t>
            </a:r>
            <a:r>
              <a:rPr lang="en-IN" b="1" i="1" kern="0" dirty="0">
                <a:effectLst/>
                <a:latin typeface="Times New Roman" panose="02020603050405020304" pitchFamily="18" charset="0"/>
                <a:ea typeface="Times New Roman" panose="02020603050405020304" pitchFamily="18" charset="0"/>
                <a:cs typeface="Mangal" panose="02040503050203030202" pitchFamily="18" charset="0"/>
              </a:rPr>
              <a:t>:</a:t>
            </a:r>
            <a:r>
              <a:rPr lang="en-IN" kern="0" dirty="0">
                <a:effectLst/>
                <a:latin typeface="Times New Roman" panose="02020603050405020304" pitchFamily="18" charset="0"/>
                <a:ea typeface="Times New Roman" panose="02020603050405020304" pitchFamily="18" charset="0"/>
                <a:cs typeface="Mangal" panose="02040503050203030202" pitchFamily="18" charset="0"/>
              </a:rPr>
              <a:t> This scheme is aimed at providing health insurance coverage to families living below the poverty line. The scheme covers the medical expenses of family members, including children.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947E7E09-A4A8-DCCA-232A-4BA28CF6C870}"/>
              </a:ext>
            </a:extLst>
          </p:cNvPr>
          <p:cNvGraphicFramePr/>
          <p:nvPr>
            <p:extLst>
              <p:ext uri="{D42A27DB-BD31-4B8C-83A1-F6EECF244321}">
                <p14:modId xmlns:p14="http://schemas.microsoft.com/office/powerpoint/2010/main" val="499735646"/>
              </p:ext>
            </p:extLst>
          </p:nvPr>
        </p:nvGraphicFramePr>
        <p:xfrm>
          <a:off x="711200" y="294639"/>
          <a:ext cx="7101840" cy="58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9F9C9271-405D-B10E-3997-4EC6843C5F48}"/>
              </a:ext>
            </a:extLst>
          </p:cNvPr>
          <p:cNvPicPr>
            <a:picLocks noChangeAspect="1"/>
          </p:cNvPicPr>
          <p:nvPr/>
        </p:nvPicPr>
        <p:blipFill>
          <a:blip r:embed="rId7"/>
          <a:stretch>
            <a:fillRect/>
          </a:stretch>
        </p:blipFill>
        <p:spPr>
          <a:xfrm>
            <a:off x="10779760" y="3088936"/>
            <a:ext cx="1188720" cy="3672789"/>
          </a:xfrm>
          <a:prstGeom prst="rect">
            <a:avLst/>
          </a:prstGeom>
        </p:spPr>
      </p:pic>
    </p:spTree>
    <p:extLst>
      <p:ext uri="{BB962C8B-B14F-4D97-AF65-F5344CB8AC3E}">
        <p14:creationId xmlns:p14="http://schemas.microsoft.com/office/powerpoint/2010/main" val="197561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DDDED-FDF7-BD72-46C5-05CD804EB2E1}"/>
              </a:ext>
            </a:extLst>
          </p:cNvPr>
          <p:cNvSpPr txBox="1"/>
          <p:nvPr/>
        </p:nvSpPr>
        <p:spPr>
          <a:xfrm>
            <a:off x="1198880" y="1227167"/>
            <a:ext cx="9652000" cy="4044441"/>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IN"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National Child Labour Project (NCLP):</a:t>
            </a: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NCLP is a centrally sponsored scheme that is also implemented in West Bengal. The scheme aims to rehabilitate children working in hazardous occupations and processes by providing them with education, vocational training, and nutrition. . No. of sanctioned NCLP districts in </a:t>
            </a:r>
            <a:r>
              <a:rPr kumimoji="0" lang="en-IN" sz="18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Westb</a:t>
            </a: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Bengal are 21.</a:t>
            </a:r>
            <a:endPar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a:t>
            </a:r>
            <a:endPar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IN"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Integrated Child Development Services (ICDS):</a:t>
            </a: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ICDS is a centrally sponsored scheme that is also implemented in West Bengal. The scheme aims to improve the nutritional status of children and pregnant women and promote their overall development.</a:t>
            </a:r>
            <a:endPar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a:t>
            </a:r>
            <a:endPar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457200" marR="0" lvl="1" indent="0" algn="l" defTabSz="914400" rtl="0" eaLnBrk="1" fontAlgn="auto" latinLnBrk="0" hangingPunct="1">
              <a:lnSpc>
                <a:spcPct val="107000"/>
              </a:lnSpc>
              <a:spcBef>
                <a:spcPts val="0"/>
              </a:spcBef>
              <a:spcAft>
                <a:spcPts val="800"/>
              </a:spcAft>
              <a:buClrTx/>
              <a:buSzTx/>
              <a:buFontTx/>
              <a:buNone/>
              <a:tabLst/>
              <a:defRPr/>
            </a:pPr>
            <a:r>
              <a:rPr kumimoji="0" lang="en-IN" sz="1800" b="1" i="1"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West Bengal Child Protection Society:</a:t>
            </a:r>
            <a:r>
              <a:rPr kumimoji="0" lang="en-IN"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angal" panose="02040503050203030202" pitchFamily="18" charset="0"/>
              </a:rPr>
              <a:t> This society is responsible for ensuring the protection and well-being of children in West Bengal. The society implements various initiatives, including the establishment of child care institutions, child protection units, and juvenile justice boards</a:t>
            </a:r>
            <a:endParaRPr kumimoji="0" lang="en-IN"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911989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3B7F2F4-2D2A-2FC6-6EAB-900EC7A52201}"/>
              </a:ext>
            </a:extLst>
          </p:cNvPr>
          <p:cNvSpPr/>
          <p:nvPr/>
        </p:nvSpPr>
        <p:spPr>
          <a:xfrm flipH="1">
            <a:off x="1547348" y="552808"/>
            <a:ext cx="9986683" cy="6305193"/>
          </a:xfrm>
          <a:custGeom>
            <a:avLst/>
            <a:gdLst>
              <a:gd name="connsiteX0" fmla="*/ 8599243 w 9986683"/>
              <a:gd name="connsiteY0" fmla="*/ 5856246 h 6305193"/>
              <a:gd name="connsiteX1" fmla="*/ 8607549 w 9986683"/>
              <a:gd name="connsiteY1" fmla="*/ 5864772 h 6305193"/>
              <a:gd name="connsiteX2" fmla="*/ 8662562 w 9986683"/>
              <a:gd name="connsiteY2" fmla="*/ 5926394 h 6305193"/>
              <a:gd name="connsiteX3" fmla="*/ 8681339 w 9986683"/>
              <a:gd name="connsiteY3" fmla="*/ 6000189 h 6305193"/>
              <a:gd name="connsiteX4" fmla="*/ 8677827 w 9986683"/>
              <a:gd name="connsiteY4" fmla="*/ 6140184 h 6305193"/>
              <a:gd name="connsiteX5" fmla="*/ 8675700 w 9986683"/>
              <a:gd name="connsiteY5" fmla="*/ 6205151 h 6305193"/>
              <a:gd name="connsiteX6" fmla="*/ 8683567 w 9986683"/>
              <a:gd name="connsiteY6" fmla="*/ 6239958 h 6305193"/>
              <a:gd name="connsiteX7" fmla="*/ 8691402 w 9986683"/>
              <a:gd name="connsiteY7" fmla="*/ 6226784 h 6305193"/>
              <a:gd name="connsiteX8" fmla="*/ 8697041 w 9986683"/>
              <a:gd name="connsiteY8" fmla="*/ 6156937 h 6305193"/>
              <a:gd name="connsiteX9" fmla="*/ 8696975 w 9986683"/>
              <a:gd name="connsiteY9" fmla="*/ 6156937 h 6305193"/>
              <a:gd name="connsiteX10" fmla="*/ 8695691 w 9986683"/>
              <a:gd name="connsiteY10" fmla="*/ 5978455 h 6305193"/>
              <a:gd name="connsiteX11" fmla="*/ 8672153 w 9986683"/>
              <a:gd name="connsiteY11" fmla="*/ 5910178 h 6305193"/>
              <a:gd name="connsiteX12" fmla="*/ 8609813 w 9986683"/>
              <a:gd name="connsiteY12" fmla="*/ 5860358 h 6305193"/>
              <a:gd name="connsiteX13" fmla="*/ 8599243 w 9986683"/>
              <a:gd name="connsiteY13" fmla="*/ 5856246 h 6305193"/>
              <a:gd name="connsiteX14" fmla="*/ 8159620 w 9986683"/>
              <a:gd name="connsiteY14" fmla="*/ 5789440 h 6305193"/>
              <a:gd name="connsiteX15" fmla="*/ 8159619 w 9986683"/>
              <a:gd name="connsiteY15" fmla="*/ 5789440 h 6305193"/>
              <a:gd name="connsiteX16" fmla="*/ 8159619 w 9986683"/>
              <a:gd name="connsiteY16" fmla="*/ 5789473 h 6305193"/>
              <a:gd name="connsiteX17" fmla="*/ 3517416 w 9986683"/>
              <a:gd name="connsiteY17" fmla="*/ 5772963 h 6305193"/>
              <a:gd name="connsiteX18" fmla="*/ 3426258 w 9986683"/>
              <a:gd name="connsiteY18" fmla="*/ 5912450 h 6305193"/>
              <a:gd name="connsiteX19" fmla="*/ 3393109 w 9986683"/>
              <a:gd name="connsiteY19" fmla="*/ 5879629 h 6305193"/>
              <a:gd name="connsiteX20" fmla="*/ 3277089 w 9986683"/>
              <a:gd name="connsiteY20" fmla="*/ 6010911 h 6305193"/>
              <a:gd name="connsiteX21" fmla="*/ 3318525 w 9986683"/>
              <a:gd name="connsiteY21" fmla="*/ 6060140 h 6305193"/>
              <a:gd name="connsiteX22" fmla="*/ 3393109 w 9986683"/>
              <a:gd name="connsiteY22" fmla="*/ 5937064 h 6305193"/>
              <a:gd name="connsiteX23" fmla="*/ 3451118 w 9986683"/>
              <a:gd name="connsiteY23" fmla="*/ 5986295 h 6305193"/>
              <a:gd name="connsiteX24" fmla="*/ 4801724 w 9986683"/>
              <a:gd name="connsiteY24" fmla="*/ 5748022 h 6305193"/>
              <a:gd name="connsiteX25" fmla="*/ 4708753 w 9986683"/>
              <a:gd name="connsiteY25" fmla="*/ 5761544 h 6305193"/>
              <a:gd name="connsiteX26" fmla="*/ 4708718 w 9986683"/>
              <a:gd name="connsiteY26" fmla="*/ 5761578 h 6305193"/>
              <a:gd name="connsiteX27" fmla="*/ 4692870 w 9986683"/>
              <a:gd name="connsiteY27" fmla="*/ 5771527 h 6305193"/>
              <a:gd name="connsiteX28" fmla="*/ 4659653 w 9986683"/>
              <a:gd name="connsiteY28" fmla="*/ 5790557 h 6305193"/>
              <a:gd name="connsiteX29" fmla="*/ 4617197 w 9986683"/>
              <a:gd name="connsiteY29" fmla="*/ 5794864 h 6305193"/>
              <a:gd name="connsiteX30" fmla="*/ 4467003 w 9986683"/>
              <a:gd name="connsiteY30" fmla="*/ 5806150 h 6305193"/>
              <a:gd name="connsiteX31" fmla="*/ 4331104 w 9986683"/>
              <a:gd name="connsiteY31" fmla="*/ 5815799 h 6305193"/>
              <a:gd name="connsiteX32" fmla="*/ 4272698 w 9986683"/>
              <a:gd name="connsiteY32" fmla="*/ 5794296 h 6305193"/>
              <a:gd name="connsiteX33" fmla="*/ 4161384 w 9986683"/>
              <a:gd name="connsiteY33" fmla="*/ 5776168 h 6305193"/>
              <a:gd name="connsiteX34" fmla="*/ 4176726 w 9986683"/>
              <a:gd name="connsiteY34" fmla="*/ 5844579 h 6305193"/>
              <a:gd name="connsiteX35" fmla="*/ 4309826 w 9986683"/>
              <a:gd name="connsiteY35" fmla="*/ 5926280 h 6305193"/>
              <a:gd name="connsiteX36" fmla="*/ 4349483 w 9986683"/>
              <a:gd name="connsiteY36" fmla="*/ 5924377 h 6305193"/>
              <a:gd name="connsiteX37" fmla="*/ 4522440 w 9986683"/>
              <a:gd name="connsiteY37" fmla="*/ 5912656 h 6305193"/>
              <a:gd name="connsiteX38" fmla="*/ 4666937 w 9986683"/>
              <a:gd name="connsiteY38" fmla="*/ 5901239 h 6305193"/>
              <a:gd name="connsiteX39" fmla="*/ 4779197 w 9986683"/>
              <a:gd name="connsiteY39" fmla="*/ 5843178 h 6305193"/>
              <a:gd name="connsiteX40" fmla="*/ 4808433 w 9986683"/>
              <a:gd name="connsiteY40" fmla="*/ 5749625 h 6305193"/>
              <a:gd name="connsiteX41" fmla="*/ 5132619 w 9986683"/>
              <a:gd name="connsiteY41" fmla="*/ 5703395 h 6305193"/>
              <a:gd name="connsiteX42" fmla="*/ 4969571 w 9986683"/>
              <a:gd name="connsiteY42" fmla="*/ 5736376 h 6305193"/>
              <a:gd name="connsiteX43" fmla="*/ 4975103 w 9986683"/>
              <a:gd name="connsiteY43" fmla="*/ 5805356 h 6305193"/>
              <a:gd name="connsiteX44" fmla="*/ 4979663 w 9986683"/>
              <a:gd name="connsiteY44" fmla="*/ 5832271 h 6305193"/>
              <a:gd name="connsiteX45" fmla="*/ 5130007 w 9986683"/>
              <a:gd name="connsiteY45" fmla="*/ 5811808 h 6305193"/>
              <a:gd name="connsiteX46" fmla="*/ 5123658 w 9986683"/>
              <a:gd name="connsiteY46" fmla="*/ 5736778 h 6305193"/>
              <a:gd name="connsiteX47" fmla="*/ 3455261 w 9986683"/>
              <a:gd name="connsiteY47" fmla="*/ 5669666 h 6305193"/>
              <a:gd name="connsiteX48" fmla="*/ 3397250 w 9986683"/>
              <a:gd name="connsiteY48" fmla="*/ 5694281 h 6305193"/>
              <a:gd name="connsiteX49" fmla="*/ 3430399 w 9986683"/>
              <a:gd name="connsiteY49" fmla="*/ 5735306 h 6305193"/>
              <a:gd name="connsiteX50" fmla="*/ 8271048 w 9986683"/>
              <a:gd name="connsiteY50" fmla="*/ 5646475 h 6305193"/>
              <a:gd name="connsiteX51" fmla="*/ 8257181 w 9986683"/>
              <a:gd name="connsiteY51" fmla="*/ 5651549 h 6305193"/>
              <a:gd name="connsiteX52" fmla="*/ 8255763 w 9986683"/>
              <a:gd name="connsiteY52" fmla="*/ 5678400 h 6305193"/>
              <a:gd name="connsiteX53" fmla="*/ 8255797 w 9986683"/>
              <a:gd name="connsiteY53" fmla="*/ 5678400 h 6305193"/>
              <a:gd name="connsiteX54" fmla="*/ 8282813 w 9986683"/>
              <a:gd name="connsiteY54" fmla="*/ 5678866 h 6305193"/>
              <a:gd name="connsiteX55" fmla="*/ 8284332 w 9986683"/>
              <a:gd name="connsiteY55" fmla="*/ 5652185 h 6305193"/>
              <a:gd name="connsiteX56" fmla="*/ 8271048 w 9986683"/>
              <a:gd name="connsiteY56" fmla="*/ 5646475 h 6305193"/>
              <a:gd name="connsiteX57" fmla="*/ 8270761 w 9986683"/>
              <a:gd name="connsiteY57" fmla="*/ 5627212 h 6305193"/>
              <a:gd name="connsiteX58" fmla="*/ 8298922 w 9986683"/>
              <a:gd name="connsiteY58" fmla="*/ 5638642 h 6305193"/>
              <a:gd name="connsiteX59" fmla="*/ 8296794 w 9986683"/>
              <a:gd name="connsiteY59" fmla="*/ 5692810 h 6305193"/>
              <a:gd name="connsiteX60" fmla="*/ 8242255 w 9986683"/>
              <a:gd name="connsiteY60" fmla="*/ 5692308 h 6305193"/>
              <a:gd name="connsiteX61" fmla="*/ 8242626 w 9986683"/>
              <a:gd name="connsiteY61" fmla="*/ 5637974 h 6305193"/>
              <a:gd name="connsiteX62" fmla="*/ 8270761 w 9986683"/>
              <a:gd name="connsiteY62" fmla="*/ 5627212 h 6305193"/>
              <a:gd name="connsiteX63" fmla="*/ 5990649 w 9986683"/>
              <a:gd name="connsiteY63" fmla="*/ 5595406 h 6305193"/>
              <a:gd name="connsiteX64" fmla="*/ 5976050 w 9986683"/>
              <a:gd name="connsiteY64" fmla="*/ 5600421 h 6305193"/>
              <a:gd name="connsiteX65" fmla="*/ 5975004 w 9986683"/>
              <a:gd name="connsiteY65" fmla="*/ 5629008 h 6305193"/>
              <a:gd name="connsiteX66" fmla="*/ 6003776 w 9986683"/>
              <a:gd name="connsiteY66" fmla="*/ 5629143 h 6305193"/>
              <a:gd name="connsiteX67" fmla="*/ 6004788 w 9986683"/>
              <a:gd name="connsiteY67" fmla="*/ 5602226 h 6305193"/>
              <a:gd name="connsiteX68" fmla="*/ 5990649 w 9986683"/>
              <a:gd name="connsiteY68" fmla="*/ 5595406 h 6305193"/>
              <a:gd name="connsiteX69" fmla="*/ 3584902 w 9986683"/>
              <a:gd name="connsiteY69" fmla="*/ 5582262 h 6305193"/>
              <a:gd name="connsiteX70" fmla="*/ 3592070 w 9986683"/>
              <a:gd name="connsiteY70" fmla="*/ 5626627 h 6305193"/>
              <a:gd name="connsiteX71" fmla="*/ 3543926 w 9986683"/>
              <a:gd name="connsiteY71" fmla="*/ 5613916 h 6305193"/>
              <a:gd name="connsiteX72" fmla="*/ 3559974 w 9986683"/>
              <a:gd name="connsiteY72" fmla="*/ 5652049 h 6305193"/>
              <a:gd name="connsiteX73" fmla="*/ 3530636 w 9986683"/>
              <a:gd name="connsiteY73" fmla="*/ 5678863 h 6305193"/>
              <a:gd name="connsiteX74" fmla="*/ 3556249 w 9986683"/>
              <a:gd name="connsiteY74" fmla="*/ 5696906 h 6305193"/>
              <a:gd name="connsiteX75" fmla="*/ 3625680 w 9986683"/>
              <a:gd name="connsiteY75" fmla="*/ 5746421 h 6305193"/>
              <a:gd name="connsiteX76" fmla="*/ 3657024 w 9986683"/>
              <a:gd name="connsiteY76" fmla="*/ 5766670 h 6305193"/>
              <a:gd name="connsiteX77" fmla="*/ 3657024 w 9986683"/>
              <a:gd name="connsiteY77" fmla="*/ 5813989 h 6305193"/>
              <a:gd name="connsiteX78" fmla="*/ 3706749 w 9986683"/>
              <a:gd name="connsiteY78" fmla="*/ 5805784 h 6305193"/>
              <a:gd name="connsiteX79" fmla="*/ 3690290 w 9986683"/>
              <a:gd name="connsiteY79" fmla="*/ 5781341 h 6305193"/>
              <a:gd name="connsiteX80" fmla="*/ 3718433 w 9986683"/>
              <a:gd name="connsiteY80" fmla="*/ 5789573 h 6305193"/>
              <a:gd name="connsiteX81" fmla="*/ 3847905 w 9986683"/>
              <a:gd name="connsiteY81" fmla="*/ 5742546 h 6305193"/>
              <a:gd name="connsiteX82" fmla="*/ 3884764 w 9986683"/>
              <a:gd name="connsiteY82" fmla="*/ 5693735 h 6305193"/>
              <a:gd name="connsiteX83" fmla="*/ 3776349 w 9986683"/>
              <a:gd name="connsiteY83" fmla="*/ 5659744 h 6305193"/>
              <a:gd name="connsiteX84" fmla="*/ 3735812 w 9986683"/>
              <a:gd name="connsiteY84" fmla="*/ 5679364 h 6305193"/>
              <a:gd name="connsiteX85" fmla="*/ 3708482 w 9986683"/>
              <a:gd name="connsiteY85" fmla="*/ 5667060 h 6305193"/>
              <a:gd name="connsiteX86" fmla="*/ 3690174 w 9986683"/>
              <a:gd name="connsiteY86" fmla="*/ 5641683 h 6305193"/>
              <a:gd name="connsiteX87" fmla="*/ 3688376 w 9986683"/>
              <a:gd name="connsiteY87" fmla="*/ 5655930 h 6305193"/>
              <a:gd name="connsiteX88" fmla="*/ 3636268 w 9986683"/>
              <a:gd name="connsiteY88" fmla="*/ 5618877 h 6305193"/>
              <a:gd name="connsiteX89" fmla="*/ 3234382 w 9986683"/>
              <a:gd name="connsiteY89" fmla="*/ 5576043 h 6305193"/>
              <a:gd name="connsiteX90" fmla="*/ 3226095 w 9986683"/>
              <a:gd name="connsiteY90" fmla="*/ 5633478 h 6305193"/>
              <a:gd name="connsiteX91" fmla="*/ 3126649 w 9986683"/>
              <a:gd name="connsiteY91" fmla="*/ 5592453 h 6305193"/>
              <a:gd name="connsiteX92" fmla="*/ 3134937 w 9986683"/>
              <a:gd name="connsiteY92" fmla="*/ 5641683 h 6305193"/>
              <a:gd name="connsiteX93" fmla="*/ 3242669 w 9986683"/>
              <a:gd name="connsiteY93" fmla="*/ 5666299 h 6305193"/>
              <a:gd name="connsiteX94" fmla="*/ 3250957 w 9986683"/>
              <a:gd name="connsiteY94" fmla="*/ 5633478 h 6305193"/>
              <a:gd name="connsiteX95" fmla="*/ 3342115 w 9986683"/>
              <a:gd name="connsiteY95" fmla="*/ 5666299 h 6305193"/>
              <a:gd name="connsiteX96" fmla="*/ 5992779 w 9986683"/>
              <a:gd name="connsiteY96" fmla="*/ 5575683 h 6305193"/>
              <a:gd name="connsiteX97" fmla="*/ 6019706 w 9986683"/>
              <a:gd name="connsiteY97" fmla="*/ 5588414 h 6305193"/>
              <a:gd name="connsiteX98" fmla="*/ 6019672 w 9986683"/>
              <a:gd name="connsiteY98" fmla="*/ 5588414 h 6305193"/>
              <a:gd name="connsiteX99" fmla="*/ 6018288 w 9986683"/>
              <a:gd name="connsiteY99" fmla="*/ 5642750 h 6305193"/>
              <a:gd name="connsiteX100" fmla="*/ 5961182 w 9986683"/>
              <a:gd name="connsiteY100" fmla="*/ 5641678 h 6305193"/>
              <a:gd name="connsiteX101" fmla="*/ 5962230 w 9986683"/>
              <a:gd name="connsiteY101" fmla="*/ 5586174 h 6305193"/>
              <a:gd name="connsiteX102" fmla="*/ 5992779 w 9986683"/>
              <a:gd name="connsiteY102" fmla="*/ 5575683 h 6305193"/>
              <a:gd name="connsiteX103" fmla="*/ 5162037 w 9986683"/>
              <a:gd name="connsiteY103" fmla="*/ 5557111 h 6305193"/>
              <a:gd name="connsiteX104" fmla="*/ 4976300 w 9986683"/>
              <a:gd name="connsiteY104" fmla="*/ 5587259 h 6305193"/>
              <a:gd name="connsiteX105" fmla="*/ 4872438 w 9986683"/>
              <a:gd name="connsiteY105" fmla="*/ 5606392 h 6305193"/>
              <a:gd name="connsiteX106" fmla="*/ 4799329 w 9986683"/>
              <a:gd name="connsiteY106" fmla="*/ 5618844 h 6305193"/>
              <a:gd name="connsiteX107" fmla="*/ 4680494 w 9986683"/>
              <a:gd name="connsiteY107" fmla="*/ 5637074 h 6305193"/>
              <a:gd name="connsiteX108" fmla="*/ 4643669 w 9986683"/>
              <a:gd name="connsiteY108" fmla="*/ 5650396 h 6305193"/>
              <a:gd name="connsiteX109" fmla="*/ 4628630 w 9986683"/>
              <a:gd name="connsiteY109" fmla="*/ 5719442 h 6305193"/>
              <a:gd name="connsiteX110" fmla="*/ 4684404 w 9986683"/>
              <a:gd name="connsiteY110" fmla="*/ 5748890 h 6305193"/>
              <a:gd name="connsiteX111" fmla="*/ 4765876 w 9986683"/>
              <a:gd name="connsiteY111" fmla="*/ 5734667 h 6305193"/>
              <a:gd name="connsiteX112" fmla="*/ 4943220 w 9986683"/>
              <a:gd name="connsiteY112" fmla="*/ 5705620 h 6305193"/>
              <a:gd name="connsiteX113" fmla="*/ 5038616 w 9986683"/>
              <a:gd name="connsiteY113" fmla="*/ 5687957 h 6305193"/>
              <a:gd name="connsiteX114" fmla="*/ 5120256 w 9986683"/>
              <a:gd name="connsiteY114" fmla="*/ 5674202 h 6305193"/>
              <a:gd name="connsiteX115" fmla="*/ 5184732 w 9986683"/>
              <a:gd name="connsiteY115" fmla="*/ 5662383 h 6305193"/>
              <a:gd name="connsiteX116" fmla="*/ 5204695 w 9986683"/>
              <a:gd name="connsiteY116" fmla="*/ 5652466 h 6305193"/>
              <a:gd name="connsiteX117" fmla="*/ 5222702 w 9986683"/>
              <a:gd name="connsiteY117" fmla="*/ 5593971 h 6305193"/>
              <a:gd name="connsiteX118" fmla="*/ 5222668 w 9986683"/>
              <a:gd name="connsiteY118" fmla="*/ 5594004 h 6305193"/>
              <a:gd name="connsiteX119" fmla="*/ 5162037 w 9986683"/>
              <a:gd name="connsiteY119" fmla="*/ 5557111 h 6305193"/>
              <a:gd name="connsiteX120" fmla="*/ 6128024 w 9986683"/>
              <a:gd name="connsiteY120" fmla="*/ 5531848 h 6305193"/>
              <a:gd name="connsiteX121" fmla="*/ 6119041 w 9986683"/>
              <a:gd name="connsiteY121" fmla="*/ 5720862 h 6305193"/>
              <a:gd name="connsiteX122" fmla="*/ 7229784 w 9986683"/>
              <a:gd name="connsiteY122" fmla="*/ 5741158 h 6305193"/>
              <a:gd name="connsiteX123" fmla="*/ 7229851 w 9986683"/>
              <a:gd name="connsiteY123" fmla="*/ 5741123 h 6305193"/>
              <a:gd name="connsiteX124" fmla="*/ 7634691 w 9986683"/>
              <a:gd name="connsiteY124" fmla="*/ 5748515 h 6305193"/>
              <a:gd name="connsiteX125" fmla="*/ 8125646 w 9986683"/>
              <a:gd name="connsiteY125" fmla="*/ 5757374 h 6305193"/>
              <a:gd name="connsiteX126" fmla="*/ 8129157 w 9986683"/>
              <a:gd name="connsiteY126" fmla="*/ 5570332 h 6305193"/>
              <a:gd name="connsiteX127" fmla="*/ 8125307 w 9986683"/>
              <a:gd name="connsiteY127" fmla="*/ 5568728 h 6305193"/>
              <a:gd name="connsiteX128" fmla="*/ 8036019 w 9986683"/>
              <a:gd name="connsiteY128" fmla="*/ 5567088 h 6305193"/>
              <a:gd name="connsiteX129" fmla="*/ 7950142 w 9986683"/>
              <a:gd name="connsiteY129" fmla="*/ 5566019 h 6305193"/>
              <a:gd name="connsiteX130" fmla="*/ 7850787 w 9986683"/>
              <a:gd name="connsiteY130" fmla="*/ 5563644 h 6305193"/>
              <a:gd name="connsiteX131" fmla="*/ 7717767 w 9986683"/>
              <a:gd name="connsiteY131" fmla="*/ 5561339 h 6305193"/>
              <a:gd name="connsiteX132" fmla="*/ 7650361 w 9986683"/>
              <a:gd name="connsiteY132" fmla="*/ 5560033 h 6305193"/>
              <a:gd name="connsiteX133" fmla="*/ 7235524 w 9986683"/>
              <a:gd name="connsiteY133" fmla="*/ 5551675 h 6305193"/>
              <a:gd name="connsiteX134" fmla="*/ 7077513 w 9986683"/>
              <a:gd name="connsiteY134" fmla="*/ 5550004 h 6305193"/>
              <a:gd name="connsiteX135" fmla="*/ 6919265 w 9986683"/>
              <a:gd name="connsiteY135" fmla="*/ 5547261 h 6305193"/>
              <a:gd name="connsiteX136" fmla="*/ 6761017 w 9986683"/>
              <a:gd name="connsiteY136" fmla="*/ 5544018 h 6305193"/>
              <a:gd name="connsiteX137" fmla="*/ 6604456 w 9986683"/>
              <a:gd name="connsiteY137" fmla="*/ 5540976 h 6305193"/>
              <a:gd name="connsiteX138" fmla="*/ 6446208 w 9986683"/>
              <a:gd name="connsiteY138" fmla="*/ 5538033 h 6305193"/>
              <a:gd name="connsiteX139" fmla="*/ 6287927 w 9986683"/>
              <a:gd name="connsiteY139" fmla="*/ 5535157 h 6305193"/>
              <a:gd name="connsiteX140" fmla="*/ 6128024 w 9986683"/>
              <a:gd name="connsiteY140" fmla="*/ 5531848 h 6305193"/>
              <a:gd name="connsiteX141" fmla="*/ 3754102 w 9986683"/>
              <a:gd name="connsiteY141" fmla="*/ 5528632 h 6305193"/>
              <a:gd name="connsiteX142" fmla="*/ 3715549 w 9986683"/>
              <a:gd name="connsiteY142" fmla="*/ 5598712 h 6305193"/>
              <a:gd name="connsiteX143" fmla="*/ 3746066 w 9986683"/>
              <a:gd name="connsiteY143" fmla="*/ 5632033 h 6305193"/>
              <a:gd name="connsiteX144" fmla="*/ 3786567 w 9986683"/>
              <a:gd name="connsiteY144" fmla="*/ 5645522 h 6305193"/>
              <a:gd name="connsiteX145" fmla="*/ 3982994 w 9986683"/>
              <a:gd name="connsiteY145" fmla="*/ 5704117 h 6305193"/>
              <a:gd name="connsiteX146" fmla="*/ 4217866 w 9986683"/>
              <a:gd name="connsiteY146" fmla="*/ 5773563 h 6305193"/>
              <a:gd name="connsiteX147" fmla="*/ 4239987 w 9986683"/>
              <a:gd name="connsiteY147" fmla="*/ 5778838 h 6305193"/>
              <a:gd name="connsiteX148" fmla="*/ 4240021 w 9986683"/>
              <a:gd name="connsiteY148" fmla="*/ 5778938 h 6305193"/>
              <a:gd name="connsiteX149" fmla="*/ 4292931 w 9986683"/>
              <a:gd name="connsiteY149" fmla="*/ 5753664 h 6305193"/>
              <a:gd name="connsiteX150" fmla="*/ 4289121 w 9986683"/>
              <a:gd name="connsiteY150" fmla="*/ 5690695 h 6305193"/>
              <a:gd name="connsiteX151" fmla="*/ 4255567 w 9986683"/>
              <a:gd name="connsiteY151" fmla="*/ 5670964 h 6305193"/>
              <a:gd name="connsiteX152" fmla="*/ 4075863 w 9986683"/>
              <a:gd name="connsiteY152" fmla="*/ 5616306 h 6305193"/>
              <a:gd name="connsiteX153" fmla="*/ 3862946 w 9986683"/>
              <a:gd name="connsiteY153" fmla="*/ 5553037 h 6305193"/>
              <a:gd name="connsiteX154" fmla="*/ 3781036 w 9986683"/>
              <a:gd name="connsiteY154" fmla="*/ 5528999 h 6305193"/>
              <a:gd name="connsiteX155" fmla="*/ 3754102 w 9986683"/>
              <a:gd name="connsiteY155" fmla="*/ 5528632 h 6305193"/>
              <a:gd name="connsiteX156" fmla="*/ 8606976 w 9986683"/>
              <a:gd name="connsiteY156" fmla="*/ 5526465 h 6305193"/>
              <a:gd name="connsiteX157" fmla="*/ 8602789 w 9986683"/>
              <a:gd name="connsiteY157" fmla="*/ 5527100 h 6305193"/>
              <a:gd name="connsiteX158" fmla="*/ 8378722 w 9986683"/>
              <a:gd name="connsiteY158" fmla="*/ 5555421 h 6305193"/>
              <a:gd name="connsiteX159" fmla="*/ 8178293 w 9986683"/>
              <a:gd name="connsiteY159" fmla="*/ 5546960 h 6305193"/>
              <a:gd name="connsiteX160" fmla="*/ 8163401 w 9986683"/>
              <a:gd name="connsiteY160" fmla="*/ 5551108 h 6305193"/>
              <a:gd name="connsiteX161" fmla="*/ 8159620 w 9986683"/>
              <a:gd name="connsiteY161" fmla="*/ 5789440 h 6305193"/>
              <a:gd name="connsiteX162" fmla="*/ 8179105 w 9986683"/>
              <a:gd name="connsiteY162" fmla="*/ 5786931 h 6305193"/>
              <a:gd name="connsiteX163" fmla="*/ 8391521 w 9986683"/>
              <a:gd name="connsiteY163" fmla="*/ 5785694 h 6305193"/>
              <a:gd name="connsiteX164" fmla="*/ 8578609 w 9986683"/>
              <a:gd name="connsiteY164" fmla="*/ 5815353 h 6305193"/>
              <a:gd name="connsiteX165" fmla="*/ 8611398 w 9986683"/>
              <a:gd name="connsiteY165" fmla="*/ 5817658 h 6305193"/>
              <a:gd name="connsiteX166" fmla="*/ 8864948 w 9986683"/>
              <a:gd name="connsiteY166" fmla="*/ 5772187 h 6305193"/>
              <a:gd name="connsiteX167" fmla="*/ 9067368 w 9986683"/>
              <a:gd name="connsiteY167" fmla="*/ 5737212 h 6305193"/>
              <a:gd name="connsiteX168" fmla="*/ 9263574 w 9986683"/>
              <a:gd name="connsiteY168" fmla="*/ 5705950 h 6305193"/>
              <a:gd name="connsiteX169" fmla="*/ 9337464 w 9986683"/>
              <a:gd name="connsiteY169" fmla="*/ 5689867 h 6305193"/>
              <a:gd name="connsiteX170" fmla="*/ 9353776 w 9986683"/>
              <a:gd name="connsiteY170" fmla="*/ 5680304 h 6305193"/>
              <a:gd name="connsiteX171" fmla="*/ 9343814 w 9986683"/>
              <a:gd name="connsiteY171" fmla="*/ 5677227 h 6305193"/>
              <a:gd name="connsiteX172" fmla="*/ 9285425 w 9986683"/>
              <a:gd name="connsiteY172" fmla="*/ 5669137 h 6305193"/>
              <a:gd name="connsiteX173" fmla="*/ 8984057 w 9986683"/>
              <a:gd name="connsiteY173" fmla="*/ 5623562 h 6305193"/>
              <a:gd name="connsiteX174" fmla="*/ 8716864 w 9986683"/>
              <a:gd name="connsiteY174" fmla="*/ 5569129 h 6305193"/>
              <a:gd name="connsiteX175" fmla="*/ 8606976 w 9986683"/>
              <a:gd name="connsiteY175" fmla="*/ 5526465 h 6305193"/>
              <a:gd name="connsiteX176" fmla="*/ 3626020 w 9986683"/>
              <a:gd name="connsiteY176" fmla="*/ 5505377 h 6305193"/>
              <a:gd name="connsiteX177" fmla="*/ 3592872 w 9986683"/>
              <a:gd name="connsiteY177" fmla="*/ 5505377 h 6305193"/>
              <a:gd name="connsiteX178" fmla="*/ 3568011 w 9986683"/>
              <a:gd name="connsiteY178" fmla="*/ 5579222 h 6305193"/>
              <a:gd name="connsiteX179" fmla="*/ 4634497 w 9986683"/>
              <a:gd name="connsiteY179" fmla="*/ 5505359 h 6305193"/>
              <a:gd name="connsiteX180" fmla="*/ 4607689 w 9986683"/>
              <a:gd name="connsiteY180" fmla="*/ 5510534 h 6305193"/>
              <a:gd name="connsiteX181" fmla="*/ 4525612 w 9986683"/>
              <a:gd name="connsiteY181" fmla="*/ 5513973 h 6305193"/>
              <a:gd name="connsiteX182" fmla="*/ 4352687 w 9986683"/>
              <a:gd name="connsiteY182" fmla="*/ 5525926 h 6305193"/>
              <a:gd name="connsiteX183" fmla="*/ 4249329 w 9986683"/>
              <a:gd name="connsiteY183" fmla="*/ 5541619 h 6305193"/>
              <a:gd name="connsiteX184" fmla="*/ 4164553 w 9986683"/>
              <a:gd name="connsiteY184" fmla="*/ 5624120 h 6305193"/>
              <a:gd name="connsiteX185" fmla="*/ 4257793 w 9986683"/>
              <a:gd name="connsiteY185" fmla="*/ 5652734 h 6305193"/>
              <a:gd name="connsiteX186" fmla="*/ 4281534 w 9986683"/>
              <a:gd name="connsiteY186" fmla="*/ 5649527 h 6305193"/>
              <a:gd name="connsiteX187" fmla="*/ 4281534 w 9986683"/>
              <a:gd name="connsiteY187" fmla="*/ 5649494 h 6305193"/>
              <a:gd name="connsiteX188" fmla="*/ 4313536 w 9986683"/>
              <a:gd name="connsiteY188" fmla="*/ 5639711 h 6305193"/>
              <a:gd name="connsiteX189" fmla="*/ 4463665 w 9986683"/>
              <a:gd name="connsiteY189" fmla="*/ 5628760 h 6305193"/>
              <a:gd name="connsiteX190" fmla="*/ 4610825 w 9986683"/>
              <a:gd name="connsiteY190" fmla="*/ 5618077 h 6305193"/>
              <a:gd name="connsiteX191" fmla="*/ 4709360 w 9986683"/>
              <a:gd name="connsiteY191" fmla="*/ 5617142 h 6305193"/>
              <a:gd name="connsiteX192" fmla="*/ 4791269 w 9986683"/>
              <a:gd name="connsiteY192" fmla="*/ 5595205 h 6305193"/>
              <a:gd name="connsiteX193" fmla="*/ 4785167 w 9986683"/>
              <a:gd name="connsiteY193" fmla="*/ 5585891 h 6305193"/>
              <a:gd name="connsiteX194" fmla="*/ 4634497 w 9986683"/>
              <a:gd name="connsiteY194" fmla="*/ 5505359 h 6305193"/>
              <a:gd name="connsiteX195" fmla="*/ 3513270 w 9986683"/>
              <a:gd name="connsiteY195" fmla="*/ 5440659 h 6305193"/>
              <a:gd name="connsiteX196" fmla="*/ 3496696 w 9986683"/>
              <a:gd name="connsiteY196" fmla="*/ 5514504 h 6305193"/>
              <a:gd name="connsiteX197" fmla="*/ 3538132 w 9986683"/>
              <a:gd name="connsiteY197" fmla="*/ 5457069 h 6305193"/>
              <a:gd name="connsiteX198" fmla="*/ 4983477 w 9986683"/>
              <a:gd name="connsiteY198" fmla="*/ 5398103 h 6305193"/>
              <a:gd name="connsiteX199" fmla="*/ 4980608 w 9986683"/>
              <a:gd name="connsiteY199" fmla="*/ 5413585 h 6305193"/>
              <a:gd name="connsiteX200" fmla="*/ 4965781 w 9986683"/>
              <a:gd name="connsiteY200" fmla="*/ 5532718 h 6305193"/>
              <a:gd name="connsiteX201" fmla="*/ 4964432 w 9986683"/>
              <a:gd name="connsiteY201" fmla="*/ 5555450 h 6305193"/>
              <a:gd name="connsiteX202" fmla="*/ 5139512 w 9986683"/>
              <a:gd name="connsiteY202" fmla="*/ 5518741 h 6305193"/>
              <a:gd name="connsiteX203" fmla="*/ 5127035 w 9986683"/>
              <a:gd name="connsiteY203" fmla="*/ 5438427 h 6305193"/>
              <a:gd name="connsiteX204" fmla="*/ 5129804 w 9986683"/>
              <a:gd name="connsiteY204" fmla="*/ 5413451 h 6305193"/>
              <a:gd name="connsiteX205" fmla="*/ 4983477 w 9986683"/>
              <a:gd name="connsiteY205" fmla="*/ 5398103 h 6305193"/>
              <a:gd name="connsiteX206" fmla="*/ 3681887 w 9986683"/>
              <a:gd name="connsiteY206" fmla="*/ 5395532 h 6305193"/>
              <a:gd name="connsiteX207" fmla="*/ 3648737 w 9986683"/>
              <a:gd name="connsiteY207" fmla="*/ 5420147 h 6305193"/>
              <a:gd name="connsiteX208" fmla="*/ 3640451 w 9986683"/>
              <a:gd name="connsiteY208" fmla="*/ 5428352 h 6305193"/>
              <a:gd name="connsiteX209" fmla="*/ 3690174 w 9986683"/>
              <a:gd name="connsiteY209" fmla="*/ 5477582 h 6305193"/>
              <a:gd name="connsiteX210" fmla="*/ 5230777 w 9986683"/>
              <a:gd name="connsiteY210" fmla="*/ 5379847 h 6305193"/>
              <a:gd name="connsiteX211" fmla="*/ 5239084 w 9986683"/>
              <a:gd name="connsiteY211" fmla="*/ 5384194 h 6305193"/>
              <a:gd name="connsiteX212" fmla="*/ 5416007 w 9986683"/>
              <a:gd name="connsiteY212" fmla="*/ 5479453 h 6305193"/>
              <a:gd name="connsiteX213" fmla="*/ 5497327 w 9986683"/>
              <a:gd name="connsiteY213" fmla="*/ 5541009 h 6305193"/>
              <a:gd name="connsiteX214" fmla="*/ 5522553 w 9986683"/>
              <a:gd name="connsiteY214" fmla="*/ 5591965 h 6305193"/>
              <a:gd name="connsiteX215" fmla="*/ 5520729 w 9986683"/>
              <a:gd name="connsiteY215" fmla="*/ 5646601 h 6305193"/>
              <a:gd name="connsiteX216" fmla="*/ 5505567 w 9986683"/>
              <a:gd name="connsiteY216" fmla="*/ 5669873 h 6305193"/>
              <a:gd name="connsiteX217" fmla="*/ 5406653 w 9986683"/>
              <a:gd name="connsiteY217" fmla="*/ 5738517 h 6305193"/>
              <a:gd name="connsiteX218" fmla="*/ 5406585 w 9986683"/>
              <a:gd name="connsiteY218" fmla="*/ 5738551 h 6305193"/>
              <a:gd name="connsiteX219" fmla="*/ 5230946 w 9986683"/>
              <a:gd name="connsiteY219" fmla="*/ 5828962 h 6305193"/>
              <a:gd name="connsiteX220" fmla="*/ 5221793 w 9986683"/>
              <a:gd name="connsiteY220" fmla="*/ 5835381 h 6305193"/>
              <a:gd name="connsiteX221" fmla="*/ 5238476 w 9986683"/>
              <a:gd name="connsiteY221" fmla="*/ 5834310 h 6305193"/>
              <a:gd name="connsiteX222" fmla="*/ 5326989 w 9986683"/>
              <a:gd name="connsiteY222" fmla="*/ 5804186 h 6305193"/>
              <a:gd name="connsiteX223" fmla="*/ 5514989 w 9986683"/>
              <a:gd name="connsiteY223" fmla="*/ 5698059 h 6305193"/>
              <a:gd name="connsiteX224" fmla="*/ 5562065 w 9986683"/>
              <a:gd name="connsiteY224" fmla="*/ 5660443 h 6305193"/>
              <a:gd name="connsiteX225" fmla="*/ 5573411 w 9986683"/>
              <a:gd name="connsiteY225" fmla="*/ 5638775 h 6305193"/>
              <a:gd name="connsiteX226" fmla="*/ 5571622 w 9986683"/>
              <a:gd name="connsiteY226" fmla="*/ 5582437 h 6305193"/>
              <a:gd name="connsiteX227" fmla="*/ 5558249 w 9986683"/>
              <a:gd name="connsiteY227" fmla="*/ 5556123 h 6305193"/>
              <a:gd name="connsiteX228" fmla="*/ 5494828 w 9986683"/>
              <a:gd name="connsiteY228" fmla="*/ 5504330 h 6305193"/>
              <a:gd name="connsiteX229" fmla="*/ 5385919 w 9986683"/>
              <a:gd name="connsiteY229" fmla="*/ 5438494 h 6305193"/>
              <a:gd name="connsiteX230" fmla="*/ 5283154 w 9986683"/>
              <a:gd name="connsiteY230" fmla="*/ 5389042 h 6305193"/>
              <a:gd name="connsiteX231" fmla="*/ 5230777 w 9986683"/>
              <a:gd name="connsiteY231" fmla="*/ 5379847 h 6305193"/>
              <a:gd name="connsiteX232" fmla="*/ 3331964 w 9986683"/>
              <a:gd name="connsiteY232" fmla="*/ 5353380 h 6305193"/>
              <a:gd name="connsiteX233" fmla="*/ 3303537 w 9986683"/>
              <a:gd name="connsiteY233" fmla="*/ 5452306 h 6305193"/>
              <a:gd name="connsiteX234" fmla="*/ 3357460 w 9986683"/>
              <a:gd name="connsiteY234" fmla="*/ 5556643 h 6305193"/>
              <a:gd name="connsiteX235" fmla="*/ 3445950 w 9986683"/>
              <a:gd name="connsiteY235" fmla="*/ 5619146 h 6305193"/>
              <a:gd name="connsiteX236" fmla="*/ 3495783 w 9986683"/>
              <a:gd name="connsiteY236" fmla="*/ 5601205 h 6305193"/>
              <a:gd name="connsiteX237" fmla="*/ 3473315 w 9986683"/>
              <a:gd name="connsiteY237" fmla="*/ 5569427 h 6305193"/>
              <a:gd name="connsiteX238" fmla="*/ 3515040 w 9986683"/>
              <a:gd name="connsiteY238" fmla="*/ 5563071 h 6305193"/>
              <a:gd name="connsiteX239" fmla="*/ 3517796 w 9986683"/>
              <a:gd name="connsiteY239" fmla="*/ 5534428 h 6305193"/>
              <a:gd name="connsiteX240" fmla="*/ 3513691 w 9986683"/>
              <a:gd name="connsiteY240" fmla="*/ 5531502 h 6305193"/>
              <a:gd name="connsiteX241" fmla="*/ 3415157 w 9986683"/>
              <a:gd name="connsiteY241" fmla="*/ 5452906 h 6305193"/>
              <a:gd name="connsiteX242" fmla="*/ 3408142 w 9986683"/>
              <a:gd name="connsiteY242" fmla="*/ 5448299 h 6305193"/>
              <a:gd name="connsiteX243" fmla="*/ 3364978 w 9986683"/>
              <a:gd name="connsiteY243" fmla="*/ 5405897 h 6305193"/>
              <a:gd name="connsiteX244" fmla="*/ 3331964 w 9986683"/>
              <a:gd name="connsiteY244" fmla="*/ 5353380 h 6305193"/>
              <a:gd name="connsiteX245" fmla="*/ 3746797 w 9986683"/>
              <a:gd name="connsiteY245" fmla="*/ 5343404 h 6305193"/>
              <a:gd name="connsiteX246" fmla="*/ 3756017 w 9986683"/>
              <a:gd name="connsiteY246" fmla="*/ 5400453 h 6305193"/>
              <a:gd name="connsiteX247" fmla="*/ 3707872 w 9986683"/>
              <a:gd name="connsiteY247" fmla="*/ 5387742 h 6305193"/>
              <a:gd name="connsiteX248" fmla="*/ 3723920 w 9986683"/>
              <a:gd name="connsiteY248" fmla="*/ 5425875 h 6305193"/>
              <a:gd name="connsiteX249" fmla="*/ 3700786 w 9986683"/>
              <a:gd name="connsiteY249" fmla="*/ 5447019 h 6305193"/>
              <a:gd name="connsiteX250" fmla="*/ 3753520 w 9986683"/>
              <a:gd name="connsiteY250" fmla="*/ 5484057 h 6305193"/>
              <a:gd name="connsiteX251" fmla="*/ 3813881 w 9986683"/>
              <a:gd name="connsiteY251" fmla="*/ 5520585 h 6305193"/>
              <a:gd name="connsiteX252" fmla="*/ 3895588 w 9986683"/>
              <a:gd name="connsiteY252" fmla="*/ 5545325 h 6305193"/>
              <a:gd name="connsiteX253" fmla="*/ 3940607 w 9986683"/>
              <a:gd name="connsiteY253" fmla="*/ 5557177 h 6305193"/>
              <a:gd name="connsiteX254" fmla="*/ 3944013 w 9986683"/>
              <a:gd name="connsiteY254" fmla="*/ 5549465 h 6305193"/>
              <a:gd name="connsiteX255" fmla="*/ 3891408 w 9986683"/>
              <a:gd name="connsiteY255" fmla="*/ 5446630 h 6305193"/>
              <a:gd name="connsiteX256" fmla="*/ 3813038 w 9986683"/>
              <a:gd name="connsiteY256" fmla="*/ 5390206 h 6305193"/>
              <a:gd name="connsiteX257" fmla="*/ 3777934 w 9986683"/>
              <a:gd name="connsiteY257" fmla="*/ 5366064 h 6305193"/>
              <a:gd name="connsiteX258" fmla="*/ 3980828 w 9986683"/>
              <a:gd name="connsiteY258" fmla="*/ 5310296 h 6305193"/>
              <a:gd name="connsiteX259" fmla="*/ 3972540 w 9986683"/>
              <a:gd name="connsiteY259" fmla="*/ 5343117 h 6305193"/>
              <a:gd name="connsiteX260" fmla="*/ 3873095 w 9986683"/>
              <a:gd name="connsiteY260" fmla="*/ 5326706 h 6305193"/>
              <a:gd name="connsiteX261" fmla="*/ 4005689 w 9986683"/>
              <a:gd name="connsiteY261" fmla="*/ 5400552 h 6305193"/>
              <a:gd name="connsiteX262" fmla="*/ 4013977 w 9986683"/>
              <a:gd name="connsiteY262" fmla="*/ 5343117 h 6305193"/>
              <a:gd name="connsiteX263" fmla="*/ 4105135 w 9986683"/>
              <a:gd name="connsiteY263" fmla="*/ 5375936 h 6305193"/>
              <a:gd name="connsiteX264" fmla="*/ 4105135 w 9986683"/>
              <a:gd name="connsiteY264" fmla="*/ 5326706 h 6305193"/>
              <a:gd name="connsiteX265" fmla="*/ 5047977 w 9986683"/>
              <a:gd name="connsiteY265" fmla="*/ 5274423 h 6305193"/>
              <a:gd name="connsiteX266" fmla="*/ 5013328 w 9986683"/>
              <a:gd name="connsiteY266" fmla="*/ 5294585 h 6305193"/>
              <a:gd name="connsiteX267" fmla="*/ 5013160 w 9986683"/>
              <a:gd name="connsiteY267" fmla="*/ 5294651 h 6305193"/>
              <a:gd name="connsiteX268" fmla="*/ 5003062 w 9986683"/>
              <a:gd name="connsiteY268" fmla="*/ 5324544 h 6305193"/>
              <a:gd name="connsiteX269" fmla="*/ 4990434 w 9986683"/>
              <a:gd name="connsiteY269" fmla="*/ 5372859 h 6305193"/>
              <a:gd name="connsiteX270" fmla="*/ 4991548 w 9986683"/>
              <a:gd name="connsiteY270" fmla="*/ 5379512 h 6305193"/>
              <a:gd name="connsiteX271" fmla="*/ 5127878 w 9986683"/>
              <a:gd name="connsiteY271" fmla="*/ 5393456 h 6305193"/>
              <a:gd name="connsiteX272" fmla="*/ 5140914 w 9986683"/>
              <a:gd name="connsiteY272" fmla="*/ 5387772 h 6305193"/>
              <a:gd name="connsiteX273" fmla="*/ 5200383 w 9986683"/>
              <a:gd name="connsiteY273" fmla="*/ 5357980 h 6305193"/>
              <a:gd name="connsiteX274" fmla="*/ 5302370 w 9986683"/>
              <a:gd name="connsiteY274" fmla="*/ 5375568 h 6305193"/>
              <a:gd name="connsiteX275" fmla="*/ 5552743 w 9986683"/>
              <a:gd name="connsiteY275" fmla="*/ 5523521 h 6305193"/>
              <a:gd name="connsiteX276" fmla="*/ 5590768 w 9986683"/>
              <a:gd name="connsiteY276" fmla="*/ 5578825 h 6305193"/>
              <a:gd name="connsiteX277" fmla="*/ 5593337 w 9986683"/>
              <a:gd name="connsiteY277" fmla="*/ 5638642 h 6305193"/>
              <a:gd name="connsiteX278" fmla="*/ 5574255 w 9986683"/>
              <a:gd name="connsiteY278" fmla="*/ 5676525 h 6305193"/>
              <a:gd name="connsiteX279" fmla="*/ 5490234 w 9986683"/>
              <a:gd name="connsiteY279" fmla="*/ 5737445 h 6305193"/>
              <a:gd name="connsiteX280" fmla="*/ 5303787 w 9986683"/>
              <a:gd name="connsiteY280" fmla="*/ 5836383 h 6305193"/>
              <a:gd name="connsiteX281" fmla="*/ 5142129 w 9986683"/>
              <a:gd name="connsiteY281" fmla="*/ 5835315 h 6305193"/>
              <a:gd name="connsiteX282" fmla="*/ 5126190 w 9986683"/>
              <a:gd name="connsiteY282" fmla="*/ 5832405 h 6305193"/>
              <a:gd name="connsiteX283" fmla="*/ 5044262 w 9986683"/>
              <a:gd name="connsiteY283" fmla="*/ 5842670 h 6305193"/>
              <a:gd name="connsiteX284" fmla="*/ 4985840 w 9986683"/>
              <a:gd name="connsiteY284" fmla="*/ 5850026 h 6305193"/>
              <a:gd name="connsiteX285" fmla="*/ 5000697 w 9986683"/>
              <a:gd name="connsiteY285" fmla="*/ 5908404 h 6305193"/>
              <a:gd name="connsiteX286" fmla="*/ 5030383 w 9986683"/>
              <a:gd name="connsiteY286" fmla="*/ 5931477 h 6305193"/>
              <a:gd name="connsiteX287" fmla="*/ 5100490 w 9986683"/>
              <a:gd name="connsiteY287" fmla="*/ 5925324 h 6305193"/>
              <a:gd name="connsiteX288" fmla="*/ 5248472 w 9986683"/>
              <a:gd name="connsiteY288" fmla="*/ 5880184 h 6305193"/>
              <a:gd name="connsiteX289" fmla="*/ 5480138 w 9986683"/>
              <a:gd name="connsiteY289" fmla="*/ 5789774 h 6305193"/>
              <a:gd name="connsiteX290" fmla="*/ 5635077 w 9986683"/>
              <a:gd name="connsiteY290" fmla="*/ 5745471 h 6305193"/>
              <a:gd name="connsiteX291" fmla="*/ 5776304 w 9986683"/>
              <a:gd name="connsiteY291" fmla="*/ 5740455 h 6305193"/>
              <a:gd name="connsiteX292" fmla="*/ 5932830 w 9986683"/>
              <a:gd name="connsiteY292" fmla="*/ 5750520 h 6305193"/>
              <a:gd name="connsiteX293" fmla="*/ 6054201 w 9986683"/>
              <a:gd name="connsiteY293" fmla="*/ 5750754 h 6305193"/>
              <a:gd name="connsiteX294" fmla="*/ 6086958 w 9986683"/>
              <a:gd name="connsiteY294" fmla="*/ 5744100 h 6305193"/>
              <a:gd name="connsiteX295" fmla="*/ 6105701 w 9986683"/>
              <a:gd name="connsiteY295" fmla="*/ 5717886 h 6305193"/>
              <a:gd name="connsiteX296" fmla="*/ 6108707 w 9986683"/>
              <a:gd name="connsiteY296" fmla="*/ 5654525 h 6305193"/>
              <a:gd name="connsiteX297" fmla="*/ 6111441 w 9986683"/>
              <a:gd name="connsiteY297" fmla="*/ 5525896 h 6305193"/>
              <a:gd name="connsiteX298" fmla="*/ 6096144 w 9986683"/>
              <a:gd name="connsiteY298" fmla="*/ 5502491 h 6305193"/>
              <a:gd name="connsiteX299" fmla="*/ 6062036 w 9986683"/>
              <a:gd name="connsiteY299" fmla="*/ 5493831 h 6305193"/>
              <a:gd name="connsiteX300" fmla="*/ 5919052 w 9986683"/>
              <a:gd name="connsiteY300" fmla="*/ 5489183 h 6305193"/>
              <a:gd name="connsiteX301" fmla="*/ 5733685 w 9986683"/>
              <a:gd name="connsiteY301" fmla="*/ 5492493 h 6305193"/>
              <a:gd name="connsiteX302" fmla="*/ 5547509 w 9986683"/>
              <a:gd name="connsiteY302" fmla="*/ 5457118 h 6305193"/>
              <a:gd name="connsiteX303" fmla="*/ 5386728 w 9986683"/>
              <a:gd name="connsiteY303" fmla="*/ 5388840 h 6305193"/>
              <a:gd name="connsiteX304" fmla="*/ 5208353 w 9986683"/>
              <a:gd name="connsiteY304" fmla="*/ 5315248 h 6305193"/>
              <a:gd name="connsiteX305" fmla="*/ 5177216 w 9986683"/>
              <a:gd name="connsiteY305" fmla="*/ 5302911 h 6305193"/>
              <a:gd name="connsiteX306" fmla="*/ 5047977 w 9986683"/>
              <a:gd name="connsiteY306" fmla="*/ 5274423 h 6305193"/>
              <a:gd name="connsiteX307" fmla="*/ 3512768 w 9986683"/>
              <a:gd name="connsiteY307" fmla="*/ 5211703 h 6305193"/>
              <a:gd name="connsiteX308" fmla="*/ 3437513 w 9986683"/>
              <a:gd name="connsiteY308" fmla="*/ 5230912 h 6305193"/>
              <a:gd name="connsiteX309" fmla="*/ 3437513 w 9986683"/>
              <a:gd name="connsiteY309" fmla="*/ 5230946 h 6305193"/>
              <a:gd name="connsiteX310" fmla="*/ 3432793 w 9986683"/>
              <a:gd name="connsiteY310" fmla="*/ 5238691 h 6305193"/>
              <a:gd name="connsiteX311" fmla="*/ 3487961 w 9986683"/>
              <a:gd name="connsiteY311" fmla="*/ 5327636 h 6305193"/>
              <a:gd name="connsiteX312" fmla="*/ 3552539 w 9986683"/>
              <a:gd name="connsiteY312" fmla="*/ 5341292 h 6305193"/>
              <a:gd name="connsiteX313" fmla="*/ 3619645 w 9986683"/>
              <a:gd name="connsiteY313" fmla="*/ 5389464 h 6305193"/>
              <a:gd name="connsiteX314" fmla="*/ 3659728 w 9986683"/>
              <a:gd name="connsiteY314" fmla="*/ 5375031 h 6305193"/>
              <a:gd name="connsiteX315" fmla="*/ 3637261 w 9986683"/>
              <a:gd name="connsiteY315" fmla="*/ 5343254 h 6305193"/>
              <a:gd name="connsiteX316" fmla="*/ 3678987 w 9986683"/>
              <a:gd name="connsiteY316" fmla="*/ 5336898 h 6305193"/>
              <a:gd name="connsiteX317" fmla="*/ 3682583 w 9986683"/>
              <a:gd name="connsiteY317" fmla="*/ 5299501 h 6305193"/>
              <a:gd name="connsiteX318" fmla="*/ 3586833 w 9986683"/>
              <a:gd name="connsiteY318" fmla="*/ 5233783 h 6305193"/>
              <a:gd name="connsiteX319" fmla="*/ 3512768 w 9986683"/>
              <a:gd name="connsiteY319" fmla="*/ 5211703 h 6305193"/>
              <a:gd name="connsiteX320" fmla="*/ 3909929 w 9986683"/>
              <a:gd name="connsiteY320" fmla="*/ 5190963 h 6305193"/>
              <a:gd name="connsiteX321" fmla="*/ 3868493 w 9986683"/>
              <a:gd name="connsiteY321" fmla="*/ 5248398 h 6305193"/>
              <a:gd name="connsiteX322" fmla="*/ 3926502 w 9986683"/>
              <a:gd name="connsiteY322" fmla="*/ 5207373 h 6305193"/>
              <a:gd name="connsiteX323" fmla="*/ 3652880 w 9986683"/>
              <a:gd name="connsiteY323" fmla="*/ 5154041 h 6305193"/>
              <a:gd name="connsiteX324" fmla="*/ 3611444 w 9986683"/>
              <a:gd name="connsiteY324" fmla="*/ 5219681 h 6305193"/>
              <a:gd name="connsiteX325" fmla="*/ 3661168 w 9986683"/>
              <a:gd name="connsiteY325" fmla="*/ 5186861 h 6305193"/>
              <a:gd name="connsiteX326" fmla="*/ 8784472 w 9986683"/>
              <a:gd name="connsiteY326" fmla="*/ 5124464 h 6305193"/>
              <a:gd name="connsiteX327" fmla="*/ 8743206 w 9986683"/>
              <a:gd name="connsiteY327" fmla="*/ 5124797 h 6305193"/>
              <a:gd name="connsiteX328" fmla="*/ 8743104 w 9986683"/>
              <a:gd name="connsiteY328" fmla="*/ 5151312 h 6305193"/>
              <a:gd name="connsiteX329" fmla="*/ 8735235 w 9986683"/>
              <a:gd name="connsiteY329" fmla="*/ 5386402 h 6305193"/>
              <a:gd name="connsiteX330" fmla="*/ 8735201 w 9986683"/>
              <a:gd name="connsiteY330" fmla="*/ 5386368 h 6305193"/>
              <a:gd name="connsiteX331" fmla="*/ 8716931 w 9986683"/>
              <a:gd name="connsiteY331" fmla="*/ 5441302 h 6305193"/>
              <a:gd name="connsiteX332" fmla="*/ 8651486 w 9986683"/>
              <a:gd name="connsiteY332" fmla="*/ 5504463 h 6305193"/>
              <a:gd name="connsiteX333" fmla="*/ 8640104 w 9986683"/>
              <a:gd name="connsiteY333" fmla="*/ 5513558 h 6305193"/>
              <a:gd name="connsiteX334" fmla="*/ 8677151 w 9986683"/>
              <a:gd name="connsiteY334" fmla="*/ 5527736 h 6305193"/>
              <a:gd name="connsiteX335" fmla="*/ 8796159 w 9986683"/>
              <a:gd name="connsiteY335" fmla="*/ 5558262 h 6305193"/>
              <a:gd name="connsiteX336" fmla="*/ 9024682 w 9986683"/>
              <a:gd name="connsiteY336" fmla="*/ 5600560 h 6305193"/>
              <a:gd name="connsiteX337" fmla="*/ 9224536 w 9986683"/>
              <a:gd name="connsiteY337" fmla="*/ 5631053 h 6305193"/>
              <a:gd name="connsiteX338" fmla="*/ 9338037 w 9986683"/>
              <a:gd name="connsiteY338" fmla="*/ 5646803 h 6305193"/>
              <a:gd name="connsiteX339" fmla="*/ 9368532 w 9986683"/>
              <a:gd name="connsiteY339" fmla="*/ 5655295 h 6305193"/>
              <a:gd name="connsiteX340" fmla="*/ 9368972 w 9986683"/>
              <a:gd name="connsiteY340" fmla="*/ 5707455 h 6305193"/>
              <a:gd name="connsiteX341" fmla="*/ 9328446 w 9986683"/>
              <a:gd name="connsiteY341" fmla="*/ 5723371 h 6305193"/>
              <a:gd name="connsiteX342" fmla="*/ 9280628 w 9986683"/>
              <a:gd name="connsiteY342" fmla="*/ 5733000 h 6305193"/>
              <a:gd name="connsiteX343" fmla="*/ 8951501 w 9986683"/>
              <a:gd name="connsiteY343" fmla="*/ 5786732 h 6305193"/>
              <a:gd name="connsiteX344" fmla="*/ 8681136 w 9986683"/>
              <a:gd name="connsiteY344" fmla="*/ 5834312 h 6305193"/>
              <a:gd name="connsiteX345" fmla="*/ 8640509 w 9986683"/>
              <a:gd name="connsiteY345" fmla="*/ 5842604 h 6305193"/>
              <a:gd name="connsiteX346" fmla="*/ 8660570 w 9986683"/>
              <a:gd name="connsiteY346" fmla="*/ 5857783 h 6305193"/>
              <a:gd name="connsiteX347" fmla="*/ 8724935 w 9986683"/>
              <a:gd name="connsiteY347" fmla="*/ 5975076 h 6305193"/>
              <a:gd name="connsiteX348" fmla="*/ 8726996 w 9986683"/>
              <a:gd name="connsiteY348" fmla="*/ 6025098 h 6305193"/>
              <a:gd name="connsiteX349" fmla="*/ 8723754 w 9986683"/>
              <a:gd name="connsiteY349" fmla="*/ 6196926 h 6305193"/>
              <a:gd name="connsiteX350" fmla="*/ 8722031 w 9986683"/>
              <a:gd name="connsiteY350" fmla="*/ 6225178 h 6305193"/>
              <a:gd name="connsiteX351" fmla="*/ 8743172 w 9986683"/>
              <a:gd name="connsiteY351" fmla="*/ 6226249 h 6305193"/>
              <a:gd name="connsiteX352" fmla="*/ 8859444 w 9986683"/>
              <a:gd name="connsiteY352" fmla="*/ 6230629 h 6305193"/>
              <a:gd name="connsiteX353" fmla="*/ 9117247 w 9986683"/>
              <a:gd name="connsiteY353" fmla="*/ 6240226 h 6305193"/>
              <a:gd name="connsiteX354" fmla="*/ 9231695 w 9986683"/>
              <a:gd name="connsiteY354" fmla="*/ 6236012 h 6305193"/>
              <a:gd name="connsiteX355" fmla="*/ 9477543 w 9986683"/>
              <a:gd name="connsiteY355" fmla="*/ 6181245 h 6305193"/>
              <a:gd name="connsiteX356" fmla="*/ 9653825 w 9986683"/>
              <a:gd name="connsiteY356" fmla="*/ 6096350 h 6305193"/>
              <a:gd name="connsiteX357" fmla="*/ 9698571 w 9986683"/>
              <a:gd name="connsiteY357" fmla="*/ 6067060 h 6305193"/>
              <a:gd name="connsiteX358" fmla="*/ 9763207 w 9986683"/>
              <a:gd name="connsiteY358" fmla="*/ 6016706 h 6305193"/>
              <a:gd name="connsiteX359" fmla="*/ 9821327 w 9986683"/>
              <a:gd name="connsiteY359" fmla="*/ 5961336 h 6305193"/>
              <a:gd name="connsiteX360" fmla="*/ 9854287 w 9986683"/>
              <a:gd name="connsiteY360" fmla="*/ 5923553 h 6305193"/>
              <a:gd name="connsiteX361" fmla="*/ 9878062 w 9986683"/>
              <a:gd name="connsiteY361" fmla="*/ 5895901 h 6305193"/>
              <a:gd name="connsiteX362" fmla="*/ 9984133 w 9986683"/>
              <a:gd name="connsiteY362" fmla="*/ 5711200 h 6305193"/>
              <a:gd name="connsiteX363" fmla="*/ 9984032 w 9986683"/>
              <a:gd name="connsiteY363" fmla="*/ 5687394 h 6305193"/>
              <a:gd name="connsiteX364" fmla="*/ 9921388 w 9986683"/>
              <a:gd name="connsiteY364" fmla="*/ 5556725 h 6305193"/>
              <a:gd name="connsiteX365" fmla="*/ 9849796 w 9986683"/>
              <a:gd name="connsiteY365" fmla="*/ 5454210 h 6305193"/>
              <a:gd name="connsiteX366" fmla="*/ 9790662 w 9986683"/>
              <a:gd name="connsiteY366" fmla="*/ 5390481 h 6305193"/>
              <a:gd name="connsiteX367" fmla="*/ 9720151 w 9986683"/>
              <a:gd name="connsiteY367" fmla="*/ 5328591 h 6305193"/>
              <a:gd name="connsiteX368" fmla="*/ 9575715 w 9986683"/>
              <a:gd name="connsiteY368" fmla="*/ 5237846 h 6305193"/>
              <a:gd name="connsiteX369" fmla="*/ 9121165 w 9986683"/>
              <a:gd name="connsiteY369" fmla="*/ 5130716 h 6305193"/>
              <a:gd name="connsiteX370" fmla="*/ 8981389 w 9986683"/>
              <a:gd name="connsiteY370" fmla="*/ 5128543 h 6305193"/>
              <a:gd name="connsiteX371" fmla="*/ 8883792 w 9986683"/>
              <a:gd name="connsiteY371" fmla="*/ 5126971 h 6305193"/>
              <a:gd name="connsiteX372" fmla="*/ 8784472 w 9986683"/>
              <a:gd name="connsiteY372" fmla="*/ 5124464 h 6305193"/>
              <a:gd name="connsiteX373" fmla="*/ 8705991 w 9986683"/>
              <a:gd name="connsiteY373" fmla="*/ 5107343 h 6305193"/>
              <a:gd name="connsiteX374" fmla="*/ 8697649 w 9986683"/>
              <a:gd name="connsiteY374" fmla="*/ 5131250 h 6305193"/>
              <a:gd name="connsiteX375" fmla="*/ 8694170 w 9986683"/>
              <a:gd name="connsiteY375" fmla="*/ 5221126 h 6305193"/>
              <a:gd name="connsiteX376" fmla="*/ 8694136 w 9986683"/>
              <a:gd name="connsiteY376" fmla="*/ 5221160 h 6305193"/>
              <a:gd name="connsiteX377" fmla="*/ 8690895 w 9986683"/>
              <a:gd name="connsiteY377" fmla="*/ 5354436 h 6305193"/>
              <a:gd name="connsiteX378" fmla="*/ 8608293 w 9986683"/>
              <a:gd name="connsiteY378" fmla="*/ 5484402 h 6305193"/>
              <a:gd name="connsiteX379" fmla="*/ 8580905 w 9986683"/>
              <a:gd name="connsiteY379" fmla="*/ 5500886 h 6305193"/>
              <a:gd name="connsiteX380" fmla="*/ 8644022 w 9986683"/>
              <a:gd name="connsiteY380" fmla="*/ 5474103 h 6305193"/>
              <a:gd name="connsiteX381" fmla="*/ 8706835 w 9986683"/>
              <a:gd name="connsiteY381" fmla="*/ 5375066 h 6305193"/>
              <a:gd name="connsiteX382" fmla="*/ 8711496 w 9986683"/>
              <a:gd name="connsiteY382" fmla="*/ 5123594 h 6305193"/>
              <a:gd name="connsiteX383" fmla="*/ 8705991 w 9986683"/>
              <a:gd name="connsiteY383" fmla="*/ 5107343 h 6305193"/>
              <a:gd name="connsiteX384" fmla="*/ 3550564 w 9986683"/>
              <a:gd name="connsiteY384" fmla="*/ 5090494 h 6305193"/>
              <a:gd name="connsiteX385" fmla="*/ 3517415 w 9986683"/>
              <a:gd name="connsiteY385" fmla="*/ 5106905 h 6305193"/>
              <a:gd name="connsiteX386" fmla="*/ 3517415 w 9986683"/>
              <a:gd name="connsiteY386" fmla="*/ 5180750 h 6305193"/>
              <a:gd name="connsiteX387" fmla="*/ 3176118 w 9986683"/>
              <a:gd name="connsiteY387" fmla="*/ 4909340 h 6305193"/>
              <a:gd name="connsiteX388" fmla="*/ 3146496 w 9986683"/>
              <a:gd name="connsiteY388" fmla="*/ 4914363 h 6305193"/>
              <a:gd name="connsiteX389" fmla="*/ 3146496 w 9986683"/>
              <a:gd name="connsiteY389" fmla="*/ 4914330 h 6305193"/>
              <a:gd name="connsiteX390" fmla="*/ 3116721 w 9986683"/>
              <a:gd name="connsiteY390" fmla="*/ 4972458 h 6305193"/>
              <a:gd name="connsiteX391" fmla="*/ 3126937 w 9986683"/>
              <a:gd name="connsiteY391" fmla="*/ 4998466 h 6305193"/>
              <a:gd name="connsiteX392" fmla="*/ 3256295 w 9986683"/>
              <a:gd name="connsiteY392" fmla="*/ 5203501 h 6305193"/>
              <a:gd name="connsiteX393" fmla="*/ 3360932 w 9986683"/>
              <a:gd name="connsiteY393" fmla="*/ 5367569 h 6305193"/>
              <a:gd name="connsiteX394" fmla="*/ 3391652 w 9986683"/>
              <a:gd name="connsiteY394" fmla="*/ 5415013 h 6305193"/>
              <a:gd name="connsiteX395" fmla="*/ 3461221 w 9986683"/>
              <a:gd name="connsiteY395" fmla="*/ 5432073 h 6305193"/>
              <a:gd name="connsiteX396" fmla="*/ 3489209 w 9986683"/>
              <a:gd name="connsiteY396" fmla="*/ 5363128 h 6305193"/>
              <a:gd name="connsiteX397" fmla="*/ 3477912 w 9986683"/>
              <a:gd name="connsiteY397" fmla="*/ 5342360 h 6305193"/>
              <a:gd name="connsiteX398" fmla="*/ 3230699 w 9986683"/>
              <a:gd name="connsiteY398" fmla="*/ 4954763 h 6305193"/>
              <a:gd name="connsiteX399" fmla="*/ 3206925 w 9986683"/>
              <a:gd name="connsiteY399" fmla="*/ 4923244 h 6305193"/>
              <a:gd name="connsiteX400" fmla="*/ 3176118 w 9986683"/>
              <a:gd name="connsiteY400" fmla="*/ 4909340 h 6305193"/>
              <a:gd name="connsiteX401" fmla="*/ 3847630 w 9986683"/>
              <a:gd name="connsiteY401" fmla="*/ 4854410 h 6305193"/>
              <a:gd name="connsiteX402" fmla="*/ 3797905 w 9986683"/>
              <a:gd name="connsiteY402" fmla="*/ 5026716 h 6305193"/>
              <a:gd name="connsiteX403" fmla="*/ 3715035 w 9986683"/>
              <a:gd name="connsiteY403" fmla="*/ 4969281 h 6305193"/>
              <a:gd name="connsiteX404" fmla="*/ 3690173 w 9986683"/>
              <a:gd name="connsiteY404" fmla="*/ 5231843 h 6305193"/>
              <a:gd name="connsiteX405" fmla="*/ 3756469 w 9986683"/>
              <a:gd name="connsiteY405" fmla="*/ 5059537 h 6305193"/>
              <a:gd name="connsiteX406" fmla="*/ 3806193 w 9986683"/>
              <a:gd name="connsiteY406" fmla="*/ 5092358 h 6305193"/>
              <a:gd name="connsiteX407" fmla="*/ 3905638 w 9986683"/>
              <a:gd name="connsiteY407" fmla="*/ 4895436 h 6305193"/>
              <a:gd name="connsiteX408" fmla="*/ 3076220 w 9986683"/>
              <a:gd name="connsiteY408" fmla="*/ 4454513 h 6305193"/>
              <a:gd name="connsiteX409" fmla="*/ 3055211 w 9986683"/>
              <a:gd name="connsiteY409" fmla="*/ 4464864 h 6305193"/>
              <a:gd name="connsiteX410" fmla="*/ 2976944 w 9986683"/>
              <a:gd name="connsiteY410" fmla="*/ 4593675 h 6305193"/>
              <a:gd name="connsiteX411" fmla="*/ 2985610 w 9986683"/>
              <a:gd name="connsiteY411" fmla="*/ 4719847 h 6305193"/>
              <a:gd name="connsiteX412" fmla="*/ 3000617 w 9986683"/>
              <a:gd name="connsiteY412" fmla="*/ 4864448 h 6305193"/>
              <a:gd name="connsiteX413" fmla="*/ 3007258 w 9986683"/>
              <a:gd name="connsiteY413" fmla="*/ 4939071 h 6305193"/>
              <a:gd name="connsiteX414" fmla="*/ 3014577 w 9986683"/>
              <a:gd name="connsiteY414" fmla="*/ 4986080 h 6305193"/>
              <a:gd name="connsiteX415" fmla="*/ 3083403 w 9986683"/>
              <a:gd name="connsiteY415" fmla="*/ 5069582 h 6305193"/>
              <a:gd name="connsiteX416" fmla="*/ 3161975 w 9986683"/>
              <a:gd name="connsiteY416" fmla="*/ 5088347 h 6305193"/>
              <a:gd name="connsiteX417" fmla="*/ 3111796 w 9986683"/>
              <a:gd name="connsiteY417" fmla="*/ 5005879 h 6305193"/>
              <a:gd name="connsiteX418" fmla="*/ 3107987 w 9986683"/>
              <a:gd name="connsiteY418" fmla="*/ 4926182 h 6305193"/>
              <a:gd name="connsiteX419" fmla="*/ 3107953 w 9986683"/>
              <a:gd name="connsiteY419" fmla="*/ 4926215 h 6305193"/>
              <a:gd name="connsiteX420" fmla="*/ 3113618 w 9986683"/>
              <a:gd name="connsiteY420" fmla="*/ 4891360 h 6305193"/>
              <a:gd name="connsiteX421" fmla="*/ 3112099 w 9986683"/>
              <a:gd name="connsiteY421" fmla="*/ 4869624 h 6305193"/>
              <a:gd name="connsiteX422" fmla="*/ 3093857 w 9986683"/>
              <a:gd name="connsiteY422" fmla="*/ 4676141 h 6305193"/>
              <a:gd name="connsiteX423" fmla="*/ 3089337 w 9986683"/>
              <a:gd name="connsiteY423" fmla="*/ 4619784 h 6305193"/>
              <a:gd name="connsiteX424" fmla="*/ 3104141 w 9986683"/>
              <a:gd name="connsiteY424" fmla="*/ 4562156 h 6305193"/>
              <a:gd name="connsiteX425" fmla="*/ 3076220 w 9986683"/>
              <a:gd name="connsiteY425" fmla="*/ 4454513 h 6305193"/>
              <a:gd name="connsiteX426" fmla="*/ 3226079 w 9986683"/>
              <a:gd name="connsiteY426" fmla="*/ 4438086 h 6305193"/>
              <a:gd name="connsiteX427" fmla="*/ 3236433 w 9986683"/>
              <a:gd name="connsiteY427" fmla="*/ 4478486 h 6305193"/>
              <a:gd name="connsiteX428" fmla="*/ 3250191 w 9986683"/>
              <a:gd name="connsiteY428" fmla="*/ 4550237 h 6305193"/>
              <a:gd name="connsiteX429" fmla="*/ 3254203 w 9986683"/>
              <a:gd name="connsiteY429" fmla="*/ 4560320 h 6305193"/>
              <a:gd name="connsiteX430" fmla="*/ 3266848 w 9986683"/>
              <a:gd name="connsiteY430" fmla="*/ 4605561 h 6305193"/>
              <a:gd name="connsiteX431" fmla="*/ 3274200 w 9986683"/>
              <a:gd name="connsiteY431" fmla="*/ 4689497 h 6305193"/>
              <a:gd name="connsiteX432" fmla="*/ 3274234 w 9986683"/>
              <a:gd name="connsiteY432" fmla="*/ 4689497 h 6305193"/>
              <a:gd name="connsiteX433" fmla="*/ 3292477 w 9986683"/>
              <a:gd name="connsiteY433" fmla="*/ 4876167 h 6305193"/>
              <a:gd name="connsiteX434" fmla="*/ 3297704 w 9986683"/>
              <a:gd name="connsiteY434" fmla="*/ 4923612 h 6305193"/>
              <a:gd name="connsiteX435" fmla="*/ 3277470 w 9986683"/>
              <a:gd name="connsiteY435" fmla="*/ 4964478 h 6305193"/>
              <a:gd name="connsiteX436" fmla="*/ 3262599 w 9986683"/>
              <a:gd name="connsiteY436" fmla="*/ 4972591 h 6305193"/>
              <a:gd name="connsiteX437" fmla="*/ 3320465 w 9986683"/>
              <a:gd name="connsiteY437" fmla="*/ 5063707 h 6305193"/>
              <a:gd name="connsiteX438" fmla="*/ 3330515 w 9986683"/>
              <a:gd name="connsiteY438" fmla="*/ 5061802 h 6305193"/>
              <a:gd name="connsiteX439" fmla="*/ 3407333 w 9986683"/>
              <a:gd name="connsiteY439" fmla="*/ 4910055 h 6305193"/>
              <a:gd name="connsiteX440" fmla="*/ 3402173 w 9986683"/>
              <a:gd name="connsiteY440" fmla="*/ 4857471 h 6305193"/>
              <a:gd name="connsiteX441" fmla="*/ 3408040 w 9986683"/>
              <a:gd name="connsiteY441" fmla="*/ 4856469 h 6305193"/>
              <a:gd name="connsiteX442" fmla="*/ 3386562 w 9986683"/>
              <a:gd name="connsiteY442" fmla="*/ 4700581 h 6305193"/>
              <a:gd name="connsiteX443" fmla="*/ 3378872 w 9986683"/>
              <a:gd name="connsiteY443" fmla="*/ 4600084 h 6305193"/>
              <a:gd name="connsiteX444" fmla="*/ 3360561 w 9986683"/>
              <a:gd name="connsiteY444" fmla="*/ 4521256 h 6305193"/>
              <a:gd name="connsiteX445" fmla="*/ 3226079 w 9986683"/>
              <a:gd name="connsiteY445" fmla="*/ 4438086 h 6305193"/>
              <a:gd name="connsiteX446" fmla="*/ 3068915 w 9986683"/>
              <a:gd name="connsiteY446" fmla="*/ 4010609 h 6305193"/>
              <a:gd name="connsiteX447" fmla="*/ 3034776 w 9986683"/>
              <a:gd name="connsiteY447" fmla="*/ 4012026 h 6305193"/>
              <a:gd name="connsiteX448" fmla="*/ 2996435 w 9986683"/>
              <a:gd name="connsiteY448" fmla="*/ 4061973 h 6305193"/>
              <a:gd name="connsiteX449" fmla="*/ 2999436 w 9986683"/>
              <a:gd name="connsiteY449" fmla="*/ 4086915 h 6305193"/>
              <a:gd name="connsiteX450" fmla="*/ 3034473 w 9986683"/>
              <a:gd name="connsiteY450" fmla="*/ 4221367 h 6305193"/>
              <a:gd name="connsiteX451" fmla="*/ 3125893 w 9986683"/>
              <a:gd name="connsiteY451" fmla="*/ 4557715 h 6305193"/>
              <a:gd name="connsiteX452" fmla="*/ 3178397 w 9986683"/>
              <a:gd name="connsiteY452" fmla="*/ 4597347 h 6305193"/>
              <a:gd name="connsiteX453" fmla="*/ 3231037 w 9986683"/>
              <a:gd name="connsiteY453" fmla="*/ 4550537 h 6305193"/>
              <a:gd name="connsiteX454" fmla="*/ 3227664 w 9986683"/>
              <a:gd name="connsiteY454" fmla="*/ 4514478 h 6305193"/>
              <a:gd name="connsiteX455" fmla="*/ 3169495 w 9986683"/>
              <a:gd name="connsiteY455" fmla="*/ 4289344 h 6305193"/>
              <a:gd name="connsiteX456" fmla="*/ 3168482 w 9986683"/>
              <a:gd name="connsiteY456" fmla="*/ 4289612 h 6305193"/>
              <a:gd name="connsiteX457" fmla="*/ 3110582 w 9986683"/>
              <a:gd name="connsiteY457" fmla="*/ 4067350 h 6305193"/>
              <a:gd name="connsiteX458" fmla="*/ 3110617 w 9986683"/>
              <a:gd name="connsiteY458" fmla="*/ 4067350 h 6305193"/>
              <a:gd name="connsiteX459" fmla="*/ 3096555 w 9986683"/>
              <a:gd name="connsiteY459" fmla="*/ 4033829 h 6305193"/>
              <a:gd name="connsiteX460" fmla="*/ 3068915 w 9986683"/>
              <a:gd name="connsiteY460" fmla="*/ 4010609 h 6305193"/>
              <a:gd name="connsiteX461" fmla="*/ 947578 w 9986683"/>
              <a:gd name="connsiteY461" fmla="*/ 3753104 h 6305193"/>
              <a:gd name="connsiteX462" fmla="*/ 707312 w 9986683"/>
              <a:gd name="connsiteY462" fmla="*/ 6305193 h 6305193"/>
              <a:gd name="connsiteX463" fmla="*/ 2308211 w 9986683"/>
              <a:gd name="connsiteY463" fmla="*/ 6305193 h 6305193"/>
              <a:gd name="connsiteX464" fmla="*/ 2247345 w 9986683"/>
              <a:gd name="connsiteY464" fmla="*/ 5039633 h 6305193"/>
              <a:gd name="connsiteX465" fmla="*/ 2221311 w 9986683"/>
              <a:gd name="connsiteY465" fmla="*/ 4266942 h 6305193"/>
              <a:gd name="connsiteX466" fmla="*/ 2204651 w 9986683"/>
              <a:gd name="connsiteY466" fmla="*/ 3810532 h 6305193"/>
              <a:gd name="connsiteX467" fmla="*/ 2726629 w 9986683"/>
              <a:gd name="connsiteY467" fmla="*/ 3663191 h 6305193"/>
              <a:gd name="connsiteX468" fmla="*/ 2684714 w 9986683"/>
              <a:gd name="connsiteY468" fmla="*/ 3735141 h 6305193"/>
              <a:gd name="connsiteX469" fmla="*/ 2705788 w 9986683"/>
              <a:gd name="connsiteY469" fmla="*/ 3856739 h 6305193"/>
              <a:gd name="connsiteX470" fmla="*/ 2819127 w 9986683"/>
              <a:gd name="connsiteY470" fmla="*/ 4064745 h 6305193"/>
              <a:gd name="connsiteX471" fmla="*/ 2870149 w 9986683"/>
              <a:gd name="connsiteY471" fmla="*/ 4155527 h 6305193"/>
              <a:gd name="connsiteX472" fmla="*/ 2870216 w 9986683"/>
              <a:gd name="connsiteY472" fmla="*/ 4155494 h 6305193"/>
              <a:gd name="connsiteX473" fmla="*/ 3016229 w 9986683"/>
              <a:gd name="connsiteY473" fmla="*/ 4222202 h 6305193"/>
              <a:gd name="connsiteX474" fmla="*/ 2989827 w 9986683"/>
              <a:gd name="connsiteY474" fmla="*/ 4121873 h 6305193"/>
              <a:gd name="connsiteX475" fmla="*/ 2978733 w 9986683"/>
              <a:gd name="connsiteY475" fmla="*/ 4110319 h 6305193"/>
              <a:gd name="connsiteX476" fmla="*/ 2955025 w 9986683"/>
              <a:gd name="connsiteY476" fmla="*/ 4083576 h 6305193"/>
              <a:gd name="connsiteX477" fmla="*/ 2942683 w 9986683"/>
              <a:gd name="connsiteY477" fmla="*/ 4058202 h 6305193"/>
              <a:gd name="connsiteX478" fmla="*/ 2804155 w 9986683"/>
              <a:gd name="connsiteY478" fmla="*/ 3802886 h 6305193"/>
              <a:gd name="connsiteX479" fmla="*/ 2801322 w 9986683"/>
              <a:gd name="connsiteY479" fmla="*/ 3742219 h 6305193"/>
              <a:gd name="connsiteX480" fmla="*/ 2726629 w 9986683"/>
              <a:gd name="connsiteY480" fmla="*/ 3663191 h 6305193"/>
              <a:gd name="connsiteX481" fmla="*/ 2911965 w 9986683"/>
              <a:gd name="connsiteY481" fmla="*/ 3573895 h 6305193"/>
              <a:gd name="connsiteX482" fmla="*/ 2858277 w 9986683"/>
              <a:gd name="connsiteY482" fmla="*/ 3585833 h 6305193"/>
              <a:gd name="connsiteX483" fmla="*/ 2858312 w 9986683"/>
              <a:gd name="connsiteY483" fmla="*/ 3585867 h 6305193"/>
              <a:gd name="connsiteX484" fmla="*/ 2939883 w 9986683"/>
              <a:gd name="connsiteY484" fmla="*/ 3681455 h 6305193"/>
              <a:gd name="connsiteX485" fmla="*/ 2964905 w 9986683"/>
              <a:gd name="connsiteY485" fmla="*/ 3718214 h 6305193"/>
              <a:gd name="connsiteX486" fmla="*/ 2992354 w 9986683"/>
              <a:gd name="connsiteY486" fmla="*/ 3776209 h 6305193"/>
              <a:gd name="connsiteX487" fmla="*/ 3116115 w 9986683"/>
              <a:gd name="connsiteY487" fmla="*/ 4007253 h 6305193"/>
              <a:gd name="connsiteX488" fmla="*/ 3122249 w 9986683"/>
              <a:gd name="connsiteY488" fmla="*/ 4022544 h 6305193"/>
              <a:gd name="connsiteX489" fmla="*/ 3153274 w 9986683"/>
              <a:gd name="connsiteY489" fmla="*/ 4159467 h 6305193"/>
              <a:gd name="connsiteX490" fmla="*/ 3198563 w 9986683"/>
              <a:gd name="connsiteY490" fmla="*/ 4123609 h 6305193"/>
              <a:gd name="connsiteX491" fmla="*/ 3218997 w 9986683"/>
              <a:gd name="connsiteY491" fmla="*/ 3964349 h 6305193"/>
              <a:gd name="connsiteX492" fmla="*/ 3050727 w 9986683"/>
              <a:gd name="connsiteY492" fmla="*/ 3651974 h 6305193"/>
              <a:gd name="connsiteX493" fmla="*/ 2965175 w 9986683"/>
              <a:gd name="connsiteY493" fmla="*/ 3582093 h 6305193"/>
              <a:gd name="connsiteX494" fmla="*/ 2911965 w 9986683"/>
              <a:gd name="connsiteY494" fmla="*/ 3573895 h 6305193"/>
              <a:gd name="connsiteX495" fmla="*/ 2562573 w 9986683"/>
              <a:gd name="connsiteY495" fmla="*/ 3470579 h 6305193"/>
              <a:gd name="connsiteX496" fmla="*/ 2562539 w 9986683"/>
              <a:gd name="connsiteY496" fmla="*/ 3470579 h 6305193"/>
              <a:gd name="connsiteX497" fmla="*/ 2562548 w 9986683"/>
              <a:gd name="connsiteY497" fmla="*/ 3470589 h 6305193"/>
              <a:gd name="connsiteX498" fmla="*/ 2562573 w 9986683"/>
              <a:gd name="connsiteY498" fmla="*/ 3470579 h 6305193"/>
              <a:gd name="connsiteX499" fmla="*/ 1061118 w 9986683"/>
              <a:gd name="connsiteY499" fmla="*/ 3452283 h 6305193"/>
              <a:gd name="connsiteX500" fmla="*/ 1175467 w 9986683"/>
              <a:gd name="connsiteY500" fmla="*/ 3545267 h 6305193"/>
              <a:gd name="connsiteX501" fmla="*/ 1132607 w 9986683"/>
              <a:gd name="connsiteY501" fmla="*/ 3560192 h 6305193"/>
              <a:gd name="connsiteX502" fmla="*/ 1089241 w 9986683"/>
              <a:gd name="connsiteY502" fmla="*/ 3548839 h 6305193"/>
              <a:gd name="connsiteX503" fmla="*/ 1061118 w 9986683"/>
              <a:gd name="connsiteY503" fmla="*/ 3452283 h 6305193"/>
              <a:gd name="connsiteX504" fmla="*/ 1145899 w 9986683"/>
              <a:gd name="connsiteY504" fmla="*/ 3405517 h 6305193"/>
              <a:gd name="connsiteX505" fmla="*/ 1210235 w 9986683"/>
              <a:gd name="connsiteY505" fmla="*/ 3500861 h 6305193"/>
              <a:gd name="connsiteX506" fmla="*/ 1102595 w 9986683"/>
              <a:gd name="connsiteY506" fmla="*/ 3412550 h 6305193"/>
              <a:gd name="connsiteX507" fmla="*/ 1145899 w 9986683"/>
              <a:gd name="connsiteY507" fmla="*/ 3405517 h 6305193"/>
              <a:gd name="connsiteX508" fmla="*/ 2555964 w 9986683"/>
              <a:gd name="connsiteY508" fmla="*/ 3314357 h 6305193"/>
              <a:gd name="connsiteX509" fmla="*/ 2525413 w 9986683"/>
              <a:gd name="connsiteY509" fmla="*/ 3402468 h 6305193"/>
              <a:gd name="connsiteX510" fmla="*/ 2591471 w 9986683"/>
              <a:gd name="connsiteY510" fmla="*/ 3476388 h 6305193"/>
              <a:gd name="connsiteX511" fmla="*/ 2736138 w 9986683"/>
              <a:gd name="connsiteY511" fmla="*/ 3643259 h 6305193"/>
              <a:gd name="connsiteX512" fmla="*/ 2785339 w 9986683"/>
              <a:gd name="connsiteY512" fmla="*/ 3698083 h 6305193"/>
              <a:gd name="connsiteX513" fmla="*/ 2846542 w 9986683"/>
              <a:gd name="connsiteY513" fmla="*/ 3768833 h 6305193"/>
              <a:gd name="connsiteX514" fmla="*/ 2868462 w 9986683"/>
              <a:gd name="connsiteY514" fmla="*/ 3786861 h 6305193"/>
              <a:gd name="connsiteX515" fmla="*/ 2909231 w 9986683"/>
              <a:gd name="connsiteY515" fmla="*/ 3793037 h 6305193"/>
              <a:gd name="connsiteX516" fmla="*/ 2941065 w 9986683"/>
              <a:gd name="connsiteY516" fmla="*/ 3769566 h 6305193"/>
              <a:gd name="connsiteX517" fmla="*/ 2931521 w 9986683"/>
              <a:gd name="connsiteY517" fmla="*/ 3696713 h 6305193"/>
              <a:gd name="connsiteX518" fmla="*/ 2873555 w 9986683"/>
              <a:gd name="connsiteY518" fmla="*/ 3630806 h 6305193"/>
              <a:gd name="connsiteX519" fmla="*/ 2614200 w 9986683"/>
              <a:gd name="connsiteY519" fmla="*/ 3334089 h 6305193"/>
              <a:gd name="connsiteX520" fmla="*/ 2555964 w 9986683"/>
              <a:gd name="connsiteY520" fmla="*/ 3314357 h 6305193"/>
              <a:gd name="connsiteX521" fmla="*/ 1223218 w 9986683"/>
              <a:gd name="connsiteY521" fmla="*/ 2929731 h 6305193"/>
              <a:gd name="connsiteX522" fmla="*/ 1220317 w 9986683"/>
              <a:gd name="connsiteY522" fmla="*/ 3019678 h 6305193"/>
              <a:gd name="connsiteX523" fmla="*/ 1126032 w 9986683"/>
              <a:gd name="connsiteY523" fmla="*/ 3043116 h 6305193"/>
              <a:gd name="connsiteX524" fmla="*/ 1173951 w 9986683"/>
              <a:gd name="connsiteY524" fmla="*/ 2987390 h 6305193"/>
              <a:gd name="connsiteX525" fmla="*/ 1179650 w 9986683"/>
              <a:gd name="connsiteY525" fmla="*/ 2895408 h 6305193"/>
              <a:gd name="connsiteX526" fmla="*/ 1086106 w 9986683"/>
              <a:gd name="connsiteY526" fmla="*/ 3002683 h 6305193"/>
              <a:gd name="connsiteX527" fmla="*/ 1086106 w 9986683"/>
              <a:gd name="connsiteY527" fmla="*/ 3002649 h 6305193"/>
              <a:gd name="connsiteX528" fmla="*/ 1101247 w 9986683"/>
              <a:gd name="connsiteY528" fmla="*/ 2916543 h 6305193"/>
              <a:gd name="connsiteX529" fmla="*/ 1179650 w 9986683"/>
              <a:gd name="connsiteY529" fmla="*/ 2895408 h 6305193"/>
              <a:gd name="connsiteX530" fmla="*/ 929806 w 9986683"/>
              <a:gd name="connsiteY530" fmla="*/ 2732176 h 6305193"/>
              <a:gd name="connsiteX531" fmla="*/ 858720 w 9986683"/>
              <a:gd name="connsiteY531" fmla="*/ 2749036 h 6305193"/>
              <a:gd name="connsiteX532" fmla="*/ 794313 w 9986683"/>
              <a:gd name="connsiteY532" fmla="*/ 2858548 h 6305193"/>
              <a:gd name="connsiteX533" fmla="*/ 790535 w 9986683"/>
              <a:gd name="connsiteY533" fmla="*/ 2962552 h 6305193"/>
              <a:gd name="connsiteX534" fmla="*/ 777824 w 9986683"/>
              <a:gd name="connsiteY534" fmla="*/ 3223643 h 6305193"/>
              <a:gd name="connsiteX535" fmla="*/ 760962 w 9986683"/>
              <a:gd name="connsiteY535" fmla="*/ 3580391 h 6305193"/>
              <a:gd name="connsiteX536" fmla="*/ 774889 w 9986683"/>
              <a:gd name="connsiteY536" fmla="*/ 3639888 h 6305193"/>
              <a:gd name="connsiteX537" fmla="*/ 888026 w 9986683"/>
              <a:gd name="connsiteY537" fmla="*/ 3709033 h 6305193"/>
              <a:gd name="connsiteX538" fmla="*/ 1148896 w 9986683"/>
              <a:gd name="connsiteY538" fmla="*/ 3720019 h 6305193"/>
              <a:gd name="connsiteX539" fmla="*/ 1279366 w 9986683"/>
              <a:gd name="connsiteY539" fmla="*/ 3723924 h 6305193"/>
              <a:gd name="connsiteX540" fmla="*/ 1381305 w 9986683"/>
              <a:gd name="connsiteY540" fmla="*/ 3731037 h 6305193"/>
              <a:gd name="connsiteX541" fmla="*/ 1568292 w 9986683"/>
              <a:gd name="connsiteY541" fmla="*/ 3737781 h 6305193"/>
              <a:gd name="connsiteX542" fmla="*/ 1746746 w 9986683"/>
              <a:gd name="connsiteY542" fmla="*/ 3748397 h 6305193"/>
              <a:gd name="connsiteX543" fmla="*/ 2169344 w 9986683"/>
              <a:gd name="connsiteY543" fmla="*/ 3766627 h 6305193"/>
              <a:gd name="connsiteX544" fmla="*/ 2217061 w 9986683"/>
              <a:gd name="connsiteY544" fmla="*/ 3763122 h 6305193"/>
              <a:gd name="connsiteX545" fmla="*/ 2308481 w 9986683"/>
              <a:gd name="connsiteY545" fmla="*/ 3660855 h 6305193"/>
              <a:gd name="connsiteX546" fmla="*/ 2312090 w 9986683"/>
              <a:gd name="connsiteY546" fmla="*/ 3642190 h 6305193"/>
              <a:gd name="connsiteX547" fmla="*/ 2689298 w 9986683"/>
              <a:gd name="connsiteY547" fmla="*/ 3615782 h 6305193"/>
              <a:gd name="connsiteX548" fmla="*/ 2562548 w 9986683"/>
              <a:gd name="connsiteY548" fmla="*/ 3470589 h 6305193"/>
              <a:gd name="connsiteX549" fmla="*/ 2535259 w 9986683"/>
              <a:gd name="connsiteY549" fmla="*/ 3481395 h 6305193"/>
              <a:gd name="connsiteX550" fmla="*/ 2505415 w 9986683"/>
              <a:gd name="connsiteY550" fmla="*/ 3490177 h 6305193"/>
              <a:gd name="connsiteX551" fmla="*/ 2370731 w 9986683"/>
              <a:gd name="connsiteY551" fmla="*/ 3433151 h 6305193"/>
              <a:gd name="connsiteX552" fmla="*/ 2345913 w 9986683"/>
              <a:gd name="connsiteY552" fmla="*/ 3323639 h 6305193"/>
              <a:gd name="connsiteX553" fmla="*/ 2488453 w 9986683"/>
              <a:gd name="connsiteY553" fmla="*/ 3208952 h 6305193"/>
              <a:gd name="connsiteX554" fmla="*/ 2617338 w 9986683"/>
              <a:gd name="connsiteY554" fmla="*/ 3299901 h 6305193"/>
              <a:gd name="connsiteX555" fmla="*/ 2643639 w 9986683"/>
              <a:gd name="connsiteY555" fmla="*/ 3342636 h 6305193"/>
              <a:gd name="connsiteX556" fmla="*/ 2746018 w 9986683"/>
              <a:gd name="connsiteY556" fmla="*/ 3460194 h 6305193"/>
              <a:gd name="connsiteX557" fmla="*/ 2786181 w 9986683"/>
              <a:gd name="connsiteY557" fmla="*/ 3503399 h 6305193"/>
              <a:gd name="connsiteX558" fmla="*/ 2802772 w 9986683"/>
              <a:gd name="connsiteY558" fmla="*/ 3466538 h 6305193"/>
              <a:gd name="connsiteX559" fmla="*/ 2789655 w 9986683"/>
              <a:gd name="connsiteY559" fmla="*/ 3199103 h 6305193"/>
              <a:gd name="connsiteX560" fmla="*/ 2591643 w 9986683"/>
              <a:gd name="connsiteY560" fmla="*/ 3030495 h 6305193"/>
              <a:gd name="connsiteX561" fmla="*/ 2423437 w 9986683"/>
              <a:gd name="connsiteY561" fmla="*/ 3020478 h 6305193"/>
              <a:gd name="connsiteX562" fmla="*/ 2339875 w 9986683"/>
              <a:gd name="connsiteY562" fmla="*/ 3041681 h 6305193"/>
              <a:gd name="connsiteX563" fmla="*/ 2339607 w 9986683"/>
              <a:gd name="connsiteY563" fmla="*/ 3002683 h 6305193"/>
              <a:gd name="connsiteX564" fmla="*/ 2343080 w 9986683"/>
              <a:gd name="connsiteY564" fmla="*/ 2926792 h 6305193"/>
              <a:gd name="connsiteX565" fmla="*/ 2220805 w 9986683"/>
              <a:gd name="connsiteY565" fmla="*/ 2791072 h 6305193"/>
              <a:gd name="connsiteX566" fmla="*/ 2027985 w 9986683"/>
              <a:gd name="connsiteY566" fmla="*/ 2782057 h 6305193"/>
              <a:gd name="connsiteX567" fmla="*/ 1826531 w 9986683"/>
              <a:gd name="connsiteY567" fmla="*/ 2773410 h 6305193"/>
              <a:gd name="connsiteX568" fmla="*/ 1548531 w 9986683"/>
              <a:gd name="connsiteY568" fmla="*/ 2759053 h 6305193"/>
              <a:gd name="connsiteX569" fmla="*/ 1176682 w 9986683"/>
              <a:gd name="connsiteY569" fmla="*/ 2743161 h 6305193"/>
              <a:gd name="connsiteX570" fmla="*/ 1494826 w 9986683"/>
              <a:gd name="connsiteY570" fmla="*/ 1522671 h 6305193"/>
              <a:gd name="connsiteX571" fmla="*/ 1508167 w 9986683"/>
              <a:gd name="connsiteY571" fmla="*/ 1525177 h 6305193"/>
              <a:gd name="connsiteX572" fmla="*/ 1480446 w 9986683"/>
              <a:gd name="connsiteY572" fmla="*/ 1563005 h 6305193"/>
              <a:gd name="connsiteX573" fmla="*/ 1461292 w 9986683"/>
              <a:gd name="connsiteY573" fmla="*/ 1588378 h 6305193"/>
              <a:gd name="connsiteX574" fmla="*/ 1365929 w 9986683"/>
              <a:gd name="connsiteY574" fmla="*/ 1709241 h 6305193"/>
              <a:gd name="connsiteX575" fmla="*/ 1317908 w 9986683"/>
              <a:gd name="connsiteY575" fmla="*/ 1768572 h 6305193"/>
              <a:gd name="connsiteX576" fmla="*/ 1257783 w 9986683"/>
              <a:gd name="connsiteY576" fmla="*/ 1872207 h 6305193"/>
              <a:gd name="connsiteX577" fmla="*/ 1242743 w 9986683"/>
              <a:gd name="connsiteY577" fmla="*/ 1875046 h 6305193"/>
              <a:gd name="connsiteX578" fmla="*/ 1242709 w 9986683"/>
              <a:gd name="connsiteY578" fmla="*/ 1875046 h 6305193"/>
              <a:gd name="connsiteX579" fmla="*/ 1254477 w 9986683"/>
              <a:gd name="connsiteY579" fmla="*/ 1841124 h 6305193"/>
              <a:gd name="connsiteX580" fmla="*/ 1299699 w 9986683"/>
              <a:gd name="connsiteY580" fmla="*/ 1765434 h 6305193"/>
              <a:gd name="connsiteX581" fmla="*/ 1313728 w 9986683"/>
              <a:gd name="connsiteY581" fmla="*/ 1742930 h 6305193"/>
              <a:gd name="connsiteX582" fmla="*/ 1401572 w 9986683"/>
              <a:gd name="connsiteY582" fmla="*/ 1629479 h 6305193"/>
              <a:gd name="connsiteX583" fmla="*/ 1469285 w 9986683"/>
              <a:gd name="connsiteY583" fmla="*/ 1542472 h 6305193"/>
              <a:gd name="connsiteX584" fmla="*/ 1494826 w 9986683"/>
              <a:gd name="connsiteY584" fmla="*/ 1522671 h 6305193"/>
              <a:gd name="connsiteX585" fmla="*/ 100725 w 9986683"/>
              <a:gd name="connsiteY585" fmla="*/ 1387410 h 6305193"/>
              <a:gd name="connsiteX586" fmla="*/ 55945 w 9986683"/>
              <a:gd name="connsiteY586" fmla="*/ 1401007 h 6305193"/>
              <a:gd name="connsiteX587" fmla="*/ 2259 w 9986683"/>
              <a:gd name="connsiteY587" fmla="*/ 1474528 h 6305193"/>
              <a:gd name="connsiteX588" fmla="*/ 25831 w 9986683"/>
              <a:gd name="connsiteY588" fmla="*/ 1597661 h 6305193"/>
              <a:gd name="connsiteX589" fmla="*/ 51728 w 9986683"/>
              <a:gd name="connsiteY589" fmla="*/ 1653985 h 6305193"/>
              <a:gd name="connsiteX590" fmla="*/ 95702 w 9986683"/>
              <a:gd name="connsiteY590" fmla="*/ 1696956 h 6305193"/>
              <a:gd name="connsiteX591" fmla="*/ 167664 w 9986683"/>
              <a:gd name="connsiteY591" fmla="*/ 1705236 h 6305193"/>
              <a:gd name="connsiteX592" fmla="*/ 213997 w 9986683"/>
              <a:gd name="connsiteY592" fmla="*/ 1689310 h 6305193"/>
              <a:gd name="connsiteX593" fmla="*/ 260533 w 9986683"/>
              <a:gd name="connsiteY593" fmla="*/ 1589581 h 6305193"/>
              <a:gd name="connsiteX594" fmla="*/ 260499 w 9986683"/>
              <a:gd name="connsiteY594" fmla="*/ 1588045 h 6305193"/>
              <a:gd name="connsiteX595" fmla="*/ 260433 w 9986683"/>
              <a:gd name="connsiteY595" fmla="*/ 1588045 h 6305193"/>
              <a:gd name="connsiteX596" fmla="*/ 224889 w 9986683"/>
              <a:gd name="connsiteY596" fmla="*/ 1466147 h 6305193"/>
              <a:gd name="connsiteX597" fmla="*/ 147228 w 9986683"/>
              <a:gd name="connsiteY597" fmla="*/ 1393194 h 6305193"/>
              <a:gd name="connsiteX598" fmla="*/ 100725 w 9986683"/>
              <a:gd name="connsiteY598" fmla="*/ 1387410 h 6305193"/>
              <a:gd name="connsiteX599" fmla="*/ 426587 w 9986683"/>
              <a:gd name="connsiteY599" fmla="*/ 1319737 h 6305193"/>
              <a:gd name="connsiteX600" fmla="*/ 426577 w 9986683"/>
              <a:gd name="connsiteY600" fmla="*/ 1319741 h 6305193"/>
              <a:gd name="connsiteX601" fmla="*/ 426612 w 9986683"/>
              <a:gd name="connsiteY601" fmla="*/ 1319741 h 6305193"/>
              <a:gd name="connsiteX602" fmla="*/ 299271 w 9986683"/>
              <a:gd name="connsiteY602" fmla="*/ 1307975 h 6305193"/>
              <a:gd name="connsiteX603" fmla="*/ 270042 w 9986683"/>
              <a:gd name="connsiteY603" fmla="*/ 1315936 h 6305193"/>
              <a:gd name="connsiteX604" fmla="*/ 157985 w 9986683"/>
              <a:gd name="connsiteY604" fmla="*/ 1357403 h 6305193"/>
              <a:gd name="connsiteX605" fmla="*/ 144194 w 9986683"/>
              <a:gd name="connsiteY605" fmla="*/ 1363614 h 6305193"/>
              <a:gd name="connsiteX606" fmla="*/ 158761 w 9986683"/>
              <a:gd name="connsiteY606" fmla="*/ 1369487 h 6305193"/>
              <a:gd name="connsiteX607" fmla="*/ 222124 w 9986683"/>
              <a:gd name="connsiteY607" fmla="*/ 1414795 h 6305193"/>
              <a:gd name="connsiteX608" fmla="*/ 241884 w 9986683"/>
              <a:gd name="connsiteY608" fmla="*/ 1447583 h 6305193"/>
              <a:gd name="connsiteX609" fmla="*/ 279956 w 9986683"/>
              <a:gd name="connsiteY609" fmla="*/ 1535658 h 6305193"/>
              <a:gd name="connsiteX610" fmla="*/ 280429 w 9986683"/>
              <a:gd name="connsiteY610" fmla="*/ 1538831 h 6305193"/>
              <a:gd name="connsiteX611" fmla="*/ 284003 w 9986683"/>
              <a:gd name="connsiteY611" fmla="*/ 1566710 h 6305193"/>
              <a:gd name="connsiteX612" fmla="*/ 285992 w 9986683"/>
              <a:gd name="connsiteY612" fmla="*/ 1566977 h 6305193"/>
              <a:gd name="connsiteX613" fmla="*/ 288421 w 9986683"/>
              <a:gd name="connsiteY613" fmla="*/ 1579330 h 6305193"/>
              <a:gd name="connsiteX614" fmla="*/ 281845 w 9986683"/>
              <a:gd name="connsiteY614" fmla="*/ 1632049 h 6305193"/>
              <a:gd name="connsiteX615" fmla="*/ 260195 w 9986683"/>
              <a:gd name="connsiteY615" fmla="*/ 1679260 h 6305193"/>
              <a:gd name="connsiteX616" fmla="*/ 439358 w 9986683"/>
              <a:gd name="connsiteY616" fmla="*/ 1617927 h 6305193"/>
              <a:gd name="connsiteX617" fmla="*/ 467853 w 9986683"/>
              <a:gd name="connsiteY617" fmla="*/ 1502640 h 6305193"/>
              <a:gd name="connsiteX618" fmla="*/ 462796 w 9986683"/>
              <a:gd name="connsiteY618" fmla="*/ 1483274 h 6305193"/>
              <a:gd name="connsiteX619" fmla="*/ 462830 w 9986683"/>
              <a:gd name="connsiteY619" fmla="*/ 1483274 h 6305193"/>
              <a:gd name="connsiteX620" fmla="*/ 426274 w 9986683"/>
              <a:gd name="connsiteY620" fmla="*/ 1384815 h 6305193"/>
              <a:gd name="connsiteX621" fmla="*/ 380448 w 9986683"/>
              <a:gd name="connsiteY621" fmla="*/ 1328723 h 6305193"/>
              <a:gd name="connsiteX622" fmla="*/ 299271 w 9986683"/>
              <a:gd name="connsiteY622" fmla="*/ 1307975 h 6305193"/>
              <a:gd name="connsiteX623" fmla="*/ 1566909 w 9986683"/>
              <a:gd name="connsiteY623" fmla="*/ 1263583 h 6305193"/>
              <a:gd name="connsiteX624" fmla="*/ 1564987 w 9986683"/>
              <a:gd name="connsiteY624" fmla="*/ 1279776 h 6305193"/>
              <a:gd name="connsiteX625" fmla="*/ 1506614 w 9986683"/>
              <a:gd name="connsiteY625" fmla="*/ 1313097 h 6305193"/>
              <a:gd name="connsiteX626" fmla="*/ 1441296 w 9986683"/>
              <a:gd name="connsiteY626" fmla="*/ 1357069 h 6305193"/>
              <a:gd name="connsiteX627" fmla="*/ 1373010 w 9986683"/>
              <a:gd name="connsiteY627" fmla="*/ 1430288 h 6305193"/>
              <a:gd name="connsiteX628" fmla="*/ 1295787 w 9986683"/>
              <a:gd name="connsiteY628" fmla="*/ 1553154 h 6305193"/>
              <a:gd name="connsiteX629" fmla="*/ 1271373 w 9986683"/>
              <a:gd name="connsiteY629" fmla="*/ 1586977 h 6305193"/>
              <a:gd name="connsiteX630" fmla="*/ 1178773 w 9986683"/>
              <a:gd name="connsiteY630" fmla="*/ 1713883 h 6305193"/>
              <a:gd name="connsiteX631" fmla="*/ 1154864 w 9986683"/>
              <a:gd name="connsiteY631" fmla="*/ 1777487 h 6305193"/>
              <a:gd name="connsiteX632" fmla="*/ 1154831 w 9986683"/>
              <a:gd name="connsiteY632" fmla="*/ 1777587 h 6305193"/>
              <a:gd name="connsiteX633" fmla="*/ 1152572 w 9986683"/>
              <a:gd name="connsiteY633" fmla="*/ 1789040 h 6305193"/>
              <a:gd name="connsiteX634" fmla="*/ 1138780 w 9986683"/>
              <a:gd name="connsiteY634" fmla="*/ 1793647 h 6305193"/>
              <a:gd name="connsiteX635" fmla="*/ 1157091 w 9986683"/>
              <a:gd name="connsiteY635" fmla="*/ 1708642 h 6305193"/>
              <a:gd name="connsiteX636" fmla="*/ 1172737 w 9986683"/>
              <a:gd name="connsiteY636" fmla="*/ 1679228 h 6305193"/>
              <a:gd name="connsiteX637" fmla="*/ 1178167 w 9986683"/>
              <a:gd name="connsiteY637" fmla="*/ 1667608 h 6305193"/>
              <a:gd name="connsiteX638" fmla="*/ 1191993 w 9986683"/>
              <a:gd name="connsiteY638" fmla="*/ 1653484 h 6305193"/>
              <a:gd name="connsiteX639" fmla="*/ 1227906 w 9986683"/>
              <a:gd name="connsiteY639" fmla="*/ 1598996 h 6305193"/>
              <a:gd name="connsiteX640" fmla="*/ 1255253 w 9986683"/>
              <a:gd name="connsiteY640" fmla="*/ 1559263 h 6305193"/>
              <a:gd name="connsiteX641" fmla="*/ 1275959 w 9986683"/>
              <a:gd name="connsiteY641" fmla="*/ 1521271 h 6305193"/>
              <a:gd name="connsiteX642" fmla="*/ 1276768 w 9986683"/>
              <a:gd name="connsiteY642" fmla="*/ 1511454 h 6305193"/>
              <a:gd name="connsiteX643" fmla="*/ 1289413 w 9986683"/>
              <a:gd name="connsiteY643" fmla="*/ 1500636 h 6305193"/>
              <a:gd name="connsiteX644" fmla="*/ 1324822 w 9986683"/>
              <a:gd name="connsiteY644" fmla="*/ 1446047 h 6305193"/>
              <a:gd name="connsiteX645" fmla="*/ 1330926 w 9986683"/>
              <a:gd name="connsiteY645" fmla="*/ 1427717 h 6305193"/>
              <a:gd name="connsiteX646" fmla="*/ 1337837 w 9986683"/>
              <a:gd name="connsiteY646" fmla="*/ 1413427 h 6305193"/>
              <a:gd name="connsiteX647" fmla="*/ 1355643 w 9986683"/>
              <a:gd name="connsiteY647" fmla="*/ 1396800 h 6305193"/>
              <a:gd name="connsiteX648" fmla="*/ 1520509 w 9986683"/>
              <a:gd name="connsiteY648" fmla="*/ 1281145 h 6305193"/>
              <a:gd name="connsiteX649" fmla="*/ 1566909 w 9986683"/>
              <a:gd name="connsiteY649" fmla="*/ 1263583 h 6305193"/>
              <a:gd name="connsiteX650" fmla="*/ 1504860 w 9986683"/>
              <a:gd name="connsiteY650" fmla="*/ 1162751 h 6305193"/>
              <a:gd name="connsiteX651" fmla="*/ 1397660 w 9986683"/>
              <a:gd name="connsiteY651" fmla="*/ 1202184 h 6305193"/>
              <a:gd name="connsiteX652" fmla="*/ 1357565 w 9986683"/>
              <a:gd name="connsiteY652" fmla="*/ 1216940 h 6305193"/>
              <a:gd name="connsiteX653" fmla="*/ 1327013 w 9986683"/>
              <a:gd name="connsiteY653" fmla="*/ 1228192 h 6305193"/>
              <a:gd name="connsiteX654" fmla="*/ 1298552 w 9986683"/>
              <a:gd name="connsiteY654" fmla="*/ 1238643 h 6305193"/>
              <a:gd name="connsiteX655" fmla="*/ 1281625 w 9986683"/>
              <a:gd name="connsiteY655" fmla="*/ 1244886 h 6305193"/>
              <a:gd name="connsiteX656" fmla="*/ 1281016 w 9986683"/>
              <a:gd name="connsiteY656" fmla="*/ 1244886 h 6305193"/>
              <a:gd name="connsiteX657" fmla="*/ 1276092 w 9986683"/>
              <a:gd name="connsiteY657" fmla="*/ 1246923 h 6305193"/>
              <a:gd name="connsiteX658" fmla="*/ 1247092 w 9986683"/>
              <a:gd name="connsiteY658" fmla="*/ 1257607 h 6305193"/>
              <a:gd name="connsiteX659" fmla="*/ 1246485 w 9986683"/>
              <a:gd name="connsiteY659" fmla="*/ 1257173 h 6305193"/>
              <a:gd name="connsiteX660" fmla="*/ 1245103 w 9986683"/>
              <a:gd name="connsiteY660" fmla="*/ 1258341 h 6305193"/>
              <a:gd name="connsiteX661" fmla="*/ 1225341 w 9986683"/>
              <a:gd name="connsiteY661" fmla="*/ 1265621 h 6305193"/>
              <a:gd name="connsiteX662" fmla="*/ 1225308 w 9986683"/>
              <a:gd name="connsiteY662" fmla="*/ 1265621 h 6305193"/>
              <a:gd name="connsiteX663" fmla="*/ 1217452 w 9986683"/>
              <a:gd name="connsiteY663" fmla="*/ 1268158 h 6305193"/>
              <a:gd name="connsiteX664" fmla="*/ 1170139 w 9986683"/>
              <a:gd name="connsiteY664" fmla="*/ 1285753 h 6305193"/>
              <a:gd name="connsiteX665" fmla="*/ 1167071 w 9986683"/>
              <a:gd name="connsiteY665" fmla="*/ 1287055 h 6305193"/>
              <a:gd name="connsiteX666" fmla="*/ 1124919 w 9986683"/>
              <a:gd name="connsiteY666" fmla="*/ 1302580 h 6305193"/>
              <a:gd name="connsiteX667" fmla="*/ 1109845 w 9986683"/>
              <a:gd name="connsiteY667" fmla="*/ 1306720 h 6305193"/>
              <a:gd name="connsiteX668" fmla="*/ 1109845 w 9986683"/>
              <a:gd name="connsiteY668" fmla="*/ 1308122 h 6305193"/>
              <a:gd name="connsiteX669" fmla="*/ 1099393 w 9986683"/>
              <a:gd name="connsiteY669" fmla="*/ 1311963 h 6305193"/>
              <a:gd name="connsiteX670" fmla="*/ 1098919 w 9986683"/>
              <a:gd name="connsiteY670" fmla="*/ 1311595 h 6305193"/>
              <a:gd name="connsiteX671" fmla="*/ 1086341 w 9986683"/>
              <a:gd name="connsiteY671" fmla="*/ 1316736 h 6305193"/>
              <a:gd name="connsiteX672" fmla="*/ 1063614 w 9986683"/>
              <a:gd name="connsiteY672" fmla="*/ 1325117 h 6305193"/>
              <a:gd name="connsiteX673" fmla="*/ 1060646 w 9986683"/>
              <a:gd name="connsiteY673" fmla="*/ 1324150 h 6305193"/>
              <a:gd name="connsiteX674" fmla="*/ 1059700 w 9986683"/>
              <a:gd name="connsiteY674" fmla="*/ 1326552 h 6305193"/>
              <a:gd name="connsiteX675" fmla="*/ 1044123 w 9986683"/>
              <a:gd name="connsiteY675" fmla="*/ 1332295 h 6305193"/>
              <a:gd name="connsiteX676" fmla="*/ 1043820 w 9986683"/>
              <a:gd name="connsiteY676" fmla="*/ 1331829 h 6305193"/>
              <a:gd name="connsiteX677" fmla="*/ 927242 w 9986683"/>
              <a:gd name="connsiteY677" fmla="*/ 1374964 h 6305193"/>
              <a:gd name="connsiteX678" fmla="*/ 927242 w 9986683"/>
              <a:gd name="connsiteY678" fmla="*/ 1375299 h 6305193"/>
              <a:gd name="connsiteX679" fmla="*/ 917261 w 9986683"/>
              <a:gd name="connsiteY679" fmla="*/ 1378972 h 6305193"/>
              <a:gd name="connsiteX680" fmla="*/ 892679 w 9986683"/>
              <a:gd name="connsiteY680" fmla="*/ 1386082 h 6305193"/>
              <a:gd name="connsiteX681" fmla="*/ 875649 w 9986683"/>
              <a:gd name="connsiteY681" fmla="*/ 1394262 h 6305193"/>
              <a:gd name="connsiteX682" fmla="*/ 861385 w 9986683"/>
              <a:gd name="connsiteY682" fmla="*/ 1399505 h 6305193"/>
              <a:gd name="connsiteX683" fmla="*/ 860947 w 9986683"/>
              <a:gd name="connsiteY683" fmla="*/ 1398803 h 6305193"/>
              <a:gd name="connsiteX684" fmla="*/ 743662 w 9986683"/>
              <a:gd name="connsiteY684" fmla="*/ 1442074 h 6305193"/>
              <a:gd name="connsiteX685" fmla="*/ 743662 w 9986683"/>
              <a:gd name="connsiteY685" fmla="*/ 1442842 h 6305193"/>
              <a:gd name="connsiteX686" fmla="*/ 733951 w 9986683"/>
              <a:gd name="connsiteY686" fmla="*/ 1446415 h 6305193"/>
              <a:gd name="connsiteX687" fmla="*/ 733748 w 9986683"/>
              <a:gd name="connsiteY687" fmla="*/ 1446349 h 6305193"/>
              <a:gd name="connsiteX688" fmla="*/ 718574 w 9986683"/>
              <a:gd name="connsiteY688" fmla="*/ 1450121 h 6305193"/>
              <a:gd name="connsiteX689" fmla="*/ 690112 w 9986683"/>
              <a:gd name="connsiteY689" fmla="*/ 1462574 h 6305193"/>
              <a:gd name="connsiteX690" fmla="*/ 681412 w 9986683"/>
              <a:gd name="connsiteY690" fmla="*/ 1465779 h 6305193"/>
              <a:gd name="connsiteX691" fmla="*/ 574852 w 9986683"/>
              <a:gd name="connsiteY691" fmla="*/ 1504275 h 6305193"/>
              <a:gd name="connsiteX692" fmla="*/ 550674 w 9986683"/>
              <a:gd name="connsiteY692" fmla="*/ 1512990 h 6305193"/>
              <a:gd name="connsiteX693" fmla="*/ 550099 w 9986683"/>
              <a:gd name="connsiteY693" fmla="*/ 1511988 h 6305193"/>
              <a:gd name="connsiteX694" fmla="*/ 533037 w 9986683"/>
              <a:gd name="connsiteY694" fmla="*/ 1519366 h 6305193"/>
              <a:gd name="connsiteX695" fmla="*/ 514591 w 9986683"/>
              <a:gd name="connsiteY695" fmla="*/ 1526044 h 6305193"/>
              <a:gd name="connsiteX696" fmla="*/ 514121 w 9986683"/>
              <a:gd name="connsiteY696" fmla="*/ 1525610 h 6305193"/>
              <a:gd name="connsiteX697" fmla="*/ 509128 w 9986683"/>
              <a:gd name="connsiteY697" fmla="*/ 1528013 h 6305193"/>
              <a:gd name="connsiteX698" fmla="*/ 493550 w 9986683"/>
              <a:gd name="connsiteY698" fmla="*/ 1533657 h 6305193"/>
              <a:gd name="connsiteX699" fmla="*/ 480667 w 9986683"/>
              <a:gd name="connsiteY699" fmla="*/ 1578330 h 6305193"/>
              <a:gd name="connsiteX700" fmla="*/ 489705 w 9986683"/>
              <a:gd name="connsiteY700" fmla="*/ 1580632 h 6305193"/>
              <a:gd name="connsiteX701" fmla="*/ 511826 w 9986683"/>
              <a:gd name="connsiteY701" fmla="*/ 1586275 h 6305193"/>
              <a:gd name="connsiteX702" fmla="*/ 529733 w 9986683"/>
              <a:gd name="connsiteY702" fmla="*/ 1579864 h 6305193"/>
              <a:gd name="connsiteX703" fmla="*/ 542985 w 9986683"/>
              <a:gd name="connsiteY703" fmla="*/ 1575158 h 6305193"/>
              <a:gd name="connsiteX704" fmla="*/ 543323 w 9986683"/>
              <a:gd name="connsiteY704" fmla="*/ 1574990 h 6305193"/>
              <a:gd name="connsiteX705" fmla="*/ 574244 w 9986683"/>
              <a:gd name="connsiteY705" fmla="*/ 1563906 h 6305193"/>
              <a:gd name="connsiteX706" fmla="*/ 575190 w 9986683"/>
              <a:gd name="connsiteY706" fmla="*/ 1563707 h 6305193"/>
              <a:gd name="connsiteX707" fmla="*/ 616633 w 9986683"/>
              <a:gd name="connsiteY707" fmla="*/ 1549684 h 6305193"/>
              <a:gd name="connsiteX708" fmla="*/ 615487 w 9986683"/>
              <a:gd name="connsiteY708" fmla="*/ 1549115 h 6305193"/>
              <a:gd name="connsiteX709" fmla="*/ 722957 w 9986683"/>
              <a:gd name="connsiteY709" fmla="*/ 1510551 h 6305193"/>
              <a:gd name="connsiteX710" fmla="*/ 742987 w 9986683"/>
              <a:gd name="connsiteY710" fmla="*/ 1503373 h 6305193"/>
              <a:gd name="connsiteX711" fmla="*/ 755633 w 9986683"/>
              <a:gd name="connsiteY711" fmla="*/ 1498833 h 6305193"/>
              <a:gd name="connsiteX712" fmla="*/ 777418 w 9986683"/>
              <a:gd name="connsiteY712" fmla="*/ 1491621 h 6305193"/>
              <a:gd name="connsiteX713" fmla="*/ 794278 w 9986683"/>
              <a:gd name="connsiteY713" fmla="*/ 1490521 h 6305193"/>
              <a:gd name="connsiteX714" fmla="*/ 794817 w 9986683"/>
              <a:gd name="connsiteY714" fmla="*/ 1484777 h 6305193"/>
              <a:gd name="connsiteX715" fmla="*/ 838285 w 9986683"/>
              <a:gd name="connsiteY715" fmla="*/ 1469185 h 6305193"/>
              <a:gd name="connsiteX716" fmla="*/ 838319 w 9986683"/>
              <a:gd name="connsiteY716" fmla="*/ 1469017 h 6305193"/>
              <a:gd name="connsiteX717" fmla="*/ 853156 w 9986683"/>
              <a:gd name="connsiteY717" fmla="*/ 1464543 h 6305193"/>
              <a:gd name="connsiteX718" fmla="*/ 852952 w 9986683"/>
              <a:gd name="connsiteY718" fmla="*/ 1463776 h 6305193"/>
              <a:gd name="connsiteX719" fmla="*/ 1217181 w 9986683"/>
              <a:gd name="connsiteY719" fmla="*/ 1333096 h 6305193"/>
              <a:gd name="connsiteX720" fmla="*/ 1530893 w 9986683"/>
              <a:gd name="connsiteY720" fmla="*/ 1217140 h 6305193"/>
              <a:gd name="connsiteX721" fmla="*/ 1521451 w 9986683"/>
              <a:gd name="connsiteY721" fmla="*/ 1197409 h 6305193"/>
              <a:gd name="connsiteX722" fmla="*/ 1522125 w 9986683"/>
              <a:gd name="connsiteY722" fmla="*/ 1196641 h 6305193"/>
              <a:gd name="connsiteX723" fmla="*/ 1521148 w 9986683"/>
              <a:gd name="connsiteY723" fmla="*/ 1196773 h 6305193"/>
              <a:gd name="connsiteX724" fmla="*/ 1115957 w 9986683"/>
              <a:gd name="connsiteY724" fmla="*/ 1094196 h 6305193"/>
              <a:gd name="connsiteX725" fmla="*/ 1103169 w 9986683"/>
              <a:gd name="connsiteY725" fmla="*/ 1095810 h 6305193"/>
              <a:gd name="connsiteX726" fmla="*/ 1062265 w 9986683"/>
              <a:gd name="connsiteY726" fmla="*/ 1111068 h 6305193"/>
              <a:gd name="connsiteX727" fmla="*/ 487177 w 9986683"/>
              <a:gd name="connsiteY727" fmla="*/ 1321378 h 6305193"/>
              <a:gd name="connsiteX728" fmla="*/ 432581 w 9986683"/>
              <a:gd name="connsiteY728" fmla="*/ 1341810 h 6305193"/>
              <a:gd name="connsiteX729" fmla="*/ 495033 w 9986683"/>
              <a:gd name="connsiteY729" fmla="*/ 1508917 h 6305193"/>
              <a:gd name="connsiteX730" fmla="*/ 547840 w 9986683"/>
              <a:gd name="connsiteY730" fmla="*/ 1486946 h 6305193"/>
              <a:gd name="connsiteX731" fmla="*/ 557485 w 9986683"/>
              <a:gd name="connsiteY731" fmla="*/ 1484743 h 6305193"/>
              <a:gd name="connsiteX732" fmla="*/ 581631 w 9986683"/>
              <a:gd name="connsiteY732" fmla="*/ 1478065 h 6305193"/>
              <a:gd name="connsiteX733" fmla="*/ 639429 w 9986683"/>
              <a:gd name="connsiteY733" fmla="*/ 1455696 h 6305193"/>
              <a:gd name="connsiteX734" fmla="*/ 669678 w 9986683"/>
              <a:gd name="connsiteY734" fmla="*/ 1445881 h 6305193"/>
              <a:gd name="connsiteX735" fmla="*/ 707276 w 9986683"/>
              <a:gd name="connsiteY735" fmla="*/ 1429587 h 6305193"/>
              <a:gd name="connsiteX736" fmla="*/ 705185 w 9986683"/>
              <a:gd name="connsiteY736" fmla="*/ 1417735 h 6305193"/>
              <a:gd name="connsiteX737" fmla="*/ 710548 w 9986683"/>
              <a:gd name="connsiteY737" fmla="*/ 1415898 h 6305193"/>
              <a:gd name="connsiteX738" fmla="*/ 710548 w 9986683"/>
              <a:gd name="connsiteY738" fmla="*/ 1415964 h 6305193"/>
              <a:gd name="connsiteX739" fmla="*/ 715977 w 9986683"/>
              <a:gd name="connsiteY739" fmla="*/ 1427217 h 6305193"/>
              <a:gd name="connsiteX740" fmla="*/ 839195 w 9986683"/>
              <a:gd name="connsiteY740" fmla="*/ 1382477 h 6305193"/>
              <a:gd name="connsiteX741" fmla="*/ 963798 w 9986683"/>
              <a:gd name="connsiteY741" fmla="*/ 1337003 h 6305193"/>
              <a:gd name="connsiteX742" fmla="*/ 1088332 w 9986683"/>
              <a:gd name="connsiteY742" fmla="*/ 1291296 h 6305193"/>
              <a:gd name="connsiteX743" fmla="*/ 1212663 w 9986683"/>
              <a:gd name="connsiteY743" fmla="*/ 1245988 h 6305193"/>
              <a:gd name="connsiteX744" fmla="*/ 1338074 w 9986683"/>
              <a:gd name="connsiteY744" fmla="*/ 1200114 h 6305193"/>
              <a:gd name="connsiteX745" fmla="*/ 1462068 w 9986683"/>
              <a:gd name="connsiteY745" fmla="*/ 1154372 h 6305193"/>
              <a:gd name="connsiteX746" fmla="*/ 1424367 w 9986683"/>
              <a:gd name="connsiteY746" fmla="*/ 1095243 h 6305193"/>
              <a:gd name="connsiteX747" fmla="*/ 1387645 w 9986683"/>
              <a:gd name="connsiteY747" fmla="*/ 1131067 h 6305193"/>
              <a:gd name="connsiteX748" fmla="*/ 1357835 w 9986683"/>
              <a:gd name="connsiteY748" fmla="*/ 1147894 h 6305193"/>
              <a:gd name="connsiteX749" fmla="*/ 1327316 w 9986683"/>
              <a:gd name="connsiteY749" fmla="*/ 1159482 h 6305193"/>
              <a:gd name="connsiteX750" fmla="*/ 1267021 w 9986683"/>
              <a:gd name="connsiteY750" fmla="*/ 1163120 h 6305193"/>
              <a:gd name="connsiteX751" fmla="*/ 1237650 w 9986683"/>
              <a:gd name="connsiteY751" fmla="*/ 1162118 h 6305193"/>
              <a:gd name="connsiteX752" fmla="*/ 1193407 w 9986683"/>
              <a:gd name="connsiteY752" fmla="*/ 1143222 h 6305193"/>
              <a:gd name="connsiteX753" fmla="*/ 1127483 w 9986683"/>
              <a:gd name="connsiteY753" fmla="*/ 1100117 h 6305193"/>
              <a:gd name="connsiteX754" fmla="*/ 1115957 w 9986683"/>
              <a:gd name="connsiteY754" fmla="*/ 1094196 h 6305193"/>
              <a:gd name="connsiteX755" fmla="*/ 1648139 w 9986683"/>
              <a:gd name="connsiteY755" fmla="*/ 1067573 h 6305193"/>
              <a:gd name="connsiteX756" fmla="*/ 1609598 w 9986683"/>
              <a:gd name="connsiteY756" fmla="*/ 1070969 h 6305193"/>
              <a:gd name="connsiteX757" fmla="*/ 1554127 w 9986683"/>
              <a:gd name="connsiteY757" fmla="*/ 1089332 h 6305193"/>
              <a:gd name="connsiteX758" fmla="*/ 1540909 w 9986683"/>
              <a:gd name="connsiteY758" fmla="*/ 1165657 h 6305193"/>
              <a:gd name="connsiteX759" fmla="*/ 1546508 w 9986683"/>
              <a:gd name="connsiteY759" fmla="*/ 1173938 h 6305193"/>
              <a:gd name="connsiteX760" fmla="*/ 1637421 w 9986683"/>
              <a:gd name="connsiteY760" fmla="*/ 1223652 h 6305193"/>
              <a:gd name="connsiteX761" fmla="*/ 1749072 w 9986683"/>
              <a:gd name="connsiteY761" fmla="*/ 1146158 h 6305193"/>
              <a:gd name="connsiteX762" fmla="*/ 1743846 w 9986683"/>
              <a:gd name="connsiteY762" fmla="*/ 1104657 h 6305193"/>
              <a:gd name="connsiteX763" fmla="*/ 1686754 w 9986683"/>
              <a:gd name="connsiteY763" fmla="*/ 1070435 h 6305193"/>
              <a:gd name="connsiteX764" fmla="*/ 1648139 w 9986683"/>
              <a:gd name="connsiteY764" fmla="*/ 1067573 h 6305193"/>
              <a:gd name="connsiteX765" fmla="*/ 1024740 w 9986683"/>
              <a:gd name="connsiteY765" fmla="*/ 1041538 h 6305193"/>
              <a:gd name="connsiteX766" fmla="*/ 1011918 w 9986683"/>
              <a:gd name="connsiteY766" fmla="*/ 1044192 h 6305193"/>
              <a:gd name="connsiteX767" fmla="*/ 884148 w 9986683"/>
              <a:gd name="connsiteY767" fmla="*/ 1091302 h 6305193"/>
              <a:gd name="connsiteX768" fmla="*/ 393126 w 9986683"/>
              <a:gd name="connsiteY768" fmla="*/ 1271262 h 6305193"/>
              <a:gd name="connsiteX769" fmla="*/ 351548 w 9986683"/>
              <a:gd name="connsiteY769" fmla="*/ 1286855 h 6305193"/>
              <a:gd name="connsiteX770" fmla="*/ 403884 w 9986683"/>
              <a:gd name="connsiteY770" fmla="*/ 1316802 h 6305193"/>
              <a:gd name="connsiteX771" fmla="*/ 426587 w 9986683"/>
              <a:gd name="connsiteY771" fmla="*/ 1319737 h 6305193"/>
              <a:gd name="connsiteX772" fmla="*/ 500732 w 9986683"/>
              <a:gd name="connsiteY772" fmla="*/ 1292430 h 6305193"/>
              <a:gd name="connsiteX773" fmla="*/ 1083542 w 9986683"/>
              <a:gd name="connsiteY773" fmla="*/ 1079418 h 6305193"/>
              <a:gd name="connsiteX774" fmla="*/ 1096357 w 9986683"/>
              <a:gd name="connsiteY774" fmla="*/ 1073138 h 6305193"/>
              <a:gd name="connsiteX775" fmla="*/ 1077708 w 9986683"/>
              <a:gd name="connsiteY775" fmla="*/ 1062054 h 6305193"/>
              <a:gd name="connsiteX776" fmla="*/ 1037613 w 9986683"/>
              <a:gd name="connsiteY776" fmla="*/ 1044694 h 6305193"/>
              <a:gd name="connsiteX777" fmla="*/ 1024740 w 9986683"/>
              <a:gd name="connsiteY777" fmla="*/ 1041538 h 6305193"/>
              <a:gd name="connsiteX778" fmla="*/ 1818574 w 9986683"/>
              <a:gd name="connsiteY778" fmla="*/ 1016747 h 6305193"/>
              <a:gd name="connsiteX779" fmla="*/ 1776657 w 9986683"/>
              <a:gd name="connsiteY779" fmla="*/ 1089733 h 6305193"/>
              <a:gd name="connsiteX780" fmla="*/ 1760741 w 9986683"/>
              <a:gd name="connsiteY780" fmla="*/ 1159881 h 6305193"/>
              <a:gd name="connsiteX781" fmla="*/ 1822923 w 9986683"/>
              <a:gd name="connsiteY781" fmla="*/ 1149866 h 6305193"/>
              <a:gd name="connsiteX782" fmla="*/ 1885073 w 9986683"/>
              <a:gd name="connsiteY782" fmla="*/ 1079718 h 6305193"/>
              <a:gd name="connsiteX783" fmla="*/ 1818574 w 9986683"/>
              <a:gd name="connsiteY783" fmla="*/ 1016747 h 6305193"/>
              <a:gd name="connsiteX784" fmla="*/ 2215640 w 9986683"/>
              <a:gd name="connsiteY784" fmla="*/ 892539 h 6305193"/>
              <a:gd name="connsiteX785" fmla="*/ 2187623 w 9986683"/>
              <a:gd name="connsiteY785" fmla="*/ 899958 h 6305193"/>
              <a:gd name="connsiteX786" fmla="*/ 2192747 w 9986683"/>
              <a:gd name="connsiteY786" fmla="*/ 931877 h 6305193"/>
              <a:gd name="connsiteX787" fmla="*/ 2234529 w 9986683"/>
              <a:gd name="connsiteY787" fmla="*/ 935449 h 6305193"/>
              <a:gd name="connsiteX788" fmla="*/ 2245051 w 9986683"/>
              <a:gd name="connsiteY788" fmla="*/ 893181 h 6305193"/>
              <a:gd name="connsiteX789" fmla="*/ 2215640 w 9986683"/>
              <a:gd name="connsiteY789" fmla="*/ 892539 h 6305193"/>
              <a:gd name="connsiteX790" fmla="*/ 2175280 w 9986683"/>
              <a:gd name="connsiteY790" fmla="*/ 801797 h 6305193"/>
              <a:gd name="connsiteX791" fmla="*/ 2151945 w 9986683"/>
              <a:gd name="connsiteY791" fmla="*/ 807175 h 6305193"/>
              <a:gd name="connsiteX792" fmla="*/ 2151912 w 9986683"/>
              <a:gd name="connsiteY792" fmla="*/ 807207 h 6305193"/>
              <a:gd name="connsiteX793" fmla="*/ 2176090 w 9986683"/>
              <a:gd name="connsiteY793" fmla="*/ 873516 h 6305193"/>
              <a:gd name="connsiteX794" fmla="*/ 2213791 w 9986683"/>
              <a:gd name="connsiteY794" fmla="*/ 860929 h 6305193"/>
              <a:gd name="connsiteX795" fmla="*/ 1781041 w 9986683"/>
              <a:gd name="connsiteY795" fmla="*/ 656062 h 6305193"/>
              <a:gd name="connsiteX796" fmla="*/ 1778445 w 9986683"/>
              <a:gd name="connsiteY796" fmla="*/ 830112 h 6305193"/>
              <a:gd name="connsiteX797" fmla="*/ 1782053 w 9986683"/>
              <a:gd name="connsiteY797" fmla="*/ 853650 h 6305193"/>
              <a:gd name="connsiteX798" fmla="*/ 1817394 w 9986683"/>
              <a:gd name="connsiteY798" fmla="*/ 961125 h 6305193"/>
              <a:gd name="connsiteX799" fmla="*/ 1885039 w 9986683"/>
              <a:gd name="connsiteY799" fmla="*/ 1053307 h 6305193"/>
              <a:gd name="connsiteX800" fmla="*/ 1953898 w 9986683"/>
              <a:gd name="connsiteY800" fmla="*/ 1074041 h 6305193"/>
              <a:gd name="connsiteX801" fmla="*/ 1978211 w 9986683"/>
              <a:gd name="connsiteY801" fmla="*/ 1061588 h 6305193"/>
              <a:gd name="connsiteX802" fmla="*/ 2054388 w 9986683"/>
              <a:gd name="connsiteY802" fmla="*/ 979187 h 6305193"/>
              <a:gd name="connsiteX803" fmla="*/ 2138186 w 9986683"/>
              <a:gd name="connsiteY803" fmla="*/ 936217 h 6305193"/>
              <a:gd name="connsiteX804" fmla="*/ 2163714 w 9986683"/>
              <a:gd name="connsiteY804" fmla="*/ 931643 h 6305193"/>
              <a:gd name="connsiteX805" fmla="*/ 2134444 w 9986683"/>
              <a:gd name="connsiteY805" fmla="*/ 879460 h 6305193"/>
              <a:gd name="connsiteX806" fmla="*/ 2123416 w 9986683"/>
              <a:gd name="connsiteY806" fmla="*/ 864769 h 6305193"/>
              <a:gd name="connsiteX807" fmla="*/ 2110636 w 9986683"/>
              <a:gd name="connsiteY807" fmla="*/ 843066 h 6305193"/>
              <a:gd name="connsiteX808" fmla="*/ 2096811 w 9986683"/>
              <a:gd name="connsiteY808" fmla="*/ 822065 h 6305193"/>
              <a:gd name="connsiteX809" fmla="*/ 2100420 w 9986683"/>
              <a:gd name="connsiteY809" fmla="*/ 812416 h 6305193"/>
              <a:gd name="connsiteX810" fmla="*/ 1951842 w 9986683"/>
              <a:gd name="connsiteY810" fmla="*/ 767442 h 6305193"/>
              <a:gd name="connsiteX811" fmla="*/ 1947828 w 9986683"/>
              <a:gd name="connsiteY811" fmla="*/ 765205 h 6305193"/>
              <a:gd name="connsiteX812" fmla="*/ 1915691 w 9986683"/>
              <a:gd name="connsiteY812" fmla="*/ 746976 h 6305193"/>
              <a:gd name="connsiteX813" fmla="*/ 1905406 w 9986683"/>
              <a:gd name="connsiteY813" fmla="*/ 743037 h 6305193"/>
              <a:gd name="connsiteX814" fmla="*/ 1888142 w 9986683"/>
              <a:gd name="connsiteY814" fmla="*/ 732420 h 6305193"/>
              <a:gd name="connsiteX815" fmla="*/ 1876238 w 9986683"/>
              <a:gd name="connsiteY815" fmla="*/ 723037 h 6305193"/>
              <a:gd name="connsiteX816" fmla="*/ 1843864 w 9986683"/>
              <a:gd name="connsiteY816" fmla="*/ 702404 h 6305193"/>
              <a:gd name="connsiteX817" fmla="*/ 1841436 w 9986683"/>
              <a:gd name="connsiteY817" fmla="*/ 701002 h 6305193"/>
              <a:gd name="connsiteX818" fmla="*/ 1831893 w 9986683"/>
              <a:gd name="connsiteY818" fmla="*/ 694224 h 6305193"/>
              <a:gd name="connsiteX819" fmla="*/ 1829635 w 9986683"/>
              <a:gd name="connsiteY819" fmla="*/ 692187 h 6305193"/>
              <a:gd name="connsiteX820" fmla="*/ 1801949 w 9986683"/>
              <a:gd name="connsiteY820" fmla="*/ 671655 h 6305193"/>
              <a:gd name="connsiteX821" fmla="*/ 1801577 w 9986683"/>
              <a:gd name="connsiteY821" fmla="*/ 671888 h 6305193"/>
              <a:gd name="connsiteX822" fmla="*/ 1790112 w 9986683"/>
              <a:gd name="connsiteY822" fmla="*/ 663140 h 6305193"/>
              <a:gd name="connsiteX823" fmla="*/ 1781041 w 9986683"/>
              <a:gd name="connsiteY823" fmla="*/ 656062 h 6305193"/>
              <a:gd name="connsiteX824" fmla="*/ 2656791 w 9986683"/>
              <a:gd name="connsiteY824" fmla="*/ 523713 h 6305193"/>
              <a:gd name="connsiteX825" fmla="*/ 2656757 w 9986683"/>
              <a:gd name="connsiteY825" fmla="*/ 523747 h 6305193"/>
              <a:gd name="connsiteX826" fmla="*/ 2656799 w 9986683"/>
              <a:gd name="connsiteY826" fmla="*/ 523732 h 6305193"/>
              <a:gd name="connsiteX827" fmla="*/ 2656791 w 9986683"/>
              <a:gd name="connsiteY827" fmla="*/ 523713 h 6305193"/>
              <a:gd name="connsiteX828" fmla="*/ 1248036 w 9986683"/>
              <a:gd name="connsiteY828" fmla="*/ 474899 h 6305193"/>
              <a:gd name="connsiteX829" fmla="*/ 1182448 w 9986683"/>
              <a:gd name="connsiteY829" fmla="*/ 478372 h 6305193"/>
              <a:gd name="connsiteX830" fmla="*/ 1129977 w 9986683"/>
              <a:gd name="connsiteY830" fmla="*/ 493897 h 6305193"/>
              <a:gd name="connsiteX831" fmla="*/ 1025709 w 9986683"/>
              <a:gd name="connsiteY831" fmla="*/ 575330 h 6305193"/>
              <a:gd name="connsiteX832" fmla="*/ 999237 w 9986683"/>
              <a:gd name="connsiteY832" fmla="*/ 607582 h 6305193"/>
              <a:gd name="connsiteX833" fmla="*/ 952703 w 9986683"/>
              <a:gd name="connsiteY833" fmla="*/ 747778 h 6305193"/>
              <a:gd name="connsiteX834" fmla="*/ 939619 w 9986683"/>
              <a:gd name="connsiteY834" fmla="*/ 902261 h 6305193"/>
              <a:gd name="connsiteX835" fmla="*/ 913587 w 9986683"/>
              <a:gd name="connsiteY835" fmla="*/ 964930 h 6305193"/>
              <a:gd name="connsiteX836" fmla="*/ 905964 w 9986683"/>
              <a:gd name="connsiteY836" fmla="*/ 973811 h 6305193"/>
              <a:gd name="connsiteX837" fmla="*/ 893184 w 9986683"/>
              <a:gd name="connsiteY837" fmla="*/ 1007331 h 6305193"/>
              <a:gd name="connsiteX838" fmla="*/ 896624 w 9986683"/>
              <a:gd name="connsiteY838" fmla="*/ 1069032 h 6305193"/>
              <a:gd name="connsiteX839" fmla="*/ 937831 w 9986683"/>
              <a:gd name="connsiteY839" fmla="*/ 1055645 h 6305193"/>
              <a:gd name="connsiteX840" fmla="*/ 937831 w 9986683"/>
              <a:gd name="connsiteY840" fmla="*/ 1055578 h 6305193"/>
              <a:gd name="connsiteX841" fmla="*/ 945453 w 9986683"/>
              <a:gd name="connsiteY841" fmla="*/ 1040519 h 6305193"/>
              <a:gd name="connsiteX842" fmla="*/ 959447 w 9986683"/>
              <a:gd name="connsiteY842" fmla="*/ 1048000 h 6305193"/>
              <a:gd name="connsiteX843" fmla="*/ 981972 w 9986683"/>
              <a:gd name="connsiteY843" fmla="*/ 1040519 h 6305193"/>
              <a:gd name="connsiteX844" fmla="*/ 983120 w 9986683"/>
              <a:gd name="connsiteY844" fmla="*/ 1024259 h 6305193"/>
              <a:gd name="connsiteX845" fmla="*/ 973239 w 9986683"/>
              <a:gd name="connsiteY845" fmla="*/ 1020487 h 6305193"/>
              <a:gd name="connsiteX846" fmla="*/ 963123 w 9986683"/>
              <a:gd name="connsiteY846" fmla="*/ 1031439 h 6305193"/>
              <a:gd name="connsiteX847" fmla="*/ 959986 w 9986683"/>
              <a:gd name="connsiteY847" fmla="*/ 1015112 h 6305193"/>
              <a:gd name="connsiteX848" fmla="*/ 905728 w 9986683"/>
              <a:gd name="connsiteY848" fmla="*/ 998318 h 6305193"/>
              <a:gd name="connsiteX849" fmla="*/ 909438 w 9986683"/>
              <a:gd name="connsiteY849" fmla="*/ 986032 h 6305193"/>
              <a:gd name="connsiteX850" fmla="*/ 1050327 w 9986683"/>
              <a:gd name="connsiteY850" fmla="*/ 1023292 h 6305193"/>
              <a:gd name="connsiteX851" fmla="*/ 1022373 w 9986683"/>
              <a:gd name="connsiteY851" fmla="*/ 945532 h 6305193"/>
              <a:gd name="connsiteX852" fmla="*/ 1003622 w 9986683"/>
              <a:gd name="connsiteY852" fmla="*/ 887005 h 6305193"/>
              <a:gd name="connsiteX853" fmla="*/ 1013434 w 9986683"/>
              <a:gd name="connsiteY853" fmla="*/ 876655 h 6305193"/>
              <a:gd name="connsiteX854" fmla="*/ 1029991 w 9986683"/>
              <a:gd name="connsiteY854" fmla="*/ 907804 h 6305193"/>
              <a:gd name="connsiteX855" fmla="*/ 1043077 w 9986683"/>
              <a:gd name="connsiteY855" fmla="*/ 943862 h 6305193"/>
              <a:gd name="connsiteX856" fmla="*/ 1232624 w 9986683"/>
              <a:gd name="connsiteY856" fmla="*/ 1118346 h 6305193"/>
              <a:gd name="connsiteX857" fmla="*/ 1293965 w 9986683"/>
              <a:gd name="connsiteY857" fmla="*/ 1125290 h 6305193"/>
              <a:gd name="connsiteX858" fmla="*/ 1400897 w 9986683"/>
              <a:gd name="connsiteY858" fmla="*/ 1054109 h 6305193"/>
              <a:gd name="connsiteX859" fmla="*/ 1408113 w 9986683"/>
              <a:gd name="connsiteY859" fmla="*/ 1035646 h 6305193"/>
              <a:gd name="connsiteX860" fmla="*/ 1405819 w 9986683"/>
              <a:gd name="connsiteY860" fmla="*/ 946233 h 6305193"/>
              <a:gd name="connsiteX861" fmla="*/ 1355068 w 9986683"/>
              <a:gd name="connsiteY861" fmla="*/ 706511 h 6305193"/>
              <a:gd name="connsiteX862" fmla="*/ 1339828 w 9986683"/>
              <a:gd name="connsiteY862" fmla="*/ 619535 h 6305193"/>
              <a:gd name="connsiteX863" fmla="*/ 1310556 w 9986683"/>
              <a:gd name="connsiteY863" fmla="*/ 491292 h 6305193"/>
              <a:gd name="connsiteX864" fmla="*/ 1290121 w 9986683"/>
              <a:gd name="connsiteY864" fmla="*/ 475800 h 6305193"/>
              <a:gd name="connsiteX865" fmla="*/ 1248036 w 9986683"/>
              <a:gd name="connsiteY865" fmla="*/ 474899 h 6305193"/>
              <a:gd name="connsiteX866" fmla="*/ 3384606 w 9986683"/>
              <a:gd name="connsiteY866" fmla="*/ 474865 h 6305193"/>
              <a:gd name="connsiteX867" fmla="*/ 2743827 w 9986683"/>
              <a:gd name="connsiteY867" fmla="*/ 706142 h 6305193"/>
              <a:gd name="connsiteX868" fmla="*/ 2781123 w 9986683"/>
              <a:gd name="connsiteY868" fmla="*/ 757961 h 6305193"/>
              <a:gd name="connsiteX869" fmla="*/ 2781156 w 9986683"/>
              <a:gd name="connsiteY869" fmla="*/ 757961 h 6305193"/>
              <a:gd name="connsiteX870" fmla="*/ 3331864 w 9986683"/>
              <a:gd name="connsiteY870" fmla="*/ 557267 h 6305193"/>
              <a:gd name="connsiteX871" fmla="*/ 3361136 w 9986683"/>
              <a:gd name="connsiteY871" fmla="*/ 528621 h 6305193"/>
              <a:gd name="connsiteX872" fmla="*/ 3384606 w 9986683"/>
              <a:gd name="connsiteY872" fmla="*/ 474865 h 6305193"/>
              <a:gd name="connsiteX873" fmla="*/ 2004177 w 9986683"/>
              <a:gd name="connsiteY873" fmla="*/ 365424 h 6305193"/>
              <a:gd name="connsiteX874" fmla="*/ 2004143 w 9986683"/>
              <a:gd name="connsiteY874" fmla="*/ 365457 h 6305193"/>
              <a:gd name="connsiteX875" fmla="*/ 1895087 w 9986683"/>
              <a:gd name="connsiteY875" fmla="*/ 369429 h 6305193"/>
              <a:gd name="connsiteX876" fmla="*/ 1818437 w 9986683"/>
              <a:gd name="connsiteY876" fmla="*/ 371331 h 6305193"/>
              <a:gd name="connsiteX877" fmla="*/ 1788696 w 9986683"/>
              <a:gd name="connsiteY877" fmla="*/ 373101 h 6305193"/>
              <a:gd name="connsiteX878" fmla="*/ 1738957 w 9986683"/>
              <a:gd name="connsiteY878" fmla="*/ 379845 h 6305193"/>
              <a:gd name="connsiteX879" fmla="*/ 1725433 w 9986683"/>
              <a:gd name="connsiteY879" fmla="*/ 392499 h 6305193"/>
              <a:gd name="connsiteX880" fmla="*/ 1728771 w 9986683"/>
              <a:gd name="connsiteY880" fmla="*/ 428557 h 6305193"/>
              <a:gd name="connsiteX881" fmla="*/ 1793147 w 9986683"/>
              <a:gd name="connsiteY881" fmla="*/ 500375 h 6305193"/>
              <a:gd name="connsiteX882" fmla="*/ 1955854 w 9986683"/>
              <a:gd name="connsiteY882" fmla="*/ 524882 h 6305193"/>
              <a:gd name="connsiteX883" fmla="*/ 2011190 w 9986683"/>
              <a:gd name="connsiteY883" fmla="*/ 520942 h 6305193"/>
              <a:gd name="connsiteX884" fmla="*/ 2064133 w 9986683"/>
              <a:gd name="connsiteY884" fmla="*/ 505584 h 6305193"/>
              <a:gd name="connsiteX885" fmla="*/ 2087671 w 9986683"/>
              <a:gd name="connsiteY885" fmla="*/ 480810 h 6305193"/>
              <a:gd name="connsiteX886" fmla="*/ 2096169 w 9986683"/>
              <a:gd name="connsiteY886" fmla="*/ 415403 h 6305193"/>
              <a:gd name="connsiteX887" fmla="*/ 2060086 w 9986683"/>
              <a:gd name="connsiteY887" fmla="*/ 370095 h 6305193"/>
              <a:gd name="connsiteX888" fmla="*/ 2004177 w 9986683"/>
              <a:gd name="connsiteY888" fmla="*/ 365424 h 6305193"/>
              <a:gd name="connsiteX889" fmla="*/ 2430285 w 9986683"/>
              <a:gd name="connsiteY889" fmla="*/ 285258 h 6305193"/>
              <a:gd name="connsiteX890" fmla="*/ 2371473 w 9986683"/>
              <a:gd name="connsiteY890" fmla="*/ 287195 h 6305193"/>
              <a:gd name="connsiteX891" fmla="*/ 2264407 w 9986683"/>
              <a:gd name="connsiteY891" fmla="*/ 315908 h 6305193"/>
              <a:gd name="connsiteX892" fmla="*/ 2101734 w 9986683"/>
              <a:gd name="connsiteY892" fmla="*/ 348127 h 6305193"/>
              <a:gd name="connsiteX893" fmla="*/ 2081366 w 9986683"/>
              <a:gd name="connsiteY893" fmla="*/ 351266 h 6305193"/>
              <a:gd name="connsiteX894" fmla="*/ 2121022 w 9986683"/>
              <a:gd name="connsiteY894" fmla="*/ 417236 h 6305193"/>
              <a:gd name="connsiteX895" fmla="*/ 2118695 w 9986683"/>
              <a:gd name="connsiteY895" fmla="*/ 457068 h 6305193"/>
              <a:gd name="connsiteX896" fmla="*/ 2088346 w 9986683"/>
              <a:gd name="connsiteY896" fmla="*/ 518403 h 6305193"/>
              <a:gd name="connsiteX897" fmla="*/ 2041136 w 9986683"/>
              <a:gd name="connsiteY897" fmla="*/ 539436 h 6305193"/>
              <a:gd name="connsiteX898" fmla="*/ 1923851 w 9986683"/>
              <a:gd name="connsiteY898" fmla="*/ 546249 h 6305193"/>
              <a:gd name="connsiteX899" fmla="*/ 1786201 w 9986683"/>
              <a:gd name="connsiteY899" fmla="*/ 523143 h 6305193"/>
              <a:gd name="connsiteX900" fmla="*/ 1717342 w 9986683"/>
              <a:gd name="connsiteY900" fmla="*/ 466517 h 6305193"/>
              <a:gd name="connsiteX901" fmla="*/ 1705910 w 9986683"/>
              <a:gd name="connsiteY901" fmla="*/ 441543 h 6305193"/>
              <a:gd name="connsiteX902" fmla="*/ 1703685 w 9986683"/>
              <a:gd name="connsiteY902" fmla="*/ 456635 h 6305193"/>
              <a:gd name="connsiteX903" fmla="*/ 1779862 w 9986683"/>
              <a:gd name="connsiteY903" fmla="*/ 604442 h 6305193"/>
              <a:gd name="connsiteX904" fmla="*/ 1905170 w 9986683"/>
              <a:gd name="connsiteY904" fmla="*/ 685942 h 6305193"/>
              <a:gd name="connsiteX905" fmla="*/ 1994633 w 9986683"/>
              <a:gd name="connsiteY905" fmla="*/ 735923 h 6305193"/>
              <a:gd name="connsiteX906" fmla="*/ 2123181 w 9986683"/>
              <a:gd name="connsiteY906" fmla="*/ 762700 h 6305193"/>
              <a:gd name="connsiteX907" fmla="*/ 2192545 w 9986683"/>
              <a:gd name="connsiteY907" fmla="*/ 749679 h 6305193"/>
              <a:gd name="connsiteX908" fmla="*/ 2344091 w 9986683"/>
              <a:gd name="connsiteY908" fmla="*/ 643105 h 6305193"/>
              <a:gd name="connsiteX909" fmla="*/ 2389447 w 9986683"/>
              <a:gd name="connsiteY909" fmla="*/ 559435 h 6305193"/>
              <a:gd name="connsiteX910" fmla="*/ 2396967 w 9986683"/>
              <a:gd name="connsiteY910" fmla="*/ 544344 h 6305193"/>
              <a:gd name="connsiteX911" fmla="*/ 2212644 w 9986683"/>
              <a:gd name="connsiteY911" fmla="*/ 791212 h 6305193"/>
              <a:gd name="connsiteX912" fmla="*/ 2214802 w 9986683"/>
              <a:gd name="connsiteY912" fmla="*/ 799226 h 6305193"/>
              <a:gd name="connsiteX913" fmla="*/ 2290407 w 9986683"/>
              <a:gd name="connsiteY913" fmla="*/ 886569 h 6305193"/>
              <a:gd name="connsiteX914" fmla="*/ 2382872 w 9986683"/>
              <a:gd name="connsiteY914" fmla="*/ 925731 h 6305193"/>
              <a:gd name="connsiteX915" fmla="*/ 2471052 w 9986683"/>
              <a:gd name="connsiteY915" fmla="*/ 938520 h 6305193"/>
              <a:gd name="connsiteX916" fmla="*/ 2482586 w 9986683"/>
              <a:gd name="connsiteY916" fmla="*/ 944763 h 6305193"/>
              <a:gd name="connsiteX917" fmla="*/ 2470614 w 9986683"/>
              <a:gd name="connsiteY917" fmla="*/ 952442 h 6305193"/>
              <a:gd name="connsiteX918" fmla="*/ 2468928 w 9986683"/>
              <a:gd name="connsiteY918" fmla="*/ 952543 h 6305193"/>
              <a:gd name="connsiteX919" fmla="*/ 2293710 w 9986683"/>
              <a:gd name="connsiteY919" fmla="*/ 917719 h 6305193"/>
              <a:gd name="connsiteX920" fmla="*/ 2279615 w 9986683"/>
              <a:gd name="connsiteY920" fmla="*/ 911610 h 6305193"/>
              <a:gd name="connsiteX921" fmla="*/ 2276850 w 9986683"/>
              <a:gd name="connsiteY921" fmla="*/ 960856 h 6305193"/>
              <a:gd name="connsiteX922" fmla="*/ 2452203 w 9986683"/>
              <a:gd name="connsiteY922" fmla="*/ 1208493 h 6305193"/>
              <a:gd name="connsiteX923" fmla="*/ 2466939 w 9986683"/>
              <a:gd name="connsiteY923" fmla="*/ 1224720 h 6305193"/>
              <a:gd name="connsiteX924" fmla="*/ 2462656 w 9986683"/>
              <a:gd name="connsiteY924" fmla="*/ 1230662 h 6305193"/>
              <a:gd name="connsiteX925" fmla="*/ 2457665 w 9986683"/>
              <a:gd name="connsiteY925" fmla="*/ 1233165 h 6305193"/>
              <a:gd name="connsiteX926" fmla="*/ 2327061 w 9986683"/>
              <a:gd name="connsiteY926" fmla="*/ 1094207 h 6305193"/>
              <a:gd name="connsiteX927" fmla="*/ 2253651 w 9986683"/>
              <a:gd name="connsiteY927" fmla="*/ 984361 h 6305193"/>
              <a:gd name="connsiteX928" fmla="*/ 2236789 w 9986683"/>
              <a:gd name="connsiteY928" fmla="*/ 972409 h 6305193"/>
              <a:gd name="connsiteX929" fmla="*/ 2178451 w 9986683"/>
              <a:gd name="connsiteY929" fmla="*/ 964863 h 6305193"/>
              <a:gd name="connsiteX930" fmla="*/ 2065214 w 9986683"/>
              <a:gd name="connsiteY930" fmla="*/ 1006531 h 6305193"/>
              <a:gd name="connsiteX931" fmla="*/ 2024612 w 9986683"/>
              <a:gd name="connsiteY931" fmla="*/ 1046562 h 6305193"/>
              <a:gd name="connsiteX932" fmla="*/ 1877452 w 9986683"/>
              <a:gd name="connsiteY932" fmla="*/ 1198176 h 6305193"/>
              <a:gd name="connsiteX933" fmla="*/ 1813178 w 9986683"/>
              <a:gd name="connsiteY933" fmla="*/ 1250160 h 6305193"/>
              <a:gd name="connsiteX934" fmla="*/ 1806602 w 9986683"/>
              <a:gd name="connsiteY934" fmla="*/ 1241281 h 6305193"/>
              <a:gd name="connsiteX935" fmla="*/ 1854487 w 9986683"/>
              <a:gd name="connsiteY935" fmla="*/ 1197842 h 6305193"/>
              <a:gd name="connsiteX936" fmla="*/ 1898459 w 9986683"/>
              <a:gd name="connsiteY936" fmla="*/ 1151767 h 6305193"/>
              <a:gd name="connsiteX937" fmla="*/ 1940780 w 9986683"/>
              <a:gd name="connsiteY937" fmla="*/ 1101987 h 6305193"/>
              <a:gd name="connsiteX938" fmla="*/ 1926146 w 9986683"/>
              <a:gd name="connsiteY938" fmla="*/ 1106795 h 6305193"/>
              <a:gd name="connsiteX939" fmla="*/ 1854723 w 9986683"/>
              <a:gd name="connsiteY939" fmla="*/ 1144054 h 6305193"/>
              <a:gd name="connsiteX940" fmla="*/ 1732111 w 9986683"/>
              <a:gd name="connsiteY940" fmla="*/ 1232398 h 6305193"/>
              <a:gd name="connsiteX941" fmla="*/ 1616412 w 9986683"/>
              <a:gd name="connsiteY941" fmla="*/ 1350792 h 6305193"/>
              <a:gd name="connsiteX942" fmla="*/ 1569169 w 9986683"/>
              <a:gd name="connsiteY942" fmla="*/ 1431422 h 6305193"/>
              <a:gd name="connsiteX943" fmla="*/ 1545766 w 9986683"/>
              <a:gd name="connsiteY943" fmla="*/ 1514091 h 6305193"/>
              <a:gd name="connsiteX944" fmla="*/ 1542461 w 9986683"/>
              <a:gd name="connsiteY944" fmla="*/ 1532121 h 6305193"/>
              <a:gd name="connsiteX945" fmla="*/ 1536054 w 9986683"/>
              <a:gd name="connsiteY945" fmla="*/ 1594756 h 6305193"/>
              <a:gd name="connsiteX946" fmla="*/ 1530793 w 9986683"/>
              <a:gd name="connsiteY946" fmla="*/ 1692882 h 6305193"/>
              <a:gd name="connsiteX947" fmla="*/ 1511809 w 9986683"/>
              <a:gd name="connsiteY947" fmla="*/ 1761028 h 6305193"/>
              <a:gd name="connsiteX948" fmla="*/ 1478525 w 9986683"/>
              <a:gd name="connsiteY948" fmla="*/ 1846398 h 6305193"/>
              <a:gd name="connsiteX949" fmla="*/ 1330251 w 9986683"/>
              <a:gd name="connsiteY949" fmla="*/ 2027327 h 6305193"/>
              <a:gd name="connsiteX950" fmla="*/ 1323912 w 9986683"/>
              <a:gd name="connsiteY950" fmla="*/ 2030432 h 6305193"/>
              <a:gd name="connsiteX951" fmla="*/ 1317132 w 9986683"/>
              <a:gd name="connsiteY951" fmla="*/ 2019947 h 6305193"/>
              <a:gd name="connsiteX952" fmla="*/ 1331667 w 9986683"/>
              <a:gd name="connsiteY952" fmla="*/ 2007760 h 6305193"/>
              <a:gd name="connsiteX953" fmla="*/ 1421536 w 9986683"/>
              <a:gd name="connsiteY953" fmla="*/ 1911170 h 6305193"/>
              <a:gd name="connsiteX954" fmla="*/ 1456404 w 9986683"/>
              <a:gd name="connsiteY954" fmla="*/ 1852208 h 6305193"/>
              <a:gd name="connsiteX955" fmla="*/ 1483651 w 9986683"/>
              <a:gd name="connsiteY955" fmla="*/ 1791210 h 6305193"/>
              <a:gd name="connsiteX956" fmla="*/ 1504153 w 9986683"/>
              <a:gd name="connsiteY956" fmla="*/ 1727906 h 6305193"/>
              <a:gd name="connsiteX957" fmla="*/ 1516021 w 9986683"/>
              <a:gd name="connsiteY957" fmla="*/ 1652785 h 6305193"/>
              <a:gd name="connsiteX958" fmla="*/ 1522498 w 9986683"/>
              <a:gd name="connsiteY958" fmla="*/ 1549615 h 6305193"/>
              <a:gd name="connsiteX959" fmla="*/ 1527927 w 9986683"/>
              <a:gd name="connsiteY959" fmla="*/ 1502906 h 6305193"/>
              <a:gd name="connsiteX960" fmla="*/ 1524722 w 9986683"/>
              <a:gd name="connsiteY960" fmla="*/ 1500703 h 6305193"/>
              <a:gd name="connsiteX961" fmla="*/ 1514539 w 9986683"/>
              <a:gd name="connsiteY961" fmla="*/ 1514992 h 6305193"/>
              <a:gd name="connsiteX962" fmla="*/ 1505030 w 9986683"/>
              <a:gd name="connsiteY962" fmla="*/ 1496763 h 6305193"/>
              <a:gd name="connsiteX963" fmla="*/ 1510460 w 9986683"/>
              <a:gd name="connsiteY963" fmla="*/ 1488617 h 6305193"/>
              <a:gd name="connsiteX964" fmla="*/ 1553892 w 9986683"/>
              <a:gd name="connsiteY964" fmla="*/ 1413894 h 6305193"/>
              <a:gd name="connsiteX965" fmla="*/ 1647942 w 9986683"/>
              <a:gd name="connsiteY965" fmla="*/ 1278408 h 6305193"/>
              <a:gd name="connsiteX966" fmla="*/ 1677718 w 9986683"/>
              <a:gd name="connsiteY966" fmla="*/ 1247357 h 6305193"/>
              <a:gd name="connsiteX967" fmla="*/ 1666455 w 9986683"/>
              <a:gd name="connsiteY967" fmla="*/ 1249227 h 6305193"/>
              <a:gd name="connsiteX968" fmla="*/ 1599483 w 9986683"/>
              <a:gd name="connsiteY968" fmla="*/ 1249727 h 6305193"/>
              <a:gd name="connsiteX969" fmla="*/ 1553218 w 9986683"/>
              <a:gd name="connsiteY969" fmla="*/ 1241780 h 6305193"/>
              <a:gd name="connsiteX970" fmla="*/ 1506917 w 9986683"/>
              <a:gd name="connsiteY970" fmla="*/ 1247256 h 6305193"/>
              <a:gd name="connsiteX971" fmla="*/ 1431011 w 9986683"/>
              <a:gd name="connsiteY971" fmla="*/ 1274801 h 6305193"/>
              <a:gd name="connsiteX972" fmla="*/ 1230029 w 9986683"/>
              <a:gd name="connsiteY972" fmla="*/ 1347452 h 6305193"/>
              <a:gd name="connsiteX973" fmla="*/ 1206830 w 9986683"/>
              <a:gd name="connsiteY973" fmla="*/ 1360374 h 6305193"/>
              <a:gd name="connsiteX974" fmla="*/ 1130585 w 9986683"/>
              <a:gd name="connsiteY974" fmla="*/ 1428618 h 6305193"/>
              <a:gd name="connsiteX975" fmla="*/ 1109509 w 9986683"/>
              <a:gd name="connsiteY975" fmla="*/ 1429187 h 6305193"/>
              <a:gd name="connsiteX976" fmla="*/ 1172434 w 9986683"/>
              <a:gd name="connsiteY976" fmla="*/ 1370424 h 6305193"/>
              <a:gd name="connsiteX977" fmla="*/ 1163497 w 9986683"/>
              <a:gd name="connsiteY977" fmla="*/ 1370792 h 6305193"/>
              <a:gd name="connsiteX978" fmla="*/ 1044594 w 9986683"/>
              <a:gd name="connsiteY978" fmla="*/ 1413160 h 6305193"/>
              <a:gd name="connsiteX979" fmla="*/ 1006862 w 9986683"/>
              <a:gd name="connsiteY979" fmla="*/ 1429854 h 6305193"/>
              <a:gd name="connsiteX980" fmla="*/ 969598 w 9986683"/>
              <a:gd name="connsiteY980" fmla="*/ 1436498 h 6305193"/>
              <a:gd name="connsiteX981" fmla="*/ 906066 w 9986683"/>
              <a:gd name="connsiteY981" fmla="*/ 1472790 h 6305193"/>
              <a:gd name="connsiteX982" fmla="*/ 875380 w 9986683"/>
              <a:gd name="connsiteY982" fmla="*/ 1470685 h 6305193"/>
              <a:gd name="connsiteX983" fmla="*/ 878685 w 9986683"/>
              <a:gd name="connsiteY983" fmla="*/ 1485144 h 6305193"/>
              <a:gd name="connsiteX984" fmla="*/ 884518 w 9986683"/>
              <a:gd name="connsiteY984" fmla="*/ 1497665 h 6305193"/>
              <a:gd name="connsiteX985" fmla="*/ 898445 w 9986683"/>
              <a:gd name="connsiteY985" fmla="*/ 1494893 h 6305193"/>
              <a:gd name="connsiteX986" fmla="*/ 903267 w 9986683"/>
              <a:gd name="connsiteY986" fmla="*/ 1568078 h 6305193"/>
              <a:gd name="connsiteX987" fmla="*/ 912068 w 9986683"/>
              <a:gd name="connsiteY987" fmla="*/ 1655888 h 6305193"/>
              <a:gd name="connsiteX988" fmla="*/ 919151 w 9986683"/>
              <a:gd name="connsiteY988" fmla="*/ 1733681 h 6305193"/>
              <a:gd name="connsiteX989" fmla="*/ 932841 w 9986683"/>
              <a:gd name="connsiteY989" fmla="*/ 1832310 h 6305193"/>
              <a:gd name="connsiteX990" fmla="*/ 987706 w 9986683"/>
              <a:gd name="connsiteY990" fmla="*/ 2118942 h 6305193"/>
              <a:gd name="connsiteX991" fmla="*/ 1035323 w 9986683"/>
              <a:gd name="connsiteY991" fmla="*/ 2364308 h 6305193"/>
              <a:gd name="connsiteX992" fmla="*/ 1043853 w 9986683"/>
              <a:gd name="connsiteY992" fmla="*/ 2468778 h 6305193"/>
              <a:gd name="connsiteX993" fmla="*/ 1043684 w 9986683"/>
              <a:gd name="connsiteY993" fmla="*/ 2491616 h 6305193"/>
              <a:gd name="connsiteX994" fmla="*/ 1701019 w 9986683"/>
              <a:gd name="connsiteY994" fmla="*/ 2395326 h 6305193"/>
              <a:gd name="connsiteX995" fmla="*/ 1036839 w 9986683"/>
              <a:gd name="connsiteY995" fmla="*/ 2612113 h 6305193"/>
              <a:gd name="connsiteX996" fmla="*/ 1030297 w 9986683"/>
              <a:gd name="connsiteY996" fmla="*/ 2695548 h 6305193"/>
              <a:gd name="connsiteX997" fmla="*/ 2165705 w 9986683"/>
              <a:gd name="connsiteY997" fmla="*/ 2744027 h 6305193"/>
              <a:gd name="connsiteX998" fmla="*/ 2147562 w 9986683"/>
              <a:gd name="connsiteY998" fmla="*/ 2246717 h 6305193"/>
              <a:gd name="connsiteX999" fmla="*/ 2170190 w 9986683"/>
              <a:gd name="connsiteY999" fmla="*/ 2105321 h 6305193"/>
              <a:gd name="connsiteX1000" fmla="*/ 2253009 w 9986683"/>
              <a:gd name="connsiteY1000" fmla="*/ 1952037 h 6305193"/>
              <a:gd name="connsiteX1001" fmla="*/ 2350262 w 9986683"/>
              <a:gd name="connsiteY1001" fmla="*/ 1847934 h 6305193"/>
              <a:gd name="connsiteX1002" fmla="*/ 2518431 w 9986683"/>
              <a:gd name="connsiteY1002" fmla="*/ 1639863 h 6305193"/>
              <a:gd name="connsiteX1003" fmla="*/ 2616764 w 9986683"/>
              <a:gd name="connsiteY1003" fmla="*/ 1494225 h 6305193"/>
              <a:gd name="connsiteX1004" fmla="*/ 2792252 w 9986683"/>
              <a:gd name="connsiteY1004" fmla="*/ 1251230 h 6305193"/>
              <a:gd name="connsiteX1005" fmla="*/ 2846004 w 9986683"/>
              <a:gd name="connsiteY1005" fmla="*/ 1157010 h 6305193"/>
              <a:gd name="connsiteX1006" fmla="*/ 2849005 w 9986683"/>
              <a:gd name="connsiteY1006" fmla="*/ 1148395 h 6305193"/>
              <a:gd name="connsiteX1007" fmla="*/ 2858817 w 9986683"/>
              <a:gd name="connsiteY1007" fmla="*/ 1108331 h 6305193"/>
              <a:gd name="connsiteX1008" fmla="*/ 2856390 w 9986683"/>
              <a:gd name="connsiteY1008" fmla="*/ 1018885 h 6305193"/>
              <a:gd name="connsiteX1009" fmla="*/ 2856457 w 9986683"/>
              <a:gd name="connsiteY1009" fmla="*/ 1018918 h 6305193"/>
              <a:gd name="connsiteX1010" fmla="*/ 2809145 w 9986683"/>
              <a:gd name="connsiteY1010" fmla="*/ 892611 h 6305193"/>
              <a:gd name="connsiteX1011" fmla="*/ 2683432 w 9986683"/>
              <a:gd name="connsiteY1011" fmla="*/ 662137 h 6305193"/>
              <a:gd name="connsiteX1012" fmla="*/ 2612988 w 9986683"/>
              <a:gd name="connsiteY1012" fmla="*/ 532960 h 6305193"/>
              <a:gd name="connsiteX1013" fmla="*/ 2545780 w 9986683"/>
              <a:gd name="connsiteY1013" fmla="*/ 404584 h 6305193"/>
              <a:gd name="connsiteX1014" fmla="*/ 2487914 w 9986683"/>
              <a:gd name="connsiteY1014" fmla="*/ 325523 h 6305193"/>
              <a:gd name="connsiteX1015" fmla="*/ 2460195 w 9986683"/>
              <a:gd name="connsiteY1015" fmla="*/ 298813 h 6305193"/>
              <a:gd name="connsiteX1016" fmla="*/ 2430285 w 9986683"/>
              <a:gd name="connsiteY1016" fmla="*/ 285258 h 6305193"/>
              <a:gd name="connsiteX1017" fmla="*/ 3323098 w 9986683"/>
              <a:gd name="connsiteY1017" fmla="*/ 283624 h 6305193"/>
              <a:gd name="connsiteX1018" fmla="*/ 2656799 w 9986683"/>
              <a:gd name="connsiteY1018" fmla="*/ 523732 h 6305193"/>
              <a:gd name="connsiteX1019" fmla="*/ 2662995 w 9986683"/>
              <a:gd name="connsiteY1019" fmla="*/ 538704 h 6305193"/>
              <a:gd name="connsiteX1020" fmla="*/ 2694491 w 9986683"/>
              <a:gd name="connsiteY1020" fmla="*/ 603309 h 6305193"/>
              <a:gd name="connsiteX1021" fmla="*/ 2699584 w 9986683"/>
              <a:gd name="connsiteY1021" fmla="*/ 611890 h 6305193"/>
              <a:gd name="connsiteX1022" fmla="*/ 2711185 w 9986683"/>
              <a:gd name="connsiteY1022" fmla="*/ 635828 h 6305193"/>
              <a:gd name="connsiteX1023" fmla="*/ 2711690 w 9986683"/>
              <a:gd name="connsiteY1023" fmla="*/ 637364 h 6305193"/>
              <a:gd name="connsiteX1024" fmla="*/ 2736443 w 9986683"/>
              <a:gd name="connsiteY1024" fmla="*/ 687881 h 6305193"/>
              <a:gd name="connsiteX1025" fmla="*/ 3042836 w 9986683"/>
              <a:gd name="connsiteY1025" fmla="*/ 576199 h 6305193"/>
              <a:gd name="connsiteX1026" fmla="*/ 3042836 w 9986683"/>
              <a:gd name="connsiteY1026" fmla="*/ 575899 h 6305193"/>
              <a:gd name="connsiteX1027" fmla="*/ 3054503 w 9986683"/>
              <a:gd name="connsiteY1027" fmla="*/ 571626 h 6305193"/>
              <a:gd name="connsiteX1028" fmla="*/ 3054571 w 9986683"/>
              <a:gd name="connsiteY1028" fmla="*/ 571657 h 6305193"/>
              <a:gd name="connsiteX1029" fmla="*/ 3386460 w 9986683"/>
              <a:gd name="connsiteY1029" fmla="*/ 450260 h 6305193"/>
              <a:gd name="connsiteX1030" fmla="*/ 3323098 w 9986683"/>
              <a:gd name="connsiteY1030" fmla="*/ 283624 h 6305193"/>
              <a:gd name="connsiteX1031" fmla="*/ 1535265 w 9986683"/>
              <a:gd name="connsiteY1031" fmla="*/ 276495 h 6305193"/>
              <a:gd name="connsiteX1032" fmla="*/ 1474882 w 9986683"/>
              <a:gd name="connsiteY1032" fmla="*/ 286295 h 6305193"/>
              <a:gd name="connsiteX1033" fmla="*/ 1377393 w 9986683"/>
              <a:gd name="connsiteY1033" fmla="*/ 337913 h 6305193"/>
              <a:gd name="connsiteX1034" fmla="*/ 1350483 w 9986683"/>
              <a:gd name="connsiteY1034" fmla="*/ 430628 h 6305193"/>
              <a:gd name="connsiteX1035" fmla="*/ 1373785 w 9986683"/>
              <a:gd name="connsiteY1035" fmla="*/ 625012 h 6305193"/>
              <a:gd name="connsiteX1036" fmla="*/ 1439610 w 9986683"/>
              <a:gd name="connsiteY1036" fmla="*/ 917118 h 6305193"/>
              <a:gd name="connsiteX1037" fmla="*/ 1439711 w 9986683"/>
              <a:gd name="connsiteY1037" fmla="*/ 917217 h 6305193"/>
              <a:gd name="connsiteX1038" fmla="*/ 1451344 w 9986683"/>
              <a:gd name="connsiteY1038" fmla="*/ 1032339 h 6305193"/>
              <a:gd name="connsiteX1039" fmla="*/ 1499533 w 9986683"/>
              <a:gd name="connsiteY1039" fmla="*/ 1135941 h 6305193"/>
              <a:gd name="connsiteX1040" fmla="*/ 1618401 w 9986683"/>
              <a:gd name="connsiteY1040" fmla="*/ 1045327 h 6305193"/>
              <a:gd name="connsiteX1041" fmla="*/ 1766877 w 9986683"/>
              <a:gd name="connsiteY1041" fmla="*/ 1089500 h 6305193"/>
              <a:gd name="connsiteX1042" fmla="*/ 1729751 w 9986683"/>
              <a:gd name="connsiteY1042" fmla="*/ 783569 h 6305193"/>
              <a:gd name="connsiteX1043" fmla="*/ 1738214 w 9986683"/>
              <a:gd name="connsiteY1043" fmla="*/ 777426 h 6305193"/>
              <a:gd name="connsiteX1044" fmla="*/ 1744722 w 9986683"/>
              <a:gd name="connsiteY1044" fmla="*/ 667715 h 6305193"/>
              <a:gd name="connsiteX1045" fmla="*/ 1693298 w 9986683"/>
              <a:gd name="connsiteY1045" fmla="*/ 566282 h 6305193"/>
              <a:gd name="connsiteX1046" fmla="*/ 1679573 w 9986683"/>
              <a:gd name="connsiteY1046" fmla="*/ 418140 h 6305193"/>
              <a:gd name="connsiteX1047" fmla="*/ 1696703 w 9986683"/>
              <a:gd name="connsiteY1047" fmla="*/ 367260 h 6305193"/>
              <a:gd name="connsiteX1048" fmla="*/ 1683282 w 9986683"/>
              <a:gd name="connsiteY1048" fmla="*/ 322321 h 6305193"/>
              <a:gd name="connsiteX1049" fmla="*/ 1595976 w 9986683"/>
              <a:gd name="connsiteY1049" fmla="*/ 278916 h 6305193"/>
              <a:gd name="connsiteX1050" fmla="*/ 1535265 w 9986683"/>
              <a:gd name="connsiteY1050" fmla="*/ 276495 h 6305193"/>
              <a:gd name="connsiteX1051" fmla="*/ 3236032 w 9986683"/>
              <a:gd name="connsiteY1051" fmla="*/ 239323 h 6305193"/>
              <a:gd name="connsiteX1052" fmla="*/ 3192121 w 9986683"/>
              <a:gd name="connsiteY1052" fmla="*/ 246596 h 6305193"/>
              <a:gd name="connsiteX1053" fmla="*/ 3009181 w 9986683"/>
              <a:gd name="connsiteY1053" fmla="*/ 313973 h 6305193"/>
              <a:gd name="connsiteX1054" fmla="*/ 2660231 w 9986683"/>
              <a:gd name="connsiteY1054" fmla="*/ 441746 h 6305193"/>
              <a:gd name="connsiteX1055" fmla="*/ 2650889 w 9986683"/>
              <a:gd name="connsiteY1055" fmla="*/ 445452 h 6305193"/>
              <a:gd name="connsiteX1056" fmla="*/ 2644415 w 9986683"/>
              <a:gd name="connsiteY1056" fmla="*/ 453967 h 6305193"/>
              <a:gd name="connsiteX1057" fmla="*/ 2644111 w 9986683"/>
              <a:gd name="connsiteY1057" fmla="*/ 507184 h 6305193"/>
              <a:gd name="connsiteX1058" fmla="*/ 2665323 w 9986683"/>
              <a:gd name="connsiteY1058" fmla="*/ 500006 h 6305193"/>
              <a:gd name="connsiteX1059" fmla="*/ 2665323 w 9986683"/>
              <a:gd name="connsiteY1059" fmla="*/ 499975 h 6305193"/>
              <a:gd name="connsiteX1060" fmla="*/ 3000011 w 9986683"/>
              <a:gd name="connsiteY1060" fmla="*/ 377475 h 6305193"/>
              <a:gd name="connsiteX1061" fmla="*/ 3290723 w 9986683"/>
              <a:gd name="connsiteY1061" fmla="*/ 271403 h 6305193"/>
              <a:gd name="connsiteX1062" fmla="*/ 3306809 w 9986683"/>
              <a:gd name="connsiteY1062" fmla="*/ 264260 h 6305193"/>
              <a:gd name="connsiteX1063" fmla="*/ 3278550 w 9986683"/>
              <a:gd name="connsiteY1063" fmla="*/ 249401 h 6305193"/>
              <a:gd name="connsiteX1064" fmla="*/ 3236032 w 9986683"/>
              <a:gd name="connsiteY1064" fmla="*/ 239323 h 6305193"/>
              <a:gd name="connsiteX1065" fmla="*/ 2550096 w 9986683"/>
              <a:gd name="connsiteY1065" fmla="*/ 225261 h 6305193"/>
              <a:gd name="connsiteX1066" fmla="*/ 2548612 w 9986683"/>
              <a:gd name="connsiteY1066" fmla="*/ 240419 h 6305193"/>
              <a:gd name="connsiteX1067" fmla="*/ 2551951 w 9986683"/>
              <a:gd name="connsiteY1067" fmla="*/ 281620 h 6305193"/>
              <a:gd name="connsiteX1068" fmla="*/ 2547534 w 9986683"/>
              <a:gd name="connsiteY1068" fmla="*/ 343087 h 6305193"/>
              <a:gd name="connsiteX1069" fmla="*/ 2551883 w 9986683"/>
              <a:gd name="connsiteY1069" fmla="*/ 357844 h 6305193"/>
              <a:gd name="connsiteX1070" fmla="*/ 2558897 w 9986683"/>
              <a:gd name="connsiteY1070" fmla="*/ 367059 h 6305193"/>
              <a:gd name="connsiteX1071" fmla="*/ 2605298 w 9986683"/>
              <a:gd name="connsiteY1071" fmla="*/ 443914 h 6305193"/>
              <a:gd name="connsiteX1072" fmla="*/ 2617472 w 9986683"/>
              <a:gd name="connsiteY1072" fmla="*/ 467687 h 6305193"/>
              <a:gd name="connsiteX1073" fmla="*/ 2624046 w 9986683"/>
              <a:gd name="connsiteY1073" fmla="*/ 442681 h 6305193"/>
              <a:gd name="connsiteX1074" fmla="*/ 2612650 w 9986683"/>
              <a:gd name="connsiteY1074" fmla="*/ 377741 h 6305193"/>
              <a:gd name="connsiteX1075" fmla="*/ 2589314 w 9986683"/>
              <a:gd name="connsiteY1075" fmla="*/ 335974 h 6305193"/>
              <a:gd name="connsiteX1076" fmla="*/ 2555661 w 9986683"/>
              <a:gd name="connsiteY1076" fmla="*/ 238382 h 6305193"/>
              <a:gd name="connsiteX1077" fmla="*/ 2550096 w 9986683"/>
              <a:gd name="connsiteY1077" fmla="*/ 225261 h 6305193"/>
              <a:gd name="connsiteX1078" fmla="*/ 3601537 w 9986683"/>
              <a:gd name="connsiteY1078" fmla="*/ 199119 h 6305193"/>
              <a:gd name="connsiteX1079" fmla="*/ 3329334 w 9986683"/>
              <a:gd name="connsiteY1079" fmla="*/ 218317 h 6305193"/>
              <a:gd name="connsiteX1080" fmla="*/ 3284822 w 9986683"/>
              <a:gd name="connsiteY1080" fmla="*/ 224995 h 6305193"/>
              <a:gd name="connsiteX1081" fmla="*/ 3295074 w 9986683"/>
              <a:gd name="connsiteY1081" fmla="*/ 230803 h 6305193"/>
              <a:gd name="connsiteX1082" fmla="*/ 3370240 w 9986683"/>
              <a:gd name="connsiteY1082" fmla="*/ 312472 h 6305193"/>
              <a:gd name="connsiteX1083" fmla="*/ 3391451 w 9986683"/>
              <a:gd name="connsiteY1083" fmla="*/ 370464 h 6305193"/>
              <a:gd name="connsiteX1084" fmla="*/ 3413100 w 9986683"/>
              <a:gd name="connsiteY1084" fmla="*/ 428390 h 6305193"/>
              <a:gd name="connsiteX1085" fmla="*/ 3646723 w 9986683"/>
              <a:gd name="connsiteY1085" fmla="*/ 310735 h 6305193"/>
              <a:gd name="connsiteX1086" fmla="*/ 3636843 w 9986683"/>
              <a:gd name="connsiteY1086" fmla="*/ 318548 h 6305193"/>
              <a:gd name="connsiteX1087" fmla="*/ 3420283 w 9986683"/>
              <a:gd name="connsiteY1087" fmla="*/ 471862 h 6305193"/>
              <a:gd name="connsiteX1088" fmla="*/ 3408513 w 9986683"/>
              <a:gd name="connsiteY1088" fmla="*/ 483013 h 6305193"/>
              <a:gd name="connsiteX1089" fmla="*/ 3395093 w 9986683"/>
              <a:gd name="connsiteY1089" fmla="*/ 520507 h 6305193"/>
              <a:gd name="connsiteX1090" fmla="*/ 3454037 w 9986683"/>
              <a:gd name="connsiteY1090" fmla="*/ 481911 h 6305193"/>
              <a:gd name="connsiteX1091" fmla="*/ 3489479 w 9986683"/>
              <a:gd name="connsiteY1091" fmla="*/ 456771 h 6305193"/>
              <a:gd name="connsiteX1092" fmla="*/ 3666418 w 9986683"/>
              <a:gd name="connsiteY1092" fmla="*/ 323423 h 6305193"/>
              <a:gd name="connsiteX1093" fmla="*/ 3677140 w 9986683"/>
              <a:gd name="connsiteY1093" fmla="*/ 305593 h 6305193"/>
              <a:gd name="connsiteX1094" fmla="*/ 3667294 w 9986683"/>
              <a:gd name="connsiteY1094" fmla="*/ 237583 h 6305193"/>
              <a:gd name="connsiteX1095" fmla="*/ 3601537 w 9986683"/>
              <a:gd name="connsiteY1095" fmla="*/ 199186 h 6305193"/>
              <a:gd name="connsiteX1096" fmla="*/ 3746249 w 9986683"/>
              <a:gd name="connsiteY1096" fmla="*/ 195630 h 6305193"/>
              <a:gd name="connsiteX1097" fmla="*/ 3669418 w 9986683"/>
              <a:gd name="connsiteY1097" fmla="*/ 198784 h 6305193"/>
              <a:gd name="connsiteX1098" fmla="*/ 3704589 w 9986683"/>
              <a:gd name="connsiteY1098" fmla="*/ 293372 h 6305193"/>
              <a:gd name="connsiteX1099" fmla="*/ 3821436 w 9986683"/>
              <a:gd name="connsiteY1099" fmla="*/ 196080 h 6305193"/>
              <a:gd name="connsiteX1100" fmla="*/ 1889085 w 9986683"/>
              <a:gd name="connsiteY1100" fmla="*/ 67138 h 6305193"/>
              <a:gd name="connsiteX1101" fmla="*/ 1793652 w 9986683"/>
              <a:gd name="connsiteY1101" fmla="*/ 81026 h 6305193"/>
              <a:gd name="connsiteX1102" fmla="*/ 1740238 w 9986683"/>
              <a:gd name="connsiteY1102" fmla="*/ 101461 h 6305193"/>
              <a:gd name="connsiteX1103" fmla="*/ 1691881 w 9986683"/>
              <a:gd name="connsiteY1103" fmla="*/ 157853 h 6305193"/>
              <a:gd name="connsiteX1104" fmla="*/ 1675154 w 9986683"/>
              <a:gd name="connsiteY1104" fmla="*/ 250336 h 6305193"/>
              <a:gd name="connsiteX1105" fmla="*/ 1691071 w 9986683"/>
              <a:gd name="connsiteY1105" fmla="*/ 283357 h 6305193"/>
              <a:gd name="connsiteX1106" fmla="*/ 1691105 w 9986683"/>
              <a:gd name="connsiteY1106" fmla="*/ 283324 h 6305193"/>
              <a:gd name="connsiteX1107" fmla="*/ 1706684 w 9986683"/>
              <a:gd name="connsiteY1107" fmla="*/ 298514 h 6305193"/>
              <a:gd name="connsiteX1108" fmla="*/ 1750456 w 9986683"/>
              <a:gd name="connsiteY1108" fmla="*/ 354739 h 6305193"/>
              <a:gd name="connsiteX1109" fmla="*/ 1811524 w 9986683"/>
              <a:gd name="connsiteY1109" fmla="*/ 350802 h 6305193"/>
              <a:gd name="connsiteX1110" fmla="*/ 1890097 w 9986683"/>
              <a:gd name="connsiteY1110" fmla="*/ 345858 h 6305193"/>
              <a:gd name="connsiteX1111" fmla="*/ 1948839 w 9986683"/>
              <a:gd name="connsiteY1111" fmla="*/ 344322 h 6305193"/>
              <a:gd name="connsiteX1112" fmla="*/ 1987283 w 9986683"/>
              <a:gd name="connsiteY1112" fmla="*/ 344625 h 6305193"/>
              <a:gd name="connsiteX1113" fmla="*/ 2055737 w 9986683"/>
              <a:gd name="connsiteY1113" fmla="*/ 327762 h 6305193"/>
              <a:gd name="connsiteX1114" fmla="*/ 2053748 w 9986683"/>
              <a:gd name="connsiteY1114" fmla="*/ 284024 h 6305193"/>
              <a:gd name="connsiteX1115" fmla="*/ 2052365 w 9986683"/>
              <a:gd name="connsiteY1115" fmla="*/ 257381 h 6305193"/>
              <a:gd name="connsiteX1116" fmla="*/ 2051859 w 9986683"/>
              <a:gd name="connsiteY1116" fmla="*/ 149037 h 6305193"/>
              <a:gd name="connsiteX1117" fmla="*/ 2039955 w 9986683"/>
              <a:gd name="connsiteY1117" fmla="*/ 126634 h 6305193"/>
              <a:gd name="connsiteX1118" fmla="*/ 1889085 w 9986683"/>
              <a:gd name="connsiteY1118" fmla="*/ 67138 h 6305193"/>
              <a:gd name="connsiteX1119" fmla="*/ 2277991 w 9986683"/>
              <a:gd name="connsiteY1119" fmla="*/ 990 h 6305193"/>
              <a:gd name="connsiteX1120" fmla="*/ 2232236 w 9986683"/>
              <a:gd name="connsiteY1120" fmla="*/ 1698 h 6305193"/>
              <a:gd name="connsiteX1121" fmla="*/ 2138052 w 9986683"/>
              <a:gd name="connsiteY1121" fmla="*/ 34118 h 6305193"/>
              <a:gd name="connsiteX1122" fmla="*/ 2089256 w 9986683"/>
              <a:gd name="connsiteY1122" fmla="*/ 112846 h 6305193"/>
              <a:gd name="connsiteX1123" fmla="*/ 2089561 w 9986683"/>
              <a:gd name="connsiteY1123" fmla="*/ 232374 h 6305193"/>
              <a:gd name="connsiteX1124" fmla="*/ 2097180 w 9986683"/>
              <a:gd name="connsiteY1124" fmla="*/ 308365 h 6305193"/>
              <a:gd name="connsiteX1125" fmla="*/ 2100216 w 9986683"/>
              <a:gd name="connsiteY1125" fmla="*/ 325059 h 6305193"/>
              <a:gd name="connsiteX1126" fmla="*/ 2114447 w 9986683"/>
              <a:gd name="connsiteY1126" fmla="*/ 322587 h 6305193"/>
              <a:gd name="connsiteX1127" fmla="*/ 2259754 w 9986683"/>
              <a:gd name="connsiteY1127" fmla="*/ 288164 h 6305193"/>
              <a:gd name="connsiteX1128" fmla="*/ 2374642 w 9986683"/>
              <a:gd name="connsiteY1128" fmla="*/ 256712 h 6305193"/>
              <a:gd name="connsiteX1129" fmla="*/ 2475099 w 9986683"/>
              <a:gd name="connsiteY1129" fmla="*/ 271938 h 6305193"/>
              <a:gd name="connsiteX1130" fmla="*/ 2508955 w 9986683"/>
              <a:gd name="connsiteY1130" fmla="*/ 301453 h 6305193"/>
              <a:gd name="connsiteX1131" fmla="*/ 2519476 w 9986683"/>
              <a:gd name="connsiteY1131" fmla="*/ 310201 h 6305193"/>
              <a:gd name="connsiteX1132" fmla="*/ 2524703 w 9986683"/>
              <a:gd name="connsiteY1132" fmla="*/ 253075 h 6305193"/>
              <a:gd name="connsiteX1133" fmla="*/ 2517959 w 9986683"/>
              <a:gd name="connsiteY1133" fmla="*/ 217616 h 6305193"/>
              <a:gd name="connsiteX1134" fmla="*/ 2494219 w 9986683"/>
              <a:gd name="connsiteY1134" fmla="*/ 138189 h 6305193"/>
              <a:gd name="connsiteX1135" fmla="*/ 2477493 w 9986683"/>
              <a:gd name="connsiteY1135" fmla="*/ 111142 h 6305193"/>
              <a:gd name="connsiteX1136" fmla="*/ 2398653 w 9986683"/>
              <a:gd name="connsiteY1136" fmla="*/ 51612 h 6305193"/>
              <a:gd name="connsiteX1137" fmla="*/ 2277991 w 9986683"/>
              <a:gd name="connsiteY1137" fmla="*/ 990 h 630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Lst>
            <a:rect l="l" t="t" r="r" b="b"/>
            <a:pathLst>
              <a:path w="9986683" h="6305193">
                <a:moveTo>
                  <a:pt x="8599243" y="5856246"/>
                </a:moveTo>
                <a:cubicBezTo>
                  <a:pt x="8601405" y="5860258"/>
                  <a:pt x="8604478" y="5862532"/>
                  <a:pt x="8607549" y="5864772"/>
                </a:cubicBezTo>
                <a:cubicBezTo>
                  <a:pt x="8630514" y="5881290"/>
                  <a:pt x="8649595" y="5900849"/>
                  <a:pt x="8662562" y="5926394"/>
                </a:cubicBezTo>
                <a:cubicBezTo>
                  <a:pt x="8674450" y="5949800"/>
                  <a:pt x="8678874" y="5974743"/>
                  <a:pt x="8681339" y="6000189"/>
                </a:cubicBezTo>
                <a:cubicBezTo>
                  <a:pt x="8685864" y="6046965"/>
                  <a:pt x="8680224" y="6093542"/>
                  <a:pt x="8677827" y="6140184"/>
                </a:cubicBezTo>
                <a:cubicBezTo>
                  <a:pt x="8676712" y="6161817"/>
                  <a:pt x="8675462" y="6183518"/>
                  <a:pt x="8675700" y="6205151"/>
                </a:cubicBezTo>
                <a:cubicBezTo>
                  <a:pt x="8675834" y="6216485"/>
                  <a:pt x="8676206" y="6228457"/>
                  <a:pt x="8683567" y="6239958"/>
                </a:cubicBezTo>
                <a:cubicBezTo>
                  <a:pt x="8691199" y="6236882"/>
                  <a:pt x="8690997" y="6231599"/>
                  <a:pt x="8691402" y="6226784"/>
                </a:cubicBezTo>
                <a:cubicBezTo>
                  <a:pt x="8693360" y="6203513"/>
                  <a:pt x="8695758" y="6180240"/>
                  <a:pt x="8697041" y="6156937"/>
                </a:cubicBezTo>
                <a:lnTo>
                  <a:pt x="8696975" y="6156937"/>
                </a:lnTo>
                <a:cubicBezTo>
                  <a:pt x="8700217" y="6097420"/>
                  <a:pt x="8698798" y="6037937"/>
                  <a:pt x="8695691" y="5978455"/>
                </a:cubicBezTo>
                <a:cubicBezTo>
                  <a:pt x="8694408" y="5953512"/>
                  <a:pt x="8687855" y="5930107"/>
                  <a:pt x="8672153" y="5910178"/>
                </a:cubicBezTo>
                <a:cubicBezTo>
                  <a:pt x="8655335" y="5888846"/>
                  <a:pt x="8634363" y="5872328"/>
                  <a:pt x="8609813" y="5860358"/>
                </a:cubicBezTo>
                <a:cubicBezTo>
                  <a:pt x="8606436" y="5858720"/>
                  <a:pt x="8602755" y="5857616"/>
                  <a:pt x="8599243" y="5856246"/>
                </a:cubicBezTo>
                <a:close/>
                <a:moveTo>
                  <a:pt x="8159620" y="5789440"/>
                </a:moveTo>
                <a:lnTo>
                  <a:pt x="8159619" y="5789440"/>
                </a:lnTo>
                <a:lnTo>
                  <a:pt x="8159619" y="5789473"/>
                </a:lnTo>
                <a:close/>
                <a:moveTo>
                  <a:pt x="3517416" y="5772963"/>
                </a:moveTo>
                <a:lnTo>
                  <a:pt x="3426258" y="5912450"/>
                </a:lnTo>
                <a:lnTo>
                  <a:pt x="3393109" y="5879629"/>
                </a:lnTo>
                <a:lnTo>
                  <a:pt x="3277089" y="6010911"/>
                </a:lnTo>
                <a:lnTo>
                  <a:pt x="3318525" y="6060140"/>
                </a:lnTo>
                <a:lnTo>
                  <a:pt x="3393109" y="5937064"/>
                </a:lnTo>
                <a:lnTo>
                  <a:pt x="3451118" y="5986295"/>
                </a:lnTo>
                <a:close/>
                <a:moveTo>
                  <a:pt x="4801724" y="5748022"/>
                </a:moveTo>
                <a:cubicBezTo>
                  <a:pt x="4770698" y="5752328"/>
                  <a:pt x="4739641" y="5756402"/>
                  <a:pt x="4708753" y="5761544"/>
                </a:cubicBezTo>
                <a:cubicBezTo>
                  <a:pt x="4708743" y="5761555"/>
                  <a:pt x="4708730" y="5761565"/>
                  <a:pt x="4708718" y="5761578"/>
                </a:cubicBezTo>
                <a:cubicBezTo>
                  <a:pt x="4702918" y="5762545"/>
                  <a:pt x="4695804" y="5766720"/>
                  <a:pt x="4692870" y="5771527"/>
                </a:cubicBezTo>
                <a:cubicBezTo>
                  <a:pt x="4685046" y="5784381"/>
                  <a:pt x="4673244" y="5788821"/>
                  <a:pt x="4659653" y="5790557"/>
                </a:cubicBezTo>
                <a:cubicBezTo>
                  <a:pt x="4645558" y="5792361"/>
                  <a:pt x="4631361" y="5793764"/>
                  <a:pt x="4617197" y="5794864"/>
                </a:cubicBezTo>
                <a:lnTo>
                  <a:pt x="4467003" y="5806150"/>
                </a:lnTo>
                <a:cubicBezTo>
                  <a:pt x="4421681" y="5809389"/>
                  <a:pt x="4376190" y="5810757"/>
                  <a:pt x="4331104" y="5815799"/>
                </a:cubicBezTo>
                <a:cubicBezTo>
                  <a:pt x="4306825" y="5818504"/>
                  <a:pt x="4288141" y="5813062"/>
                  <a:pt x="4272698" y="5794296"/>
                </a:cubicBezTo>
                <a:cubicBezTo>
                  <a:pt x="4232840" y="5806050"/>
                  <a:pt x="4198881" y="5782277"/>
                  <a:pt x="4161384" y="5776168"/>
                </a:cubicBezTo>
                <a:cubicBezTo>
                  <a:pt x="4161653" y="5800674"/>
                  <a:pt x="4163979" y="5823612"/>
                  <a:pt x="4176726" y="5844579"/>
                </a:cubicBezTo>
                <a:cubicBezTo>
                  <a:pt x="4207076" y="5894393"/>
                  <a:pt x="4247845" y="5927247"/>
                  <a:pt x="4309826" y="5926280"/>
                </a:cubicBezTo>
                <a:cubicBezTo>
                  <a:pt x="4323044" y="5926079"/>
                  <a:pt x="4336297" y="5925244"/>
                  <a:pt x="4349483" y="5924377"/>
                </a:cubicBezTo>
                <a:lnTo>
                  <a:pt x="4522440" y="5912656"/>
                </a:lnTo>
                <a:cubicBezTo>
                  <a:pt x="4570630" y="5909118"/>
                  <a:pt x="4618683" y="5903475"/>
                  <a:pt x="4666937" y="5901239"/>
                </a:cubicBezTo>
                <a:cubicBezTo>
                  <a:pt x="4714115" y="5899069"/>
                  <a:pt x="4750804" y="5878668"/>
                  <a:pt x="4779197" y="5843178"/>
                </a:cubicBezTo>
                <a:cubicBezTo>
                  <a:pt x="4800880" y="5816033"/>
                  <a:pt x="4812684" y="5784915"/>
                  <a:pt x="4808433" y="5749625"/>
                </a:cubicBezTo>
                <a:close/>
                <a:moveTo>
                  <a:pt x="5132619" y="5703395"/>
                </a:moveTo>
                <a:lnTo>
                  <a:pt x="4969571" y="5736376"/>
                </a:lnTo>
                <a:lnTo>
                  <a:pt x="4975103" y="5805356"/>
                </a:lnTo>
                <a:cubicBezTo>
                  <a:pt x="4975846" y="5813983"/>
                  <a:pt x="4977973" y="5822476"/>
                  <a:pt x="4979663" y="5832271"/>
                </a:cubicBezTo>
                <a:cubicBezTo>
                  <a:pt x="5030553" y="5825350"/>
                  <a:pt x="5079755" y="5818663"/>
                  <a:pt x="5130007" y="5811808"/>
                </a:cubicBezTo>
                <a:cubicBezTo>
                  <a:pt x="5118221" y="5786430"/>
                  <a:pt x="5118289" y="5761620"/>
                  <a:pt x="5123658" y="5736778"/>
                </a:cubicBezTo>
                <a:close/>
                <a:moveTo>
                  <a:pt x="3455261" y="5669666"/>
                </a:moveTo>
                <a:lnTo>
                  <a:pt x="3397250" y="5694281"/>
                </a:lnTo>
                <a:lnTo>
                  <a:pt x="3430399" y="5735306"/>
                </a:lnTo>
                <a:close/>
                <a:moveTo>
                  <a:pt x="8271048" y="5646475"/>
                </a:moveTo>
                <a:cubicBezTo>
                  <a:pt x="8266064" y="5646359"/>
                  <a:pt x="8260980" y="5648040"/>
                  <a:pt x="8257181" y="5651549"/>
                </a:cubicBezTo>
                <a:cubicBezTo>
                  <a:pt x="8249516" y="5658639"/>
                  <a:pt x="8248873" y="5671144"/>
                  <a:pt x="8255763" y="5678400"/>
                </a:cubicBezTo>
                <a:lnTo>
                  <a:pt x="8255797" y="5678400"/>
                </a:lnTo>
                <a:cubicBezTo>
                  <a:pt x="8263025" y="5685955"/>
                  <a:pt x="8274945" y="5686189"/>
                  <a:pt x="8282813" y="5678866"/>
                </a:cubicBezTo>
                <a:cubicBezTo>
                  <a:pt x="8290783" y="5671478"/>
                  <a:pt x="8291425" y="5659842"/>
                  <a:pt x="8284332" y="5652185"/>
                </a:cubicBezTo>
                <a:cubicBezTo>
                  <a:pt x="8280923" y="5648507"/>
                  <a:pt x="8276034" y="5646592"/>
                  <a:pt x="8271048" y="5646475"/>
                </a:cubicBezTo>
                <a:close/>
                <a:moveTo>
                  <a:pt x="8270761" y="5627212"/>
                </a:moveTo>
                <a:cubicBezTo>
                  <a:pt x="8281126" y="5627333"/>
                  <a:pt x="8291492" y="5631153"/>
                  <a:pt x="8298922" y="5638642"/>
                </a:cubicBezTo>
                <a:cubicBezTo>
                  <a:pt x="8312632" y="5652417"/>
                  <a:pt x="8311586" y="5678700"/>
                  <a:pt x="8296794" y="5692810"/>
                </a:cubicBezTo>
                <a:cubicBezTo>
                  <a:pt x="8281800" y="5707119"/>
                  <a:pt x="8257115" y="5706886"/>
                  <a:pt x="8242255" y="5692308"/>
                </a:cubicBezTo>
                <a:cubicBezTo>
                  <a:pt x="8228005" y="5678331"/>
                  <a:pt x="8228173" y="5652251"/>
                  <a:pt x="8242626" y="5637974"/>
                </a:cubicBezTo>
                <a:cubicBezTo>
                  <a:pt x="8250039" y="5630669"/>
                  <a:pt x="8260398" y="5627091"/>
                  <a:pt x="8270761" y="5627212"/>
                </a:cubicBezTo>
                <a:close/>
                <a:moveTo>
                  <a:pt x="5990649" y="5595406"/>
                </a:moveTo>
                <a:cubicBezTo>
                  <a:pt x="5985481" y="5595078"/>
                  <a:pt x="5980237" y="5596725"/>
                  <a:pt x="5976050" y="5600421"/>
                </a:cubicBezTo>
                <a:cubicBezTo>
                  <a:pt x="5968047" y="5607476"/>
                  <a:pt x="5967540" y="5621285"/>
                  <a:pt x="5975004" y="5629008"/>
                </a:cubicBezTo>
                <a:cubicBezTo>
                  <a:pt x="5982670" y="5636967"/>
                  <a:pt x="5995333" y="5636999"/>
                  <a:pt x="6003776" y="5629143"/>
                </a:cubicBezTo>
                <a:cubicBezTo>
                  <a:pt x="6011543" y="5621919"/>
                  <a:pt x="6011982" y="5610016"/>
                  <a:pt x="6004788" y="5602226"/>
                </a:cubicBezTo>
                <a:cubicBezTo>
                  <a:pt x="6000906" y="5598030"/>
                  <a:pt x="5995815" y="5595732"/>
                  <a:pt x="5990649" y="5595406"/>
                </a:cubicBezTo>
                <a:close/>
                <a:moveTo>
                  <a:pt x="3584902" y="5582262"/>
                </a:moveTo>
                <a:lnTo>
                  <a:pt x="3592070" y="5626627"/>
                </a:lnTo>
                <a:lnTo>
                  <a:pt x="3543926" y="5613916"/>
                </a:lnTo>
                <a:lnTo>
                  <a:pt x="3559974" y="5652049"/>
                </a:lnTo>
                <a:lnTo>
                  <a:pt x="3530636" y="5678863"/>
                </a:lnTo>
                <a:lnTo>
                  <a:pt x="3556249" y="5696906"/>
                </a:lnTo>
                <a:cubicBezTo>
                  <a:pt x="3579450" y="5713365"/>
                  <a:pt x="3602346" y="5730192"/>
                  <a:pt x="3625680" y="5746421"/>
                </a:cubicBezTo>
                <a:lnTo>
                  <a:pt x="3657024" y="5766670"/>
                </a:lnTo>
                <a:lnTo>
                  <a:pt x="3657024" y="5813989"/>
                </a:lnTo>
                <a:lnTo>
                  <a:pt x="3706749" y="5805784"/>
                </a:lnTo>
                <a:lnTo>
                  <a:pt x="3690290" y="5781341"/>
                </a:lnTo>
                <a:lnTo>
                  <a:pt x="3718433" y="5789573"/>
                </a:lnTo>
                <a:cubicBezTo>
                  <a:pt x="3765565" y="5796322"/>
                  <a:pt x="3811032" y="5781435"/>
                  <a:pt x="3847905" y="5742546"/>
                </a:cubicBezTo>
                <a:cubicBezTo>
                  <a:pt x="3861260" y="5728457"/>
                  <a:pt x="3871512" y="5711497"/>
                  <a:pt x="3884764" y="5693735"/>
                </a:cubicBezTo>
                <a:lnTo>
                  <a:pt x="3776349" y="5659744"/>
                </a:lnTo>
                <a:cubicBezTo>
                  <a:pt x="3759572" y="5672699"/>
                  <a:pt x="3747594" y="5679143"/>
                  <a:pt x="3735812" y="5679364"/>
                </a:cubicBezTo>
                <a:lnTo>
                  <a:pt x="3708482" y="5667060"/>
                </a:lnTo>
                <a:lnTo>
                  <a:pt x="3690174" y="5641683"/>
                </a:lnTo>
                <a:lnTo>
                  <a:pt x="3688376" y="5655930"/>
                </a:lnTo>
                <a:lnTo>
                  <a:pt x="3636268" y="5618877"/>
                </a:lnTo>
                <a:close/>
                <a:moveTo>
                  <a:pt x="3234382" y="5576043"/>
                </a:moveTo>
                <a:lnTo>
                  <a:pt x="3226095" y="5633478"/>
                </a:lnTo>
                <a:lnTo>
                  <a:pt x="3126649" y="5592453"/>
                </a:lnTo>
                <a:lnTo>
                  <a:pt x="3134937" y="5641683"/>
                </a:lnTo>
                <a:lnTo>
                  <a:pt x="3242669" y="5666299"/>
                </a:lnTo>
                <a:lnTo>
                  <a:pt x="3250957" y="5633478"/>
                </a:lnTo>
                <a:lnTo>
                  <a:pt x="3342115" y="5666299"/>
                </a:lnTo>
                <a:close/>
                <a:moveTo>
                  <a:pt x="5992779" y="5575683"/>
                </a:moveTo>
                <a:cubicBezTo>
                  <a:pt x="6002880" y="5576218"/>
                  <a:pt x="6012379" y="5580624"/>
                  <a:pt x="6019706" y="5588414"/>
                </a:cubicBezTo>
                <a:lnTo>
                  <a:pt x="6019672" y="5588414"/>
                </a:lnTo>
                <a:cubicBezTo>
                  <a:pt x="6033418" y="5603026"/>
                  <a:pt x="6033249" y="5629674"/>
                  <a:pt x="6018288" y="5642750"/>
                </a:cubicBezTo>
                <a:cubicBezTo>
                  <a:pt x="6000964" y="5657863"/>
                  <a:pt x="5978844" y="5659968"/>
                  <a:pt x="5961182" y="5641678"/>
                </a:cubicBezTo>
                <a:cubicBezTo>
                  <a:pt x="5945073" y="5624993"/>
                  <a:pt x="5946829" y="5604130"/>
                  <a:pt x="5962230" y="5586174"/>
                </a:cubicBezTo>
                <a:cubicBezTo>
                  <a:pt x="5971971" y="5578484"/>
                  <a:pt x="5982677" y="5575148"/>
                  <a:pt x="5992779" y="5575683"/>
                </a:cubicBezTo>
                <a:close/>
                <a:moveTo>
                  <a:pt x="5162037" y="5557111"/>
                </a:moveTo>
                <a:lnTo>
                  <a:pt x="4976300" y="5587259"/>
                </a:lnTo>
                <a:lnTo>
                  <a:pt x="4872438" y="5606392"/>
                </a:lnTo>
                <a:cubicBezTo>
                  <a:pt x="4848124" y="5610764"/>
                  <a:pt x="4823744" y="5614971"/>
                  <a:pt x="4799329" y="5618844"/>
                </a:cubicBezTo>
                <a:lnTo>
                  <a:pt x="4680494" y="5637074"/>
                </a:lnTo>
                <a:cubicBezTo>
                  <a:pt x="4668320" y="5641281"/>
                  <a:pt x="4654259" y="5643285"/>
                  <a:pt x="4643669" y="5650396"/>
                </a:cubicBezTo>
                <a:cubicBezTo>
                  <a:pt x="4622661" y="5664420"/>
                  <a:pt x="4617569" y="5693299"/>
                  <a:pt x="4628630" y="5719442"/>
                </a:cubicBezTo>
                <a:cubicBezTo>
                  <a:pt x="4637059" y="5739407"/>
                  <a:pt x="4659855" y="5752330"/>
                  <a:pt x="4684404" y="5748890"/>
                </a:cubicBezTo>
                <a:cubicBezTo>
                  <a:pt x="4711684" y="5745049"/>
                  <a:pt x="4738664" y="5739174"/>
                  <a:pt x="4765876" y="5734667"/>
                </a:cubicBezTo>
                <a:lnTo>
                  <a:pt x="4943220" y="5705620"/>
                </a:lnTo>
                <a:lnTo>
                  <a:pt x="5038616" y="5687957"/>
                </a:lnTo>
                <a:lnTo>
                  <a:pt x="5120256" y="5674202"/>
                </a:lnTo>
                <a:cubicBezTo>
                  <a:pt x="5141804" y="5670497"/>
                  <a:pt x="5163386" y="5667023"/>
                  <a:pt x="5184732" y="5662383"/>
                </a:cubicBezTo>
                <a:cubicBezTo>
                  <a:pt x="5191813" y="5660847"/>
                  <a:pt x="5198961" y="5656974"/>
                  <a:pt x="5204695" y="5652466"/>
                </a:cubicBezTo>
                <a:cubicBezTo>
                  <a:pt x="5221757" y="5639044"/>
                  <a:pt x="5229649" y="5611834"/>
                  <a:pt x="5222702" y="5593971"/>
                </a:cubicBezTo>
                <a:cubicBezTo>
                  <a:pt x="5222691" y="5593981"/>
                  <a:pt x="5222680" y="5593993"/>
                  <a:pt x="5222668" y="5594004"/>
                </a:cubicBezTo>
                <a:cubicBezTo>
                  <a:pt x="5213226" y="5569832"/>
                  <a:pt x="5187665" y="5553237"/>
                  <a:pt x="5162037" y="5557111"/>
                </a:cubicBezTo>
                <a:close/>
                <a:moveTo>
                  <a:pt x="6128024" y="5531848"/>
                </a:moveTo>
                <a:cubicBezTo>
                  <a:pt x="6122822" y="5594908"/>
                  <a:pt x="6121844" y="5656966"/>
                  <a:pt x="6119041" y="5720862"/>
                </a:cubicBezTo>
                <a:cubicBezTo>
                  <a:pt x="6489705" y="5727749"/>
                  <a:pt x="6860099" y="5734336"/>
                  <a:pt x="7229784" y="5741158"/>
                </a:cubicBezTo>
                <a:lnTo>
                  <a:pt x="7229851" y="5741123"/>
                </a:lnTo>
                <a:lnTo>
                  <a:pt x="7634691" y="5748515"/>
                </a:lnTo>
                <a:cubicBezTo>
                  <a:pt x="7799187" y="5751491"/>
                  <a:pt x="7962569" y="5754433"/>
                  <a:pt x="8125646" y="5757374"/>
                </a:cubicBezTo>
                <a:cubicBezTo>
                  <a:pt x="8126828" y="5694313"/>
                  <a:pt x="8127977" y="5632590"/>
                  <a:pt x="8129157" y="5570332"/>
                </a:cubicBezTo>
                <a:cubicBezTo>
                  <a:pt x="8128213" y="5569931"/>
                  <a:pt x="8126793" y="5568761"/>
                  <a:pt x="8125307" y="5568728"/>
                </a:cubicBezTo>
                <a:cubicBezTo>
                  <a:pt x="8095557" y="5568093"/>
                  <a:pt x="8065805" y="5567524"/>
                  <a:pt x="8036019" y="5567088"/>
                </a:cubicBezTo>
                <a:cubicBezTo>
                  <a:pt x="8007382" y="5566654"/>
                  <a:pt x="7978743" y="5566555"/>
                  <a:pt x="7950142" y="5566019"/>
                </a:cubicBezTo>
                <a:cubicBezTo>
                  <a:pt x="7917012" y="5565383"/>
                  <a:pt x="7883917" y="5564313"/>
                  <a:pt x="7850787" y="5563644"/>
                </a:cubicBezTo>
                <a:cubicBezTo>
                  <a:pt x="7806447" y="5562776"/>
                  <a:pt x="7762107" y="5562107"/>
                  <a:pt x="7717767" y="5561339"/>
                </a:cubicBezTo>
                <a:cubicBezTo>
                  <a:pt x="7695309" y="5560937"/>
                  <a:pt x="7672818" y="5560469"/>
                  <a:pt x="7650361" y="5560033"/>
                </a:cubicBezTo>
                <a:lnTo>
                  <a:pt x="7235524" y="5551675"/>
                </a:lnTo>
                <a:cubicBezTo>
                  <a:pt x="7182675" y="5552744"/>
                  <a:pt x="7130092" y="5550337"/>
                  <a:pt x="7077513" y="5550004"/>
                </a:cubicBezTo>
                <a:cubicBezTo>
                  <a:pt x="7024764" y="5549669"/>
                  <a:pt x="6972014" y="5548265"/>
                  <a:pt x="6919265" y="5547261"/>
                </a:cubicBezTo>
                <a:cubicBezTo>
                  <a:pt x="6866516" y="5546226"/>
                  <a:pt x="6813766" y="5545088"/>
                  <a:pt x="6761017" y="5544018"/>
                </a:cubicBezTo>
                <a:cubicBezTo>
                  <a:pt x="6708842" y="5542981"/>
                  <a:pt x="6656632" y="5541979"/>
                  <a:pt x="6604456" y="5540976"/>
                </a:cubicBezTo>
                <a:cubicBezTo>
                  <a:pt x="6551707" y="5539972"/>
                  <a:pt x="6498958" y="5539003"/>
                  <a:pt x="6446208" y="5538033"/>
                </a:cubicBezTo>
                <a:cubicBezTo>
                  <a:pt x="6393459" y="5537065"/>
                  <a:pt x="6340709" y="5536161"/>
                  <a:pt x="6287927" y="5535157"/>
                </a:cubicBezTo>
                <a:cubicBezTo>
                  <a:pt x="6235210" y="5534121"/>
                  <a:pt x="6182529" y="5532985"/>
                  <a:pt x="6128024" y="5531848"/>
                </a:cubicBezTo>
                <a:close/>
                <a:moveTo>
                  <a:pt x="3754102" y="5528632"/>
                </a:moveTo>
                <a:cubicBezTo>
                  <a:pt x="3727289" y="5535783"/>
                  <a:pt x="3704244" y="5563903"/>
                  <a:pt x="3715549" y="5598712"/>
                </a:cubicBezTo>
                <a:cubicBezTo>
                  <a:pt x="3718888" y="5614904"/>
                  <a:pt x="3730251" y="5625788"/>
                  <a:pt x="3746066" y="5632033"/>
                </a:cubicBezTo>
                <a:cubicBezTo>
                  <a:pt x="3759287" y="5637241"/>
                  <a:pt x="3772943" y="5641448"/>
                  <a:pt x="3786567" y="5645522"/>
                </a:cubicBezTo>
                <a:lnTo>
                  <a:pt x="3982994" y="5704117"/>
                </a:lnTo>
                <a:lnTo>
                  <a:pt x="4217866" y="5773563"/>
                </a:lnTo>
                <a:cubicBezTo>
                  <a:pt x="4225150" y="5775699"/>
                  <a:pt x="4232534" y="5778372"/>
                  <a:pt x="4239987" y="5778838"/>
                </a:cubicBezTo>
                <a:cubicBezTo>
                  <a:pt x="4239999" y="5778872"/>
                  <a:pt x="4240011" y="5778904"/>
                  <a:pt x="4240021" y="5778938"/>
                </a:cubicBezTo>
                <a:cubicBezTo>
                  <a:pt x="4262210" y="5780374"/>
                  <a:pt x="4281162" y="5773963"/>
                  <a:pt x="4292931" y="5753664"/>
                </a:cubicBezTo>
                <a:cubicBezTo>
                  <a:pt x="4305475" y="5731996"/>
                  <a:pt x="4305273" y="5707455"/>
                  <a:pt x="4289121" y="5690695"/>
                </a:cubicBezTo>
                <a:cubicBezTo>
                  <a:pt x="4280420" y="5681680"/>
                  <a:pt x="4267740" y="5674835"/>
                  <a:pt x="4255567" y="5670964"/>
                </a:cubicBezTo>
                <a:lnTo>
                  <a:pt x="4075863" y="5616306"/>
                </a:lnTo>
                <a:lnTo>
                  <a:pt x="3862946" y="5553037"/>
                </a:lnTo>
                <a:cubicBezTo>
                  <a:pt x="3835664" y="5544956"/>
                  <a:pt x="3808081" y="5537813"/>
                  <a:pt x="3781036" y="5528999"/>
                </a:cubicBezTo>
                <a:cubicBezTo>
                  <a:pt x="3772395" y="5526193"/>
                  <a:pt x="3763039" y="5526248"/>
                  <a:pt x="3754102" y="5528632"/>
                </a:cubicBezTo>
                <a:close/>
                <a:moveTo>
                  <a:pt x="8606976" y="5526465"/>
                </a:moveTo>
                <a:cubicBezTo>
                  <a:pt x="8604983" y="5526765"/>
                  <a:pt x="8603801" y="5526731"/>
                  <a:pt x="8602789" y="5527100"/>
                </a:cubicBezTo>
                <a:cubicBezTo>
                  <a:pt x="8530148" y="5552411"/>
                  <a:pt x="8455245" y="5559365"/>
                  <a:pt x="8378722" y="5555421"/>
                </a:cubicBezTo>
                <a:cubicBezTo>
                  <a:pt x="8311958" y="5551976"/>
                  <a:pt x="8245125" y="5549635"/>
                  <a:pt x="8178293" y="5546960"/>
                </a:cubicBezTo>
                <a:cubicBezTo>
                  <a:pt x="8173465" y="5546760"/>
                  <a:pt x="8168062" y="5545221"/>
                  <a:pt x="8163401" y="5551108"/>
                </a:cubicBezTo>
                <a:lnTo>
                  <a:pt x="8159620" y="5789440"/>
                </a:lnTo>
                <a:lnTo>
                  <a:pt x="8179105" y="5786931"/>
                </a:lnTo>
                <a:cubicBezTo>
                  <a:pt x="8249921" y="5786430"/>
                  <a:pt x="8320704" y="5786229"/>
                  <a:pt x="8391521" y="5785694"/>
                </a:cubicBezTo>
                <a:cubicBezTo>
                  <a:pt x="8455582" y="5785193"/>
                  <a:pt x="8518126" y="5794355"/>
                  <a:pt x="8578609" y="5815353"/>
                </a:cubicBezTo>
                <a:cubicBezTo>
                  <a:pt x="8589786" y="5819231"/>
                  <a:pt x="8600052" y="5819700"/>
                  <a:pt x="8611398" y="5817658"/>
                </a:cubicBezTo>
                <a:cubicBezTo>
                  <a:pt x="8695860" y="5802312"/>
                  <a:pt x="8780387" y="5787132"/>
                  <a:pt x="8864948" y="5772187"/>
                </a:cubicBezTo>
                <a:cubicBezTo>
                  <a:pt x="8932387" y="5760283"/>
                  <a:pt x="8999828" y="5748414"/>
                  <a:pt x="9067368" y="5737212"/>
                </a:cubicBezTo>
                <a:cubicBezTo>
                  <a:pt x="9132714" y="5726378"/>
                  <a:pt x="9198262" y="5716850"/>
                  <a:pt x="9263574" y="5705950"/>
                </a:cubicBezTo>
                <a:cubicBezTo>
                  <a:pt x="9288396" y="5701804"/>
                  <a:pt x="9312913" y="5695584"/>
                  <a:pt x="9337464" y="5689867"/>
                </a:cubicBezTo>
                <a:cubicBezTo>
                  <a:pt x="9343105" y="5688563"/>
                  <a:pt x="9349452" y="5687226"/>
                  <a:pt x="9353776" y="5680304"/>
                </a:cubicBezTo>
                <a:cubicBezTo>
                  <a:pt x="9349789" y="5679033"/>
                  <a:pt x="9346886" y="5677663"/>
                  <a:pt x="9343814" y="5677227"/>
                </a:cubicBezTo>
                <a:cubicBezTo>
                  <a:pt x="9324361" y="5674420"/>
                  <a:pt x="9304842" y="5672045"/>
                  <a:pt x="9285425" y="5669137"/>
                </a:cubicBezTo>
                <a:cubicBezTo>
                  <a:pt x="9184958" y="5654090"/>
                  <a:pt x="9084388" y="5639578"/>
                  <a:pt x="8984057" y="5623562"/>
                </a:cubicBezTo>
                <a:cubicBezTo>
                  <a:pt x="8894227" y="5609218"/>
                  <a:pt x="8804837" y="5592467"/>
                  <a:pt x="8716864" y="5569129"/>
                </a:cubicBezTo>
                <a:cubicBezTo>
                  <a:pt x="8678434" y="5558932"/>
                  <a:pt x="8639936" y="5548633"/>
                  <a:pt x="8606976" y="5526465"/>
                </a:cubicBezTo>
                <a:close/>
                <a:moveTo>
                  <a:pt x="3626020" y="5505377"/>
                </a:moveTo>
                <a:lnTo>
                  <a:pt x="3592872" y="5505377"/>
                </a:lnTo>
                <a:lnTo>
                  <a:pt x="3568011" y="5579222"/>
                </a:lnTo>
                <a:close/>
                <a:moveTo>
                  <a:pt x="4634497" y="5505359"/>
                </a:moveTo>
                <a:cubicBezTo>
                  <a:pt x="4625496" y="5505827"/>
                  <a:pt x="4616693" y="5510001"/>
                  <a:pt x="4607689" y="5510534"/>
                </a:cubicBezTo>
                <a:cubicBezTo>
                  <a:pt x="4580341" y="5512137"/>
                  <a:pt x="4552925" y="5512270"/>
                  <a:pt x="4525612" y="5513973"/>
                </a:cubicBezTo>
                <a:cubicBezTo>
                  <a:pt x="4467946" y="5517545"/>
                  <a:pt x="4410282" y="5521218"/>
                  <a:pt x="4352687" y="5525926"/>
                </a:cubicBezTo>
                <a:cubicBezTo>
                  <a:pt x="4317952" y="5528764"/>
                  <a:pt x="4283085" y="5528999"/>
                  <a:pt x="4249329" y="5541619"/>
                </a:cubicBezTo>
                <a:cubicBezTo>
                  <a:pt x="4209202" y="5556643"/>
                  <a:pt x="4183607" y="5584086"/>
                  <a:pt x="4164553" y="5624120"/>
                </a:cubicBezTo>
                <a:cubicBezTo>
                  <a:pt x="4197937" y="5634303"/>
                  <a:pt x="4227950" y="5643251"/>
                  <a:pt x="4257793" y="5652734"/>
                </a:cubicBezTo>
                <a:cubicBezTo>
                  <a:pt x="4266595" y="5655538"/>
                  <a:pt x="4273171" y="5654602"/>
                  <a:pt x="4281534" y="5649527"/>
                </a:cubicBezTo>
                <a:lnTo>
                  <a:pt x="4281534" y="5649494"/>
                </a:lnTo>
                <a:cubicBezTo>
                  <a:pt x="4290806" y="5643885"/>
                  <a:pt x="4302576" y="5640646"/>
                  <a:pt x="4313536" y="5639711"/>
                </a:cubicBezTo>
                <a:lnTo>
                  <a:pt x="4463665" y="5628760"/>
                </a:lnTo>
                <a:cubicBezTo>
                  <a:pt x="4512728" y="5625355"/>
                  <a:pt x="4561995" y="5623618"/>
                  <a:pt x="4610825" y="5618077"/>
                </a:cubicBezTo>
                <a:cubicBezTo>
                  <a:pt x="4643839" y="5614337"/>
                  <a:pt x="4676347" y="5623418"/>
                  <a:pt x="4709360" y="5617142"/>
                </a:cubicBezTo>
                <a:cubicBezTo>
                  <a:pt x="4732628" y="5612700"/>
                  <a:pt x="4776128" y="5603686"/>
                  <a:pt x="4791269" y="5595205"/>
                </a:cubicBezTo>
                <a:cubicBezTo>
                  <a:pt x="4789212" y="5592067"/>
                  <a:pt x="4786953" y="5589095"/>
                  <a:pt x="4785167" y="5585891"/>
                </a:cubicBezTo>
                <a:cubicBezTo>
                  <a:pt x="4752321" y="5527162"/>
                  <a:pt x="4701131" y="5501853"/>
                  <a:pt x="4634497" y="5505359"/>
                </a:cubicBezTo>
                <a:close/>
                <a:moveTo>
                  <a:pt x="3513270" y="5440659"/>
                </a:moveTo>
                <a:lnTo>
                  <a:pt x="3496696" y="5514504"/>
                </a:lnTo>
                <a:lnTo>
                  <a:pt x="3538132" y="5457069"/>
                </a:lnTo>
                <a:close/>
                <a:moveTo>
                  <a:pt x="4983477" y="5398103"/>
                </a:moveTo>
                <a:cubicBezTo>
                  <a:pt x="4982398" y="5403888"/>
                  <a:pt x="4981215" y="5408702"/>
                  <a:pt x="4980608" y="5413585"/>
                </a:cubicBezTo>
                <a:cubicBezTo>
                  <a:pt x="4975542" y="5453273"/>
                  <a:pt x="4969868" y="5492928"/>
                  <a:pt x="4965781" y="5532718"/>
                </a:cubicBezTo>
                <a:lnTo>
                  <a:pt x="4964432" y="5555450"/>
                </a:lnTo>
                <a:lnTo>
                  <a:pt x="5139512" y="5518741"/>
                </a:lnTo>
                <a:lnTo>
                  <a:pt x="5127035" y="5438427"/>
                </a:lnTo>
                <a:cubicBezTo>
                  <a:pt x="5127507" y="5430303"/>
                  <a:pt x="5128791" y="5422245"/>
                  <a:pt x="5129804" y="5413451"/>
                </a:cubicBezTo>
                <a:cubicBezTo>
                  <a:pt x="5080532" y="5410710"/>
                  <a:pt x="5032815" y="5400445"/>
                  <a:pt x="4983477" y="5398103"/>
                </a:cubicBezTo>
                <a:close/>
                <a:moveTo>
                  <a:pt x="3681887" y="5395532"/>
                </a:moveTo>
                <a:lnTo>
                  <a:pt x="3648737" y="5420147"/>
                </a:lnTo>
                <a:lnTo>
                  <a:pt x="3640451" y="5428352"/>
                </a:lnTo>
                <a:lnTo>
                  <a:pt x="3690174" y="5477582"/>
                </a:lnTo>
                <a:close/>
                <a:moveTo>
                  <a:pt x="5230777" y="5379847"/>
                </a:moveTo>
                <a:cubicBezTo>
                  <a:pt x="5234322" y="5381720"/>
                  <a:pt x="5236619" y="5383092"/>
                  <a:pt x="5239084" y="5384194"/>
                </a:cubicBezTo>
                <a:cubicBezTo>
                  <a:pt x="5300546" y="5411411"/>
                  <a:pt x="5359511" y="5443208"/>
                  <a:pt x="5416007" y="5479453"/>
                </a:cubicBezTo>
                <a:cubicBezTo>
                  <a:pt x="5444678" y="5497842"/>
                  <a:pt x="5472742" y="5517070"/>
                  <a:pt x="5497327" y="5541009"/>
                </a:cubicBezTo>
                <a:cubicBezTo>
                  <a:pt x="5512083" y="5555387"/>
                  <a:pt x="5521101" y="5571438"/>
                  <a:pt x="5522553" y="5591965"/>
                </a:cubicBezTo>
                <a:cubicBezTo>
                  <a:pt x="5523836" y="5610290"/>
                  <a:pt x="5526066" y="5628478"/>
                  <a:pt x="5520729" y="5646601"/>
                </a:cubicBezTo>
                <a:cubicBezTo>
                  <a:pt x="5517961" y="5655964"/>
                  <a:pt x="5512996" y="5663553"/>
                  <a:pt x="5505567" y="5669873"/>
                </a:cubicBezTo>
                <a:cubicBezTo>
                  <a:pt x="5474870" y="5695954"/>
                  <a:pt x="5441436" y="5718187"/>
                  <a:pt x="5406653" y="5738517"/>
                </a:cubicBezTo>
                <a:lnTo>
                  <a:pt x="5406585" y="5738551"/>
                </a:lnTo>
                <a:cubicBezTo>
                  <a:pt x="5349683" y="5771819"/>
                  <a:pt x="5292070" y="5803718"/>
                  <a:pt x="5230946" y="5828962"/>
                </a:cubicBezTo>
                <a:cubicBezTo>
                  <a:pt x="5228649" y="5829898"/>
                  <a:pt x="5226758" y="5831869"/>
                  <a:pt x="5221793" y="5835381"/>
                </a:cubicBezTo>
                <a:cubicBezTo>
                  <a:pt x="5229764" y="5834879"/>
                  <a:pt x="5234120" y="5834645"/>
                  <a:pt x="5238476" y="5834310"/>
                </a:cubicBezTo>
                <a:cubicBezTo>
                  <a:pt x="5270627" y="5831938"/>
                  <a:pt x="5298925" y="5817860"/>
                  <a:pt x="5326989" y="5804186"/>
                </a:cubicBezTo>
                <a:cubicBezTo>
                  <a:pt x="5391794" y="5772589"/>
                  <a:pt x="5455418" y="5738751"/>
                  <a:pt x="5514989" y="5698059"/>
                </a:cubicBezTo>
                <a:cubicBezTo>
                  <a:pt x="5531536" y="5686759"/>
                  <a:pt x="5546496" y="5673149"/>
                  <a:pt x="5562065" y="5660443"/>
                </a:cubicBezTo>
                <a:cubicBezTo>
                  <a:pt x="5568886" y="5654893"/>
                  <a:pt x="5571858" y="5647404"/>
                  <a:pt x="5573411" y="5638775"/>
                </a:cubicBezTo>
                <a:cubicBezTo>
                  <a:pt x="5576856" y="5619785"/>
                  <a:pt x="5574660" y="5601160"/>
                  <a:pt x="5571622" y="5582437"/>
                </a:cubicBezTo>
                <a:cubicBezTo>
                  <a:pt x="5569933" y="5572138"/>
                  <a:pt x="5565273" y="5563780"/>
                  <a:pt x="5558249" y="5556123"/>
                </a:cubicBezTo>
                <a:cubicBezTo>
                  <a:pt x="5539641" y="5535794"/>
                  <a:pt x="5517927" y="5519041"/>
                  <a:pt x="5494828" y="5504330"/>
                </a:cubicBezTo>
                <a:cubicBezTo>
                  <a:pt x="5459065" y="5481560"/>
                  <a:pt x="5423099" y="5458857"/>
                  <a:pt x="5385919" y="5438494"/>
                </a:cubicBezTo>
                <a:cubicBezTo>
                  <a:pt x="5352620" y="5420272"/>
                  <a:pt x="5317736" y="5404824"/>
                  <a:pt x="5283154" y="5389042"/>
                </a:cubicBezTo>
                <a:cubicBezTo>
                  <a:pt x="5266574" y="5381486"/>
                  <a:pt x="5247325" y="5379079"/>
                  <a:pt x="5230777" y="5379847"/>
                </a:cubicBezTo>
                <a:close/>
                <a:moveTo>
                  <a:pt x="3331964" y="5353380"/>
                </a:moveTo>
                <a:cubicBezTo>
                  <a:pt x="3309270" y="5385631"/>
                  <a:pt x="3300841" y="5416581"/>
                  <a:pt x="3303537" y="5452306"/>
                </a:cubicBezTo>
                <a:cubicBezTo>
                  <a:pt x="3306809" y="5495443"/>
                  <a:pt x="3324008" y="5530734"/>
                  <a:pt x="3357460" y="5556643"/>
                </a:cubicBezTo>
                <a:lnTo>
                  <a:pt x="3445950" y="5619146"/>
                </a:lnTo>
                <a:lnTo>
                  <a:pt x="3495783" y="5601205"/>
                </a:lnTo>
                <a:lnTo>
                  <a:pt x="3473315" y="5569427"/>
                </a:lnTo>
                <a:lnTo>
                  <a:pt x="3515040" y="5563071"/>
                </a:lnTo>
                <a:lnTo>
                  <a:pt x="3517796" y="5534428"/>
                </a:lnTo>
                <a:lnTo>
                  <a:pt x="3513691" y="5531502"/>
                </a:lnTo>
                <a:cubicBezTo>
                  <a:pt x="3479836" y="5506595"/>
                  <a:pt x="3439808" y="5489199"/>
                  <a:pt x="3415157" y="5452906"/>
                </a:cubicBezTo>
                <a:cubicBezTo>
                  <a:pt x="3413706" y="5450771"/>
                  <a:pt x="3410738" y="5449035"/>
                  <a:pt x="3408142" y="5448299"/>
                </a:cubicBezTo>
                <a:cubicBezTo>
                  <a:pt x="3385955" y="5441856"/>
                  <a:pt x="3375635" y="5423928"/>
                  <a:pt x="3364978" y="5405897"/>
                </a:cubicBezTo>
                <a:cubicBezTo>
                  <a:pt x="3354963" y="5389002"/>
                  <a:pt x="3344105" y="5372609"/>
                  <a:pt x="3331964" y="5353380"/>
                </a:cubicBezTo>
                <a:close/>
                <a:moveTo>
                  <a:pt x="3746797" y="5343404"/>
                </a:moveTo>
                <a:lnTo>
                  <a:pt x="3756017" y="5400453"/>
                </a:lnTo>
                <a:lnTo>
                  <a:pt x="3707872" y="5387742"/>
                </a:lnTo>
                <a:lnTo>
                  <a:pt x="3723920" y="5425875"/>
                </a:lnTo>
                <a:lnTo>
                  <a:pt x="3700786" y="5447019"/>
                </a:lnTo>
                <a:lnTo>
                  <a:pt x="3753520" y="5484057"/>
                </a:lnTo>
                <a:cubicBezTo>
                  <a:pt x="3773112" y="5496946"/>
                  <a:pt x="3790039" y="5514074"/>
                  <a:pt x="3813881" y="5520585"/>
                </a:cubicBezTo>
                <a:cubicBezTo>
                  <a:pt x="3841330" y="5528097"/>
                  <a:pt x="3868274" y="5537278"/>
                  <a:pt x="3895588" y="5545325"/>
                </a:cubicBezTo>
                <a:cubicBezTo>
                  <a:pt x="3910628" y="5549765"/>
                  <a:pt x="3925939" y="5553337"/>
                  <a:pt x="3940607" y="5557177"/>
                </a:cubicBezTo>
                <a:cubicBezTo>
                  <a:pt x="3942562" y="5552836"/>
                  <a:pt x="3944147" y="5551067"/>
                  <a:pt x="3944013" y="5549465"/>
                </a:cubicBezTo>
                <a:cubicBezTo>
                  <a:pt x="3940371" y="5508231"/>
                  <a:pt x="3923409" y="5472973"/>
                  <a:pt x="3891408" y="5446630"/>
                </a:cubicBezTo>
                <a:cubicBezTo>
                  <a:pt x="3866621" y="5426229"/>
                  <a:pt x="3839342" y="5408802"/>
                  <a:pt x="3813038" y="5390206"/>
                </a:cubicBezTo>
                <a:cubicBezTo>
                  <a:pt x="3801439" y="5381992"/>
                  <a:pt x="3789364" y="5374479"/>
                  <a:pt x="3777934" y="5366064"/>
                </a:cubicBezTo>
                <a:close/>
                <a:moveTo>
                  <a:pt x="3980828" y="5310296"/>
                </a:moveTo>
                <a:lnTo>
                  <a:pt x="3972540" y="5343117"/>
                </a:lnTo>
                <a:lnTo>
                  <a:pt x="3873095" y="5326706"/>
                </a:lnTo>
                <a:lnTo>
                  <a:pt x="4005689" y="5400552"/>
                </a:lnTo>
                <a:lnTo>
                  <a:pt x="4013977" y="5343117"/>
                </a:lnTo>
                <a:lnTo>
                  <a:pt x="4105135" y="5375936"/>
                </a:lnTo>
                <a:lnTo>
                  <a:pt x="4105135" y="5326706"/>
                </a:lnTo>
                <a:close/>
                <a:moveTo>
                  <a:pt x="5047977" y="5274423"/>
                </a:moveTo>
                <a:cubicBezTo>
                  <a:pt x="5032610" y="5273252"/>
                  <a:pt x="5018934" y="5280475"/>
                  <a:pt x="5013328" y="5294585"/>
                </a:cubicBezTo>
                <a:lnTo>
                  <a:pt x="5013160" y="5294651"/>
                </a:lnTo>
                <a:cubicBezTo>
                  <a:pt x="5009275" y="5304415"/>
                  <a:pt x="5005966" y="5314446"/>
                  <a:pt x="5003062" y="5324544"/>
                </a:cubicBezTo>
                <a:cubicBezTo>
                  <a:pt x="4998504" y="5340560"/>
                  <a:pt x="4994451" y="5356710"/>
                  <a:pt x="4990434" y="5372859"/>
                </a:cubicBezTo>
                <a:cubicBezTo>
                  <a:pt x="4989960" y="5374731"/>
                  <a:pt x="4991076" y="5376972"/>
                  <a:pt x="4991548" y="5379512"/>
                </a:cubicBezTo>
                <a:cubicBezTo>
                  <a:pt x="5037407" y="5384160"/>
                  <a:pt x="5082659" y="5388673"/>
                  <a:pt x="5127878" y="5393456"/>
                </a:cubicBezTo>
                <a:cubicBezTo>
                  <a:pt x="5133686" y="5394057"/>
                  <a:pt x="5137706" y="5392085"/>
                  <a:pt x="5140914" y="5387772"/>
                </a:cubicBezTo>
                <a:cubicBezTo>
                  <a:pt x="5155670" y="5367944"/>
                  <a:pt x="5177015" y="5359184"/>
                  <a:pt x="5200383" y="5357980"/>
                </a:cubicBezTo>
                <a:cubicBezTo>
                  <a:pt x="5235403" y="5356209"/>
                  <a:pt x="5270017" y="5360922"/>
                  <a:pt x="5302370" y="5375568"/>
                </a:cubicBezTo>
                <a:cubicBezTo>
                  <a:pt x="5391254" y="5415858"/>
                  <a:pt x="5476828" y="5461766"/>
                  <a:pt x="5552743" y="5523521"/>
                </a:cubicBezTo>
                <a:cubicBezTo>
                  <a:pt x="5570676" y="5538099"/>
                  <a:pt x="5586345" y="5554684"/>
                  <a:pt x="5590768" y="5578825"/>
                </a:cubicBezTo>
                <a:cubicBezTo>
                  <a:pt x="5594383" y="5598686"/>
                  <a:pt x="5595868" y="5618647"/>
                  <a:pt x="5593337" y="5638642"/>
                </a:cubicBezTo>
                <a:cubicBezTo>
                  <a:pt x="5591511" y="5653321"/>
                  <a:pt x="5585636" y="5665960"/>
                  <a:pt x="5574255" y="5676525"/>
                </a:cubicBezTo>
                <a:cubicBezTo>
                  <a:pt x="5548692" y="5700266"/>
                  <a:pt x="5519648" y="5719123"/>
                  <a:pt x="5490234" y="5737445"/>
                </a:cubicBezTo>
                <a:cubicBezTo>
                  <a:pt x="5430393" y="5774661"/>
                  <a:pt x="5368560" y="5808398"/>
                  <a:pt x="5303787" y="5836383"/>
                </a:cubicBezTo>
                <a:cubicBezTo>
                  <a:pt x="5250093" y="5859589"/>
                  <a:pt x="5195756" y="5865707"/>
                  <a:pt x="5142129" y="5835315"/>
                </a:cubicBezTo>
                <a:cubicBezTo>
                  <a:pt x="5136927" y="5832372"/>
                  <a:pt x="5132099" y="5831603"/>
                  <a:pt x="5126190" y="5832405"/>
                </a:cubicBezTo>
                <a:cubicBezTo>
                  <a:pt x="5098902" y="5836083"/>
                  <a:pt x="5071583" y="5839259"/>
                  <a:pt x="5044262" y="5842670"/>
                </a:cubicBezTo>
                <a:cubicBezTo>
                  <a:pt x="5025386" y="5845010"/>
                  <a:pt x="5006507" y="5847418"/>
                  <a:pt x="4985840" y="5850026"/>
                </a:cubicBezTo>
                <a:cubicBezTo>
                  <a:pt x="4988339" y="5871592"/>
                  <a:pt x="4994383" y="5890015"/>
                  <a:pt x="5000697" y="5908404"/>
                </a:cubicBezTo>
                <a:cubicBezTo>
                  <a:pt x="5005628" y="5922716"/>
                  <a:pt x="5015253" y="5929904"/>
                  <a:pt x="5030383" y="5931477"/>
                </a:cubicBezTo>
                <a:cubicBezTo>
                  <a:pt x="5054224" y="5933983"/>
                  <a:pt x="5077425" y="5930172"/>
                  <a:pt x="5100490" y="5925324"/>
                </a:cubicBezTo>
                <a:cubicBezTo>
                  <a:pt x="5151146" y="5914624"/>
                  <a:pt x="5200248" y="5898609"/>
                  <a:pt x="5248472" y="5880184"/>
                </a:cubicBezTo>
                <a:cubicBezTo>
                  <a:pt x="5325907" y="5850595"/>
                  <a:pt x="5402870" y="5819799"/>
                  <a:pt x="5480138" y="5789774"/>
                </a:cubicBezTo>
                <a:cubicBezTo>
                  <a:pt x="5530354" y="5770246"/>
                  <a:pt x="5581145" y="5752459"/>
                  <a:pt x="5635077" y="5745471"/>
                </a:cubicBezTo>
                <a:cubicBezTo>
                  <a:pt x="5682017" y="5739386"/>
                  <a:pt x="5729026" y="5737212"/>
                  <a:pt x="5776304" y="5740455"/>
                </a:cubicBezTo>
                <a:cubicBezTo>
                  <a:pt x="5828446" y="5744032"/>
                  <a:pt x="5880621" y="5747377"/>
                  <a:pt x="5932830" y="5750520"/>
                </a:cubicBezTo>
                <a:cubicBezTo>
                  <a:pt x="5973254" y="5752961"/>
                  <a:pt x="6013777" y="5754131"/>
                  <a:pt x="6054201" y="5750754"/>
                </a:cubicBezTo>
                <a:cubicBezTo>
                  <a:pt x="6065244" y="5749818"/>
                  <a:pt x="6076219" y="5747042"/>
                  <a:pt x="6086958" y="5744100"/>
                </a:cubicBezTo>
                <a:cubicBezTo>
                  <a:pt x="6099961" y="5740522"/>
                  <a:pt x="6105463" y="5731462"/>
                  <a:pt x="6105701" y="5717886"/>
                </a:cubicBezTo>
                <a:cubicBezTo>
                  <a:pt x="6106038" y="5696754"/>
                  <a:pt x="6108132" y="5675656"/>
                  <a:pt x="6108707" y="5654525"/>
                </a:cubicBezTo>
                <a:cubicBezTo>
                  <a:pt x="6109854" y="5611659"/>
                  <a:pt x="6110429" y="5568795"/>
                  <a:pt x="6111441" y="5525896"/>
                </a:cubicBezTo>
                <a:cubicBezTo>
                  <a:pt x="6111713" y="5514393"/>
                  <a:pt x="6106478" y="5506202"/>
                  <a:pt x="6096144" y="5502491"/>
                </a:cubicBezTo>
                <a:cubicBezTo>
                  <a:pt x="6085134" y="5498578"/>
                  <a:pt x="6073619" y="5495536"/>
                  <a:pt x="6062036" y="5493831"/>
                </a:cubicBezTo>
                <a:cubicBezTo>
                  <a:pt x="6014588" y="5486809"/>
                  <a:pt x="5966769" y="5487745"/>
                  <a:pt x="5919052" y="5489183"/>
                </a:cubicBezTo>
                <a:cubicBezTo>
                  <a:pt x="5857285" y="5491056"/>
                  <a:pt x="5795552" y="5494432"/>
                  <a:pt x="5733685" y="5492493"/>
                </a:cubicBezTo>
                <a:cubicBezTo>
                  <a:pt x="5669690" y="5490487"/>
                  <a:pt x="5607047" y="5480825"/>
                  <a:pt x="5547509" y="5457118"/>
                </a:cubicBezTo>
                <a:cubicBezTo>
                  <a:pt x="5493410" y="5435584"/>
                  <a:pt x="5440120" y="5412080"/>
                  <a:pt x="5386728" y="5388840"/>
                </a:cubicBezTo>
                <a:cubicBezTo>
                  <a:pt x="5327731" y="5363162"/>
                  <a:pt x="5269105" y="5336715"/>
                  <a:pt x="5208353" y="5315248"/>
                </a:cubicBezTo>
                <a:cubicBezTo>
                  <a:pt x="5197817" y="5311537"/>
                  <a:pt x="5187752" y="5306622"/>
                  <a:pt x="5177216" y="5302911"/>
                </a:cubicBezTo>
                <a:cubicBezTo>
                  <a:pt x="5135375" y="5288066"/>
                  <a:pt x="5092453" y="5277800"/>
                  <a:pt x="5047977" y="5274423"/>
                </a:cubicBezTo>
                <a:close/>
                <a:moveTo>
                  <a:pt x="3512768" y="5211703"/>
                </a:moveTo>
                <a:cubicBezTo>
                  <a:pt x="3487802" y="5212041"/>
                  <a:pt x="3462636" y="5219260"/>
                  <a:pt x="3437513" y="5230912"/>
                </a:cubicBezTo>
                <a:lnTo>
                  <a:pt x="3437513" y="5230946"/>
                </a:lnTo>
                <a:cubicBezTo>
                  <a:pt x="3436097" y="5231614"/>
                  <a:pt x="3435558" y="5234017"/>
                  <a:pt x="3432793" y="5238691"/>
                </a:cubicBezTo>
                <a:lnTo>
                  <a:pt x="3487961" y="5327636"/>
                </a:lnTo>
                <a:cubicBezTo>
                  <a:pt x="3514130" y="5316385"/>
                  <a:pt x="3533552" y="5327503"/>
                  <a:pt x="3552539" y="5341292"/>
                </a:cubicBezTo>
                <a:lnTo>
                  <a:pt x="3619645" y="5389464"/>
                </a:lnTo>
                <a:lnTo>
                  <a:pt x="3659728" y="5375031"/>
                </a:lnTo>
                <a:lnTo>
                  <a:pt x="3637261" y="5343254"/>
                </a:lnTo>
                <a:lnTo>
                  <a:pt x="3678987" y="5336898"/>
                </a:lnTo>
                <a:lnTo>
                  <a:pt x="3682583" y="5299501"/>
                </a:lnTo>
                <a:lnTo>
                  <a:pt x="3586833" y="5233783"/>
                </a:lnTo>
                <a:cubicBezTo>
                  <a:pt x="3562503" y="5217908"/>
                  <a:pt x="3537734" y="5211364"/>
                  <a:pt x="3512768" y="5211703"/>
                </a:cubicBezTo>
                <a:close/>
                <a:moveTo>
                  <a:pt x="3909929" y="5190963"/>
                </a:moveTo>
                <a:lnTo>
                  <a:pt x="3868493" y="5248398"/>
                </a:lnTo>
                <a:lnTo>
                  <a:pt x="3926502" y="5207373"/>
                </a:lnTo>
                <a:close/>
                <a:moveTo>
                  <a:pt x="3652880" y="5154041"/>
                </a:moveTo>
                <a:lnTo>
                  <a:pt x="3611444" y="5219681"/>
                </a:lnTo>
                <a:lnTo>
                  <a:pt x="3661168" y="5186861"/>
                </a:lnTo>
                <a:close/>
                <a:moveTo>
                  <a:pt x="8784472" y="5124464"/>
                </a:moveTo>
                <a:cubicBezTo>
                  <a:pt x="8771167" y="5124195"/>
                  <a:pt x="8757828" y="5124664"/>
                  <a:pt x="8743206" y="5124797"/>
                </a:cubicBezTo>
                <a:cubicBezTo>
                  <a:pt x="8743138" y="5134829"/>
                  <a:pt x="8742801" y="5143087"/>
                  <a:pt x="8743104" y="5151312"/>
                </a:cubicBezTo>
                <a:cubicBezTo>
                  <a:pt x="8746312" y="5229854"/>
                  <a:pt x="8743070" y="5308227"/>
                  <a:pt x="8735235" y="5386402"/>
                </a:cubicBezTo>
                <a:lnTo>
                  <a:pt x="8735201" y="5386368"/>
                </a:lnTo>
                <a:cubicBezTo>
                  <a:pt x="8733243" y="5405894"/>
                  <a:pt x="8726895" y="5424150"/>
                  <a:pt x="8716931" y="5441302"/>
                </a:cubicBezTo>
                <a:cubicBezTo>
                  <a:pt x="8701094" y="5468553"/>
                  <a:pt x="8678536" y="5488716"/>
                  <a:pt x="8651486" y="5504463"/>
                </a:cubicBezTo>
                <a:cubicBezTo>
                  <a:pt x="8648040" y="5506471"/>
                  <a:pt x="8645170" y="5509479"/>
                  <a:pt x="8640104" y="5513558"/>
                </a:cubicBezTo>
                <a:cubicBezTo>
                  <a:pt x="8654254" y="5519041"/>
                  <a:pt x="8665365" y="5524527"/>
                  <a:pt x="8677151" y="5527736"/>
                </a:cubicBezTo>
                <a:cubicBezTo>
                  <a:pt x="8716662" y="5538467"/>
                  <a:pt x="8756037" y="5550138"/>
                  <a:pt x="8796159" y="5558262"/>
                </a:cubicBezTo>
                <a:cubicBezTo>
                  <a:pt x="8872072" y="5573610"/>
                  <a:pt x="8948294" y="5587585"/>
                  <a:pt x="9024682" y="5600560"/>
                </a:cubicBezTo>
                <a:cubicBezTo>
                  <a:pt x="9091108" y="5611861"/>
                  <a:pt x="9157872" y="5621190"/>
                  <a:pt x="9224536" y="5631053"/>
                </a:cubicBezTo>
                <a:cubicBezTo>
                  <a:pt x="9262323" y="5636637"/>
                  <a:pt x="9300214" y="5641452"/>
                  <a:pt x="9338037" y="5646803"/>
                </a:cubicBezTo>
                <a:cubicBezTo>
                  <a:pt x="9348540" y="5648273"/>
                  <a:pt x="9358975" y="5649410"/>
                  <a:pt x="9368532" y="5655295"/>
                </a:cubicBezTo>
                <a:cubicBezTo>
                  <a:pt x="9390551" y="5668803"/>
                  <a:pt x="9391530" y="5695150"/>
                  <a:pt x="9368972" y="5707455"/>
                </a:cubicBezTo>
                <a:cubicBezTo>
                  <a:pt x="9356342" y="5714343"/>
                  <a:pt x="9342395" y="5719458"/>
                  <a:pt x="9328446" y="5723371"/>
                </a:cubicBezTo>
                <a:cubicBezTo>
                  <a:pt x="9312845" y="5727784"/>
                  <a:pt x="9296669" y="5730358"/>
                  <a:pt x="9280628" y="5733000"/>
                </a:cubicBezTo>
                <a:cubicBezTo>
                  <a:pt x="9170943" y="5750955"/>
                  <a:pt x="9061121" y="5768276"/>
                  <a:pt x="8951501" y="5786732"/>
                </a:cubicBezTo>
                <a:cubicBezTo>
                  <a:pt x="8861267" y="5801912"/>
                  <a:pt x="8771235" y="5818328"/>
                  <a:pt x="8681136" y="5834312"/>
                </a:cubicBezTo>
                <a:cubicBezTo>
                  <a:pt x="8668134" y="5836618"/>
                  <a:pt x="8655267" y="5839560"/>
                  <a:pt x="8640509" y="5842604"/>
                </a:cubicBezTo>
                <a:cubicBezTo>
                  <a:pt x="8648345" y="5848555"/>
                  <a:pt x="8654388" y="5853270"/>
                  <a:pt x="8660570" y="5857783"/>
                </a:cubicBezTo>
                <a:cubicBezTo>
                  <a:pt x="8700385" y="5887007"/>
                  <a:pt x="8722537" y="5925760"/>
                  <a:pt x="8724935" y="5975076"/>
                </a:cubicBezTo>
                <a:cubicBezTo>
                  <a:pt x="8725746" y="5991762"/>
                  <a:pt x="8726355" y="6008412"/>
                  <a:pt x="8726996" y="6025098"/>
                </a:cubicBezTo>
                <a:cubicBezTo>
                  <a:pt x="8729157" y="6082441"/>
                  <a:pt x="8728414" y="6139716"/>
                  <a:pt x="8723754" y="6196926"/>
                </a:cubicBezTo>
                <a:cubicBezTo>
                  <a:pt x="8723044" y="6205686"/>
                  <a:pt x="8722674" y="6214479"/>
                  <a:pt x="8722031" y="6225178"/>
                </a:cubicBezTo>
                <a:cubicBezTo>
                  <a:pt x="8730879" y="6225614"/>
                  <a:pt x="8737025" y="6226015"/>
                  <a:pt x="8743172" y="6226249"/>
                </a:cubicBezTo>
                <a:cubicBezTo>
                  <a:pt x="8781940" y="6227720"/>
                  <a:pt x="8820676" y="6229191"/>
                  <a:pt x="8859444" y="6230629"/>
                </a:cubicBezTo>
                <a:cubicBezTo>
                  <a:pt x="8945389" y="6233806"/>
                  <a:pt x="9031335" y="6236782"/>
                  <a:pt x="9117247" y="6240226"/>
                </a:cubicBezTo>
                <a:cubicBezTo>
                  <a:pt x="9155541" y="6241763"/>
                  <a:pt x="9193602" y="6239923"/>
                  <a:pt x="9231695" y="6236012"/>
                </a:cubicBezTo>
                <a:cubicBezTo>
                  <a:pt x="9315851" y="6227353"/>
                  <a:pt x="9397879" y="6209464"/>
                  <a:pt x="9477543" y="6181245"/>
                </a:cubicBezTo>
                <a:cubicBezTo>
                  <a:pt x="9539411" y="6159311"/>
                  <a:pt x="9598914" y="6132562"/>
                  <a:pt x="9653825" y="6096350"/>
                </a:cubicBezTo>
                <a:cubicBezTo>
                  <a:pt x="9668718" y="6086520"/>
                  <a:pt x="9684286" y="6077626"/>
                  <a:pt x="9698571" y="6067060"/>
                </a:cubicBezTo>
                <a:cubicBezTo>
                  <a:pt x="9720523" y="6050844"/>
                  <a:pt x="9741628" y="6033422"/>
                  <a:pt x="9763207" y="6016706"/>
                </a:cubicBezTo>
                <a:cubicBezTo>
                  <a:pt x="9784517" y="6000222"/>
                  <a:pt x="9803969" y="5981899"/>
                  <a:pt x="9821327" y="5961336"/>
                </a:cubicBezTo>
                <a:cubicBezTo>
                  <a:pt x="9832100" y="5948563"/>
                  <a:pt x="9843311" y="5936158"/>
                  <a:pt x="9854287" y="5923553"/>
                </a:cubicBezTo>
                <a:cubicBezTo>
                  <a:pt x="9862291" y="5914390"/>
                  <a:pt x="9870800" y="5905598"/>
                  <a:pt x="9878062" y="5895901"/>
                </a:cubicBezTo>
                <a:cubicBezTo>
                  <a:pt x="9920848" y="5838558"/>
                  <a:pt x="9955968" y="5776868"/>
                  <a:pt x="9984133" y="5711200"/>
                </a:cubicBezTo>
                <a:cubicBezTo>
                  <a:pt x="9987781" y="5702708"/>
                  <a:pt x="9987309" y="5695651"/>
                  <a:pt x="9984032" y="5687394"/>
                </a:cubicBezTo>
                <a:cubicBezTo>
                  <a:pt x="9966167" y="5642389"/>
                  <a:pt x="9945906" y="5598586"/>
                  <a:pt x="9921388" y="5556725"/>
                </a:cubicBezTo>
                <a:cubicBezTo>
                  <a:pt x="9900248" y="5520647"/>
                  <a:pt x="9876743" y="5486107"/>
                  <a:pt x="9849796" y="5454210"/>
                </a:cubicBezTo>
                <a:cubicBezTo>
                  <a:pt x="9831153" y="5432141"/>
                  <a:pt x="9812073" y="5410308"/>
                  <a:pt x="9790662" y="5390481"/>
                </a:cubicBezTo>
                <a:cubicBezTo>
                  <a:pt x="9767699" y="5369216"/>
                  <a:pt x="9745006" y="5347782"/>
                  <a:pt x="9720151" y="5328591"/>
                </a:cubicBezTo>
                <a:cubicBezTo>
                  <a:pt x="9674932" y="5293649"/>
                  <a:pt x="9626911" y="5263390"/>
                  <a:pt x="9575715" y="5237846"/>
                </a:cubicBezTo>
                <a:cubicBezTo>
                  <a:pt x="9432764" y="5166426"/>
                  <a:pt x="9281202" y="5131218"/>
                  <a:pt x="9121165" y="5130716"/>
                </a:cubicBezTo>
                <a:cubicBezTo>
                  <a:pt x="9074560" y="5130583"/>
                  <a:pt x="9027991" y="5129278"/>
                  <a:pt x="8981389" y="5128543"/>
                </a:cubicBezTo>
                <a:cubicBezTo>
                  <a:pt x="8948867" y="5128009"/>
                  <a:pt x="8916312" y="5127640"/>
                  <a:pt x="8883792" y="5126971"/>
                </a:cubicBezTo>
                <a:cubicBezTo>
                  <a:pt x="8850664" y="5126270"/>
                  <a:pt x="8817567" y="5125132"/>
                  <a:pt x="8784472" y="5124464"/>
                </a:cubicBezTo>
                <a:close/>
                <a:moveTo>
                  <a:pt x="8705991" y="5107343"/>
                </a:moveTo>
                <a:cubicBezTo>
                  <a:pt x="8700823" y="5115367"/>
                  <a:pt x="8698865" y="5123192"/>
                  <a:pt x="8697649" y="5131250"/>
                </a:cubicBezTo>
                <a:cubicBezTo>
                  <a:pt x="8693158" y="5161075"/>
                  <a:pt x="8693260" y="5191101"/>
                  <a:pt x="8694170" y="5221126"/>
                </a:cubicBezTo>
                <a:lnTo>
                  <a:pt x="8694136" y="5221160"/>
                </a:lnTo>
                <a:cubicBezTo>
                  <a:pt x="8695455" y="5265663"/>
                  <a:pt x="8696198" y="5310167"/>
                  <a:pt x="8690895" y="5354436"/>
                </a:cubicBezTo>
                <a:cubicBezTo>
                  <a:pt x="8684174" y="5410574"/>
                  <a:pt x="8658982" y="5455480"/>
                  <a:pt x="8608293" y="5484402"/>
                </a:cubicBezTo>
                <a:cubicBezTo>
                  <a:pt x="8599040" y="5489683"/>
                  <a:pt x="8590023" y="5495403"/>
                  <a:pt x="8580905" y="5500886"/>
                </a:cubicBezTo>
                <a:cubicBezTo>
                  <a:pt x="8604039" y="5496137"/>
                  <a:pt x="8624672" y="5486676"/>
                  <a:pt x="8644022" y="5474103"/>
                </a:cubicBezTo>
                <a:cubicBezTo>
                  <a:pt x="8680292" y="5450531"/>
                  <a:pt x="8702951" y="5418967"/>
                  <a:pt x="8706835" y="5375066"/>
                </a:cubicBezTo>
                <a:cubicBezTo>
                  <a:pt x="8714264" y="5291342"/>
                  <a:pt x="8718182" y="5207551"/>
                  <a:pt x="8711496" y="5123594"/>
                </a:cubicBezTo>
                <a:cubicBezTo>
                  <a:pt x="8711090" y="5118344"/>
                  <a:pt x="8711597" y="5112694"/>
                  <a:pt x="8705991" y="5107343"/>
                </a:cubicBezTo>
                <a:close/>
                <a:moveTo>
                  <a:pt x="3550564" y="5090494"/>
                </a:moveTo>
                <a:lnTo>
                  <a:pt x="3517415" y="5106905"/>
                </a:lnTo>
                <a:lnTo>
                  <a:pt x="3517415" y="5180750"/>
                </a:lnTo>
                <a:close/>
                <a:moveTo>
                  <a:pt x="3176118" y="4909340"/>
                </a:moveTo>
                <a:cubicBezTo>
                  <a:pt x="3164857" y="4908295"/>
                  <a:pt x="3153797" y="4910406"/>
                  <a:pt x="3146496" y="4914363"/>
                </a:cubicBezTo>
                <a:lnTo>
                  <a:pt x="3146496" y="4914330"/>
                </a:lnTo>
                <a:cubicBezTo>
                  <a:pt x="3122620" y="4927285"/>
                  <a:pt x="3111359" y="4947986"/>
                  <a:pt x="3116721" y="4972458"/>
                </a:cubicBezTo>
                <a:cubicBezTo>
                  <a:pt x="3118709" y="4981473"/>
                  <a:pt x="3122081" y="4990688"/>
                  <a:pt x="3126937" y="4998466"/>
                </a:cubicBezTo>
                <a:lnTo>
                  <a:pt x="3256295" y="5203501"/>
                </a:lnTo>
                <a:lnTo>
                  <a:pt x="3360932" y="5367569"/>
                </a:lnTo>
                <a:cubicBezTo>
                  <a:pt x="3371082" y="5383462"/>
                  <a:pt x="3380423" y="5399921"/>
                  <a:pt x="3391652" y="5415013"/>
                </a:cubicBezTo>
                <a:cubicBezTo>
                  <a:pt x="3406727" y="5435246"/>
                  <a:pt x="3440784" y="5442891"/>
                  <a:pt x="3461221" y="5432073"/>
                </a:cubicBezTo>
                <a:cubicBezTo>
                  <a:pt x="3484453" y="5419753"/>
                  <a:pt x="3496897" y="5392242"/>
                  <a:pt x="3489209" y="5363128"/>
                </a:cubicBezTo>
                <a:cubicBezTo>
                  <a:pt x="3486882" y="5358787"/>
                  <a:pt x="3482937" y="5350240"/>
                  <a:pt x="3477912" y="5342360"/>
                </a:cubicBezTo>
                <a:lnTo>
                  <a:pt x="3230699" y="4954763"/>
                </a:lnTo>
                <a:cubicBezTo>
                  <a:pt x="3223618" y="4943710"/>
                  <a:pt x="3215894" y="4932794"/>
                  <a:pt x="3206925" y="4923244"/>
                </a:cubicBezTo>
                <a:cubicBezTo>
                  <a:pt x="3198832" y="4914581"/>
                  <a:pt x="3187374" y="4910383"/>
                  <a:pt x="3176118" y="4909340"/>
                </a:cubicBezTo>
                <a:close/>
                <a:moveTo>
                  <a:pt x="3847630" y="4854410"/>
                </a:moveTo>
                <a:lnTo>
                  <a:pt x="3797905" y="5026716"/>
                </a:lnTo>
                <a:lnTo>
                  <a:pt x="3715035" y="4969281"/>
                </a:lnTo>
                <a:lnTo>
                  <a:pt x="3690173" y="5231843"/>
                </a:lnTo>
                <a:lnTo>
                  <a:pt x="3756469" y="5059537"/>
                </a:lnTo>
                <a:lnTo>
                  <a:pt x="3806193" y="5092358"/>
                </a:lnTo>
                <a:lnTo>
                  <a:pt x="3905638" y="4895436"/>
                </a:lnTo>
                <a:close/>
                <a:moveTo>
                  <a:pt x="3076220" y="4454513"/>
                </a:moveTo>
                <a:cubicBezTo>
                  <a:pt x="3067015" y="4459021"/>
                  <a:pt x="3060876" y="4461524"/>
                  <a:pt x="3055211" y="4464864"/>
                </a:cubicBezTo>
                <a:cubicBezTo>
                  <a:pt x="3005810" y="4493912"/>
                  <a:pt x="2976573" y="4536079"/>
                  <a:pt x="2976944" y="4593675"/>
                </a:cubicBezTo>
                <a:cubicBezTo>
                  <a:pt x="2977214" y="4635508"/>
                  <a:pt x="2982508" y="4677310"/>
                  <a:pt x="2985610" y="4719847"/>
                </a:cubicBezTo>
                <a:lnTo>
                  <a:pt x="3000617" y="4864448"/>
                </a:lnTo>
                <a:cubicBezTo>
                  <a:pt x="3002943" y="4890858"/>
                  <a:pt x="3004696" y="4914997"/>
                  <a:pt x="3007258" y="4939071"/>
                </a:cubicBezTo>
                <a:cubicBezTo>
                  <a:pt x="3008947" y="4954861"/>
                  <a:pt x="3009620" y="4971254"/>
                  <a:pt x="3014577" y="4986080"/>
                </a:cubicBezTo>
                <a:cubicBezTo>
                  <a:pt x="3026684" y="5022138"/>
                  <a:pt x="3051402" y="5049517"/>
                  <a:pt x="3083403" y="5069582"/>
                </a:cubicBezTo>
                <a:cubicBezTo>
                  <a:pt x="3105963" y="5083739"/>
                  <a:pt x="3131321" y="5090917"/>
                  <a:pt x="3161975" y="5088347"/>
                </a:cubicBezTo>
                <a:cubicBezTo>
                  <a:pt x="3144035" y="5058698"/>
                  <a:pt x="3128657" y="5031787"/>
                  <a:pt x="3111796" y="5005879"/>
                </a:cubicBezTo>
                <a:cubicBezTo>
                  <a:pt x="3094767" y="4979635"/>
                  <a:pt x="3092777" y="4953025"/>
                  <a:pt x="3107987" y="4926182"/>
                </a:cubicBezTo>
                <a:cubicBezTo>
                  <a:pt x="3107975" y="4926194"/>
                  <a:pt x="3107963" y="4926204"/>
                  <a:pt x="3107953" y="4926215"/>
                </a:cubicBezTo>
                <a:cubicBezTo>
                  <a:pt x="3114493" y="4914663"/>
                  <a:pt x="3116855" y="4904113"/>
                  <a:pt x="3113618" y="4891360"/>
                </a:cubicBezTo>
                <a:cubicBezTo>
                  <a:pt x="3111830" y="4884315"/>
                  <a:pt x="3112505" y="4876635"/>
                  <a:pt x="3112099" y="4869624"/>
                </a:cubicBezTo>
                <a:lnTo>
                  <a:pt x="3093857" y="4676141"/>
                </a:lnTo>
                <a:cubicBezTo>
                  <a:pt x="3092473" y="4656945"/>
                  <a:pt x="3092777" y="4638013"/>
                  <a:pt x="3089337" y="4619784"/>
                </a:cubicBezTo>
                <a:cubicBezTo>
                  <a:pt x="3085055" y="4597146"/>
                  <a:pt x="3085191" y="4576813"/>
                  <a:pt x="3104141" y="4562156"/>
                </a:cubicBezTo>
                <a:cubicBezTo>
                  <a:pt x="3094734" y="4525897"/>
                  <a:pt x="3085764" y="4491408"/>
                  <a:pt x="3076220" y="4454513"/>
                </a:cubicBezTo>
                <a:close/>
                <a:moveTo>
                  <a:pt x="3226079" y="4438086"/>
                </a:moveTo>
                <a:cubicBezTo>
                  <a:pt x="3230025" y="4453279"/>
                  <a:pt x="3233801" y="4465766"/>
                  <a:pt x="3236433" y="4478486"/>
                </a:cubicBezTo>
                <a:cubicBezTo>
                  <a:pt x="3241354" y="4502291"/>
                  <a:pt x="3252854" y="4524895"/>
                  <a:pt x="3250191" y="4550237"/>
                </a:cubicBezTo>
                <a:cubicBezTo>
                  <a:pt x="3249853" y="4553442"/>
                  <a:pt x="3252010" y="4557514"/>
                  <a:pt x="3254203" y="4560320"/>
                </a:cubicBezTo>
                <a:cubicBezTo>
                  <a:pt x="3264691" y="4573775"/>
                  <a:pt x="3265770" y="4589468"/>
                  <a:pt x="3266848" y="4605561"/>
                </a:cubicBezTo>
                <a:cubicBezTo>
                  <a:pt x="3268703" y="4633572"/>
                  <a:pt x="3271333" y="4661584"/>
                  <a:pt x="3274200" y="4689497"/>
                </a:cubicBezTo>
                <a:lnTo>
                  <a:pt x="3274234" y="4689497"/>
                </a:lnTo>
                <a:lnTo>
                  <a:pt x="3292477" y="4876167"/>
                </a:lnTo>
                <a:cubicBezTo>
                  <a:pt x="3294636" y="4891926"/>
                  <a:pt x="3297333" y="4907754"/>
                  <a:pt x="3297704" y="4923612"/>
                </a:cubicBezTo>
                <a:cubicBezTo>
                  <a:pt x="3298074" y="4940072"/>
                  <a:pt x="3292747" y="4955063"/>
                  <a:pt x="3277470" y="4964478"/>
                </a:cubicBezTo>
                <a:cubicBezTo>
                  <a:pt x="3273086" y="4967182"/>
                  <a:pt x="3268466" y="4969420"/>
                  <a:pt x="3262599" y="4972591"/>
                </a:cubicBezTo>
                <a:lnTo>
                  <a:pt x="3320465" y="5063707"/>
                </a:lnTo>
                <a:cubicBezTo>
                  <a:pt x="3325019" y="5062905"/>
                  <a:pt x="3328256" y="5063173"/>
                  <a:pt x="3330515" y="5061802"/>
                </a:cubicBezTo>
                <a:cubicBezTo>
                  <a:pt x="3387100" y="5027981"/>
                  <a:pt x="3411177" y="4981273"/>
                  <a:pt x="3407333" y="4910055"/>
                </a:cubicBezTo>
                <a:cubicBezTo>
                  <a:pt x="3406387" y="4892527"/>
                  <a:pt x="3404095" y="4875066"/>
                  <a:pt x="3402173" y="4857471"/>
                </a:cubicBezTo>
                <a:lnTo>
                  <a:pt x="3408040" y="4856469"/>
                </a:lnTo>
                <a:lnTo>
                  <a:pt x="3386562" y="4700581"/>
                </a:lnTo>
                <a:cubicBezTo>
                  <a:pt x="3383931" y="4665390"/>
                  <a:pt x="3382209" y="4632672"/>
                  <a:pt x="3378872" y="4600084"/>
                </a:cubicBezTo>
                <a:cubicBezTo>
                  <a:pt x="3376107" y="4573207"/>
                  <a:pt x="3374219" y="4546430"/>
                  <a:pt x="3360561" y="4521256"/>
                </a:cubicBezTo>
                <a:cubicBezTo>
                  <a:pt x="3332032" y="4468672"/>
                  <a:pt x="3288093" y="4442895"/>
                  <a:pt x="3226079" y="4438086"/>
                </a:cubicBezTo>
                <a:close/>
                <a:moveTo>
                  <a:pt x="3068915" y="4010609"/>
                </a:moveTo>
                <a:cubicBezTo>
                  <a:pt x="3059485" y="4007328"/>
                  <a:pt x="3048973" y="4008154"/>
                  <a:pt x="3034776" y="4012026"/>
                </a:cubicBezTo>
                <a:cubicBezTo>
                  <a:pt x="3011103" y="4018503"/>
                  <a:pt x="2997615" y="4035764"/>
                  <a:pt x="2996435" y="4061973"/>
                </a:cubicBezTo>
                <a:cubicBezTo>
                  <a:pt x="2996064" y="4070254"/>
                  <a:pt x="2997378" y="4078868"/>
                  <a:pt x="2999436" y="4086915"/>
                </a:cubicBezTo>
                <a:cubicBezTo>
                  <a:pt x="3010835" y="4131788"/>
                  <a:pt x="3022401" y="4176660"/>
                  <a:pt x="3034473" y="4221367"/>
                </a:cubicBezTo>
                <a:cubicBezTo>
                  <a:pt x="3064755" y="4333550"/>
                  <a:pt x="3095105" y="4445666"/>
                  <a:pt x="3125893" y="4557715"/>
                </a:cubicBezTo>
                <a:cubicBezTo>
                  <a:pt x="3132367" y="4581320"/>
                  <a:pt x="3157220" y="4599117"/>
                  <a:pt x="3178397" y="4597347"/>
                </a:cubicBezTo>
                <a:cubicBezTo>
                  <a:pt x="3207533" y="4594942"/>
                  <a:pt x="3227664" y="4578116"/>
                  <a:pt x="3231037" y="4550537"/>
                </a:cubicBezTo>
                <a:cubicBezTo>
                  <a:pt x="3232452" y="4538785"/>
                  <a:pt x="3230597" y="4526098"/>
                  <a:pt x="3227664" y="4514478"/>
                </a:cubicBezTo>
                <a:cubicBezTo>
                  <a:pt x="3208680" y="4439356"/>
                  <a:pt x="3188986" y="4364367"/>
                  <a:pt x="3169495" y="4289344"/>
                </a:cubicBezTo>
                <a:lnTo>
                  <a:pt x="3168482" y="4289612"/>
                </a:lnTo>
                <a:cubicBezTo>
                  <a:pt x="3149261" y="4215490"/>
                  <a:pt x="3130210" y="4141337"/>
                  <a:pt x="3110582" y="4067350"/>
                </a:cubicBezTo>
                <a:lnTo>
                  <a:pt x="3110617" y="4067350"/>
                </a:lnTo>
                <a:cubicBezTo>
                  <a:pt x="3107514" y="4055697"/>
                  <a:pt x="3103804" y="4043043"/>
                  <a:pt x="3096555" y="4033829"/>
                </a:cubicBezTo>
                <a:cubicBezTo>
                  <a:pt x="3086689" y="4021275"/>
                  <a:pt x="3078345" y="4013888"/>
                  <a:pt x="3068915" y="4010609"/>
                </a:cubicBezTo>
                <a:close/>
                <a:moveTo>
                  <a:pt x="947578" y="3753104"/>
                </a:moveTo>
                <a:lnTo>
                  <a:pt x="707312" y="6305193"/>
                </a:lnTo>
                <a:lnTo>
                  <a:pt x="2308211" y="6305193"/>
                </a:lnTo>
                <a:lnTo>
                  <a:pt x="2247345" y="5039633"/>
                </a:lnTo>
                <a:lnTo>
                  <a:pt x="2221311" y="4266942"/>
                </a:lnTo>
                <a:lnTo>
                  <a:pt x="2204651" y="3810532"/>
                </a:lnTo>
                <a:close/>
                <a:moveTo>
                  <a:pt x="2726629" y="3663191"/>
                </a:moveTo>
                <a:cubicBezTo>
                  <a:pt x="2704677" y="3684593"/>
                  <a:pt x="2691728" y="3708165"/>
                  <a:pt x="2684714" y="3735141"/>
                </a:cubicBezTo>
                <a:cubicBezTo>
                  <a:pt x="2673348" y="3778813"/>
                  <a:pt x="2684376" y="3818276"/>
                  <a:pt x="2705788" y="3856739"/>
                </a:cubicBezTo>
                <a:cubicBezTo>
                  <a:pt x="2744198" y="3925719"/>
                  <a:pt x="2781326" y="3995432"/>
                  <a:pt x="2819127" y="4064745"/>
                </a:cubicBezTo>
                <a:cubicBezTo>
                  <a:pt x="2835753" y="4095229"/>
                  <a:pt x="2850387" y="4127148"/>
                  <a:pt x="2870149" y="4155527"/>
                </a:cubicBezTo>
                <a:lnTo>
                  <a:pt x="2870216" y="4155494"/>
                </a:lnTo>
                <a:cubicBezTo>
                  <a:pt x="2904309" y="4204473"/>
                  <a:pt x="2952361" y="4227913"/>
                  <a:pt x="3016229" y="4222202"/>
                </a:cubicBezTo>
                <a:cubicBezTo>
                  <a:pt x="3007193" y="4187312"/>
                  <a:pt x="2998963" y="4154458"/>
                  <a:pt x="2989827" y="4121873"/>
                </a:cubicBezTo>
                <a:cubicBezTo>
                  <a:pt x="2988544" y="4117266"/>
                  <a:pt x="2983352" y="4112557"/>
                  <a:pt x="2978733" y="4110319"/>
                </a:cubicBezTo>
                <a:cubicBezTo>
                  <a:pt x="2966828" y="4104510"/>
                  <a:pt x="2959442" y="4095863"/>
                  <a:pt x="2955025" y="4083576"/>
                </a:cubicBezTo>
                <a:cubicBezTo>
                  <a:pt x="2951889" y="4074761"/>
                  <a:pt x="2947169" y="4066481"/>
                  <a:pt x="2942683" y="4058202"/>
                </a:cubicBezTo>
                <a:cubicBezTo>
                  <a:pt x="2896653" y="3973029"/>
                  <a:pt x="2850961" y="3887658"/>
                  <a:pt x="2804155" y="3802886"/>
                </a:cubicBezTo>
                <a:cubicBezTo>
                  <a:pt x="2793230" y="3783121"/>
                  <a:pt x="2789081" y="3764589"/>
                  <a:pt x="2801322" y="3742219"/>
                </a:cubicBezTo>
                <a:cubicBezTo>
                  <a:pt x="2775931" y="3715042"/>
                  <a:pt x="2754887" y="3686197"/>
                  <a:pt x="2726629" y="3663191"/>
                </a:cubicBezTo>
                <a:close/>
                <a:moveTo>
                  <a:pt x="2911965" y="3573895"/>
                </a:moveTo>
                <a:cubicBezTo>
                  <a:pt x="2894200" y="3574413"/>
                  <a:pt x="2876352" y="3578288"/>
                  <a:pt x="2858277" y="3585833"/>
                </a:cubicBezTo>
                <a:lnTo>
                  <a:pt x="2858312" y="3585867"/>
                </a:lnTo>
                <a:cubicBezTo>
                  <a:pt x="2886098" y="3618319"/>
                  <a:pt x="2913344" y="3649604"/>
                  <a:pt x="2939883" y="3681455"/>
                </a:cubicBezTo>
                <a:cubicBezTo>
                  <a:pt x="2949429" y="3692906"/>
                  <a:pt x="2961297" y="3704694"/>
                  <a:pt x="2964905" y="3718214"/>
                </a:cubicBezTo>
                <a:cubicBezTo>
                  <a:pt x="2970638" y="3739617"/>
                  <a:pt x="2982508" y="3757411"/>
                  <a:pt x="2992354" y="3776209"/>
                </a:cubicBezTo>
                <a:cubicBezTo>
                  <a:pt x="3032888" y="3853603"/>
                  <a:pt x="3074804" y="3930260"/>
                  <a:pt x="3116115" y="4007253"/>
                </a:cubicBezTo>
                <a:cubicBezTo>
                  <a:pt x="3118709" y="4012094"/>
                  <a:pt x="3122048" y="4017369"/>
                  <a:pt x="3122249" y="4022544"/>
                </a:cubicBezTo>
                <a:cubicBezTo>
                  <a:pt x="3124173" y="4069287"/>
                  <a:pt x="3143125" y="4111889"/>
                  <a:pt x="3153274" y="4159467"/>
                </a:cubicBezTo>
                <a:cubicBezTo>
                  <a:pt x="3175262" y="4150988"/>
                  <a:pt x="3187265" y="4137097"/>
                  <a:pt x="3198563" y="4123609"/>
                </a:cubicBezTo>
                <a:cubicBezTo>
                  <a:pt x="3236567" y="4078234"/>
                  <a:pt x="3245165" y="4014632"/>
                  <a:pt x="3218997" y="3964349"/>
                </a:cubicBezTo>
                <a:cubicBezTo>
                  <a:pt x="3164403" y="3859445"/>
                  <a:pt x="3107479" y="3755742"/>
                  <a:pt x="3050727" y="3651974"/>
                </a:cubicBezTo>
                <a:cubicBezTo>
                  <a:pt x="3032010" y="3617751"/>
                  <a:pt x="3002607" y="3594479"/>
                  <a:pt x="2965175" y="3582093"/>
                </a:cubicBezTo>
                <a:cubicBezTo>
                  <a:pt x="2947419" y="3576217"/>
                  <a:pt x="2929733" y="3573377"/>
                  <a:pt x="2911965" y="3573895"/>
                </a:cubicBezTo>
                <a:close/>
                <a:moveTo>
                  <a:pt x="2562573" y="3470579"/>
                </a:moveTo>
                <a:lnTo>
                  <a:pt x="2562539" y="3470579"/>
                </a:lnTo>
                <a:cubicBezTo>
                  <a:pt x="2562543" y="3470583"/>
                  <a:pt x="2562544" y="3470585"/>
                  <a:pt x="2562548" y="3470589"/>
                </a:cubicBezTo>
                <a:cubicBezTo>
                  <a:pt x="2562557" y="3470585"/>
                  <a:pt x="2562564" y="3470583"/>
                  <a:pt x="2562573" y="3470579"/>
                </a:cubicBezTo>
                <a:close/>
                <a:moveTo>
                  <a:pt x="1061118" y="3452283"/>
                </a:moveTo>
                <a:lnTo>
                  <a:pt x="1175467" y="3545267"/>
                </a:lnTo>
                <a:cubicBezTo>
                  <a:pt x="1164609" y="3560726"/>
                  <a:pt x="1148221" y="3560224"/>
                  <a:pt x="1132607" y="3560192"/>
                </a:cubicBezTo>
                <a:cubicBezTo>
                  <a:pt x="1117399" y="3560157"/>
                  <a:pt x="1102258" y="3557920"/>
                  <a:pt x="1089241" y="3548839"/>
                </a:cubicBezTo>
                <a:cubicBezTo>
                  <a:pt x="1061589" y="3529507"/>
                  <a:pt x="1050328" y="3494049"/>
                  <a:pt x="1061118" y="3452283"/>
                </a:cubicBezTo>
                <a:close/>
                <a:moveTo>
                  <a:pt x="1145899" y="3405517"/>
                </a:moveTo>
                <a:cubicBezTo>
                  <a:pt x="1188220" y="3411749"/>
                  <a:pt x="1223109" y="3454210"/>
                  <a:pt x="1210235" y="3500861"/>
                </a:cubicBezTo>
                <a:cubicBezTo>
                  <a:pt x="1173142" y="3469710"/>
                  <a:pt x="1136823" y="3443235"/>
                  <a:pt x="1102595" y="3412550"/>
                </a:cubicBezTo>
                <a:cubicBezTo>
                  <a:pt x="1116860" y="3405389"/>
                  <a:pt x="1131792" y="3403441"/>
                  <a:pt x="1145899" y="3405517"/>
                </a:cubicBezTo>
                <a:close/>
                <a:moveTo>
                  <a:pt x="2555964" y="3314357"/>
                </a:moveTo>
                <a:cubicBezTo>
                  <a:pt x="2512835" y="3323972"/>
                  <a:pt x="2498469" y="3372219"/>
                  <a:pt x="2525413" y="3402468"/>
                </a:cubicBezTo>
                <a:cubicBezTo>
                  <a:pt x="2547399" y="3427142"/>
                  <a:pt x="2569757" y="3451480"/>
                  <a:pt x="2591471" y="3476388"/>
                </a:cubicBezTo>
                <a:lnTo>
                  <a:pt x="2736138" y="3643259"/>
                </a:lnTo>
                <a:cubicBezTo>
                  <a:pt x="2752256" y="3661791"/>
                  <a:pt x="2769151" y="3679619"/>
                  <a:pt x="2785339" y="3698083"/>
                </a:cubicBezTo>
                <a:cubicBezTo>
                  <a:pt x="2805874" y="3721520"/>
                  <a:pt x="2825770" y="3745560"/>
                  <a:pt x="2846542" y="3768833"/>
                </a:cubicBezTo>
                <a:cubicBezTo>
                  <a:pt x="2852781" y="3775809"/>
                  <a:pt x="2860537" y="3781718"/>
                  <a:pt x="2868462" y="3786861"/>
                </a:cubicBezTo>
                <a:cubicBezTo>
                  <a:pt x="2880871" y="3794907"/>
                  <a:pt x="2895101" y="3798479"/>
                  <a:pt x="2909231" y="3793037"/>
                </a:cubicBezTo>
                <a:cubicBezTo>
                  <a:pt x="2921777" y="3788229"/>
                  <a:pt x="2936277" y="3782619"/>
                  <a:pt x="2941065" y="3769566"/>
                </a:cubicBezTo>
                <a:cubicBezTo>
                  <a:pt x="2950337" y="3744390"/>
                  <a:pt x="2953171" y="3719249"/>
                  <a:pt x="2931521" y="3696713"/>
                </a:cubicBezTo>
                <a:cubicBezTo>
                  <a:pt x="2911255" y="3675612"/>
                  <a:pt x="2892809" y="3652841"/>
                  <a:pt x="2873555" y="3630806"/>
                </a:cubicBezTo>
                <a:lnTo>
                  <a:pt x="2614200" y="3334089"/>
                </a:lnTo>
                <a:cubicBezTo>
                  <a:pt x="2598115" y="3315558"/>
                  <a:pt x="2579502" y="3309016"/>
                  <a:pt x="2555964" y="3314357"/>
                </a:cubicBezTo>
                <a:close/>
                <a:moveTo>
                  <a:pt x="1223218" y="2929731"/>
                </a:moveTo>
                <a:cubicBezTo>
                  <a:pt x="1244261" y="2959045"/>
                  <a:pt x="1242844" y="2988227"/>
                  <a:pt x="1220317" y="3019678"/>
                </a:cubicBezTo>
                <a:cubicBezTo>
                  <a:pt x="1201501" y="3045919"/>
                  <a:pt x="1168050" y="3054667"/>
                  <a:pt x="1126032" y="3043116"/>
                </a:cubicBezTo>
                <a:lnTo>
                  <a:pt x="1173951" y="2987390"/>
                </a:lnTo>
                <a:close/>
                <a:moveTo>
                  <a:pt x="1179650" y="2895408"/>
                </a:moveTo>
                <a:lnTo>
                  <a:pt x="1086106" y="3002683"/>
                </a:lnTo>
                <a:lnTo>
                  <a:pt x="1086106" y="3002649"/>
                </a:lnTo>
                <a:cubicBezTo>
                  <a:pt x="1072449" y="2968260"/>
                  <a:pt x="1077777" y="2940415"/>
                  <a:pt x="1101247" y="2916543"/>
                </a:cubicBezTo>
                <a:cubicBezTo>
                  <a:pt x="1121683" y="2895743"/>
                  <a:pt x="1146433" y="2888464"/>
                  <a:pt x="1179650" y="2895408"/>
                </a:cubicBezTo>
                <a:close/>
                <a:moveTo>
                  <a:pt x="929806" y="2732176"/>
                </a:moveTo>
                <a:cubicBezTo>
                  <a:pt x="904380" y="2731007"/>
                  <a:pt x="880707" y="2737118"/>
                  <a:pt x="858720" y="2749036"/>
                </a:cubicBezTo>
                <a:cubicBezTo>
                  <a:pt x="815186" y="2772608"/>
                  <a:pt x="797246" y="2811705"/>
                  <a:pt x="794313" y="2858548"/>
                </a:cubicBezTo>
                <a:cubicBezTo>
                  <a:pt x="792155" y="2893171"/>
                  <a:pt x="792155" y="2927894"/>
                  <a:pt x="790535" y="2962552"/>
                </a:cubicBezTo>
                <a:cubicBezTo>
                  <a:pt x="786489" y="3049594"/>
                  <a:pt x="781972" y="3136602"/>
                  <a:pt x="777824" y="3223643"/>
                </a:cubicBezTo>
                <a:cubicBezTo>
                  <a:pt x="772157" y="3342570"/>
                  <a:pt x="766897" y="3461497"/>
                  <a:pt x="760962" y="3580391"/>
                </a:cubicBezTo>
                <a:cubicBezTo>
                  <a:pt x="759882" y="3601859"/>
                  <a:pt x="764806" y="3621558"/>
                  <a:pt x="774889" y="3639888"/>
                </a:cubicBezTo>
                <a:cubicBezTo>
                  <a:pt x="799168" y="3684092"/>
                  <a:pt x="837679" y="3706696"/>
                  <a:pt x="888026" y="3709033"/>
                </a:cubicBezTo>
                <a:lnTo>
                  <a:pt x="1148896" y="3720019"/>
                </a:lnTo>
                <a:cubicBezTo>
                  <a:pt x="1192361" y="3721720"/>
                  <a:pt x="1235897" y="3721955"/>
                  <a:pt x="1279366" y="3723924"/>
                </a:cubicBezTo>
                <a:cubicBezTo>
                  <a:pt x="1313389" y="3725494"/>
                  <a:pt x="1347281" y="3729533"/>
                  <a:pt x="1381305" y="3731037"/>
                </a:cubicBezTo>
                <a:cubicBezTo>
                  <a:pt x="1443623" y="3733775"/>
                  <a:pt x="1506007" y="3734842"/>
                  <a:pt x="1568292" y="3737781"/>
                </a:cubicBezTo>
                <a:cubicBezTo>
                  <a:pt x="1627810" y="3740585"/>
                  <a:pt x="1687227" y="3745626"/>
                  <a:pt x="1746746" y="3748397"/>
                </a:cubicBezTo>
                <a:lnTo>
                  <a:pt x="2169344" y="3766627"/>
                </a:lnTo>
                <a:cubicBezTo>
                  <a:pt x="2185261" y="3767262"/>
                  <a:pt x="2202630" y="3768330"/>
                  <a:pt x="2217061" y="3763122"/>
                </a:cubicBezTo>
                <a:cubicBezTo>
                  <a:pt x="2265555" y="3745693"/>
                  <a:pt x="2299579" y="3713841"/>
                  <a:pt x="2308481" y="3660855"/>
                </a:cubicBezTo>
                <a:cubicBezTo>
                  <a:pt x="2309493" y="3654779"/>
                  <a:pt x="2310809" y="3648701"/>
                  <a:pt x="2312090" y="3642190"/>
                </a:cubicBezTo>
                <a:cubicBezTo>
                  <a:pt x="2458508" y="3721654"/>
                  <a:pt x="2614099" y="3683225"/>
                  <a:pt x="2689298" y="3615782"/>
                </a:cubicBezTo>
                <a:lnTo>
                  <a:pt x="2562548" y="3470589"/>
                </a:lnTo>
                <a:lnTo>
                  <a:pt x="2535259" y="3481395"/>
                </a:lnTo>
                <a:cubicBezTo>
                  <a:pt x="2525447" y="3484802"/>
                  <a:pt x="2515531" y="3489376"/>
                  <a:pt x="2505415" y="3490177"/>
                </a:cubicBezTo>
                <a:cubicBezTo>
                  <a:pt x="2450618" y="3494650"/>
                  <a:pt x="2404049" y="3478692"/>
                  <a:pt x="2370731" y="3433151"/>
                </a:cubicBezTo>
                <a:cubicBezTo>
                  <a:pt x="2346654" y="3400264"/>
                  <a:pt x="2337953" y="3362803"/>
                  <a:pt x="2345913" y="3323639"/>
                </a:cubicBezTo>
                <a:cubicBezTo>
                  <a:pt x="2360041" y="3254359"/>
                  <a:pt x="2417166" y="3208918"/>
                  <a:pt x="2488453" y="3208952"/>
                </a:cubicBezTo>
                <a:cubicBezTo>
                  <a:pt x="2541969" y="3208952"/>
                  <a:pt x="2606344" y="3253392"/>
                  <a:pt x="2617338" y="3299901"/>
                </a:cubicBezTo>
                <a:cubicBezTo>
                  <a:pt x="2621450" y="3317395"/>
                  <a:pt x="2632513" y="3329815"/>
                  <a:pt x="2643639" y="3342636"/>
                </a:cubicBezTo>
                <a:cubicBezTo>
                  <a:pt x="2677767" y="3381834"/>
                  <a:pt x="2711690" y="3421165"/>
                  <a:pt x="2746018" y="3460194"/>
                </a:cubicBezTo>
                <a:cubicBezTo>
                  <a:pt x="2758867" y="3474820"/>
                  <a:pt x="2772556" y="3488775"/>
                  <a:pt x="2786181" y="3503399"/>
                </a:cubicBezTo>
                <a:cubicBezTo>
                  <a:pt x="2799233" y="3492914"/>
                  <a:pt x="2797917" y="3478325"/>
                  <a:pt x="2802772" y="3466538"/>
                </a:cubicBezTo>
                <a:cubicBezTo>
                  <a:pt x="2840507" y="3375456"/>
                  <a:pt x="2833291" y="3285177"/>
                  <a:pt x="2789655" y="3199103"/>
                </a:cubicBezTo>
                <a:cubicBezTo>
                  <a:pt x="2747908" y="3116769"/>
                  <a:pt x="2681137" y="3059775"/>
                  <a:pt x="2591643" y="3030495"/>
                </a:cubicBezTo>
                <a:cubicBezTo>
                  <a:pt x="2536405" y="3012431"/>
                  <a:pt x="2480495" y="3006689"/>
                  <a:pt x="2423437" y="3020478"/>
                </a:cubicBezTo>
                <a:lnTo>
                  <a:pt x="2339875" y="3041681"/>
                </a:lnTo>
                <a:cubicBezTo>
                  <a:pt x="2339741" y="3028292"/>
                  <a:pt x="2339202" y="3015470"/>
                  <a:pt x="2339607" y="3002683"/>
                </a:cubicBezTo>
                <a:cubicBezTo>
                  <a:pt x="2340449" y="2977375"/>
                  <a:pt x="2341259" y="2952033"/>
                  <a:pt x="2343080" y="2926792"/>
                </a:cubicBezTo>
                <a:cubicBezTo>
                  <a:pt x="2347767" y="2861053"/>
                  <a:pt x="2298027" y="2793208"/>
                  <a:pt x="2220805" y="2791072"/>
                </a:cubicBezTo>
                <a:lnTo>
                  <a:pt x="2027985" y="2782057"/>
                </a:lnTo>
                <a:lnTo>
                  <a:pt x="1826531" y="2773410"/>
                </a:lnTo>
                <a:lnTo>
                  <a:pt x="1548531" y="2759053"/>
                </a:lnTo>
                <a:lnTo>
                  <a:pt x="1176682" y="2743161"/>
                </a:lnTo>
                <a:close/>
                <a:moveTo>
                  <a:pt x="1494826" y="1522671"/>
                </a:moveTo>
                <a:cubicBezTo>
                  <a:pt x="1498669" y="1522446"/>
                  <a:pt x="1503049" y="1523181"/>
                  <a:pt x="1508167" y="1525177"/>
                </a:cubicBezTo>
                <a:cubicBezTo>
                  <a:pt x="1499061" y="1537629"/>
                  <a:pt x="1489787" y="1550351"/>
                  <a:pt x="1480446" y="1563005"/>
                </a:cubicBezTo>
                <a:cubicBezTo>
                  <a:pt x="1474142" y="1571519"/>
                  <a:pt x="1467835" y="1580031"/>
                  <a:pt x="1461292" y="1588378"/>
                </a:cubicBezTo>
                <a:cubicBezTo>
                  <a:pt x="1429560" y="1628711"/>
                  <a:pt x="1397897" y="1669077"/>
                  <a:pt x="1365929" y="1709241"/>
                </a:cubicBezTo>
                <a:cubicBezTo>
                  <a:pt x="1350079" y="1729142"/>
                  <a:pt x="1331802" y="1747438"/>
                  <a:pt x="1317908" y="1768572"/>
                </a:cubicBezTo>
                <a:cubicBezTo>
                  <a:pt x="1295956" y="1801927"/>
                  <a:pt x="1269990" y="1833244"/>
                  <a:pt x="1257783" y="1872207"/>
                </a:cubicBezTo>
                <a:cubicBezTo>
                  <a:pt x="1255219" y="1880355"/>
                  <a:pt x="1250601" y="1881190"/>
                  <a:pt x="1242743" y="1875046"/>
                </a:cubicBezTo>
                <a:lnTo>
                  <a:pt x="1242709" y="1875046"/>
                </a:lnTo>
                <a:cubicBezTo>
                  <a:pt x="1246486" y="1863962"/>
                  <a:pt x="1249454" y="1852075"/>
                  <a:pt x="1254477" y="1841124"/>
                </a:cubicBezTo>
                <a:cubicBezTo>
                  <a:pt x="1266785" y="1814348"/>
                  <a:pt x="1280174" y="1788138"/>
                  <a:pt x="1299699" y="1765434"/>
                </a:cubicBezTo>
                <a:cubicBezTo>
                  <a:pt x="1305398" y="1758791"/>
                  <a:pt x="1308366" y="1749907"/>
                  <a:pt x="1313728" y="1742930"/>
                </a:cubicBezTo>
                <a:lnTo>
                  <a:pt x="1401572" y="1629479"/>
                </a:lnTo>
                <a:cubicBezTo>
                  <a:pt x="1424133" y="1600464"/>
                  <a:pt x="1447365" y="1571952"/>
                  <a:pt x="1469285" y="1542472"/>
                </a:cubicBezTo>
                <a:cubicBezTo>
                  <a:pt x="1476594" y="1532655"/>
                  <a:pt x="1483296" y="1523345"/>
                  <a:pt x="1494826" y="1522671"/>
                </a:cubicBezTo>
                <a:close/>
                <a:moveTo>
                  <a:pt x="100725" y="1387410"/>
                </a:moveTo>
                <a:cubicBezTo>
                  <a:pt x="85037" y="1388754"/>
                  <a:pt x="69634" y="1393329"/>
                  <a:pt x="55945" y="1401007"/>
                </a:cubicBezTo>
                <a:cubicBezTo>
                  <a:pt x="28529" y="1416400"/>
                  <a:pt x="8397" y="1443944"/>
                  <a:pt x="2259" y="1474528"/>
                </a:cubicBezTo>
                <a:cubicBezTo>
                  <a:pt x="-6104" y="1516094"/>
                  <a:pt x="10319" y="1558164"/>
                  <a:pt x="25831" y="1597661"/>
                </a:cubicBezTo>
                <a:cubicBezTo>
                  <a:pt x="33384" y="1616926"/>
                  <a:pt x="40870" y="1636323"/>
                  <a:pt x="51728" y="1653985"/>
                </a:cubicBezTo>
                <a:cubicBezTo>
                  <a:pt x="62553" y="1671648"/>
                  <a:pt x="77088" y="1687607"/>
                  <a:pt x="95702" y="1696956"/>
                </a:cubicBezTo>
                <a:cubicBezTo>
                  <a:pt x="117587" y="1707974"/>
                  <a:pt x="143417" y="1708976"/>
                  <a:pt x="167664" y="1705236"/>
                </a:cubicBezTo>
                <a:cubicBezTo>
                  <a:pt x="183918" y="1702732"/>
                  <a:pt x="200104" y="1698093"/>
                  <a:pt x="213997" y="1689310"/>
                </a:cubicBezTo>
                <a:cubicBezTo>
                  <a:pt x="246572" y="1668677"/>
                  <a:pt x="261342" y="1627910"/>
                  <a:pt x="260533" y="1589581"/>
                </a:cubicBezTo>
                <a:cubicBezTo>
                  <a:pt x="260533" y="1589080"/>
                  <a:pt x="260533" y="1588579"/>
                  <a:pt x="260499" y="1588045"/>
                </a:cubicBezTo>
                <a:lnTo>
                  <a:pt x="260433" y="1588045"/>
                </a:lnTo>
                <a:cubicBezTo>
                  <a:pt x="259116" y="1546845"/>
                  <a:pt x="244145" y="1502473"/>
                  <a:pt x="224889" y="1466147"/>
                </a:cubicBezTo>
                <a:cubicBezTo>
                  <a:pt x="208063" y="1434429"/>
                  <a:pt x="182030" y="1405516"/>
                  <a:pt x="147228" y="1393194"/>
                </a:cubicBezTo>
                <a:cubicBezTo>
                  <a:pt x="132391" y="1387952"/>
                  <a:pt x="116415" y="1386066"/>
                  <a:pt x="100725" y="1387410"/>
                </a:cubicBezTo>
                <a:close/>
                <a:moveTo>
                  <a:pt x="426587" y="1319737"/>
                </a:moveTo>
                <a:cubicBezTo>
                  <a:pt x="426583" y="1319739"/>
                  <a:pt x="426582" y="1319740"/>
                  <a:pt x="426577" y="1319741"/>
                </a:cubicBezTo>
                <a:lnTo>
                  <a:pt x="426612" y="1319741"/>
                </a:lnTo>
                <a:close/>
                <a:moveTo>
                  <a:pt x="299271" y="1307975"/>
                </a:moveTo>
                <a:cubicBezTo>
                  <a:pt x="289746" y="1309210"/>
                  <a:pt x="280015" y="1311804"/>
                  <a:pt x="270042" y="1315936"/>
                </a:cubicBezTo>
                <a:cubicBezTo>
                  <a:pt x="233285" y="1331159"/>
                  <a:pt x="195349" y="1343646"/>
                  <a:pt x="157985" y="1357403"/>
                </a:cubicBezTo>
                <a:cubicBezTo>
                  <a:pt x="154108" y="1358838"/>
                  <a:pt x="150431" y="1360808"/>
                  <a:pt x="144194" y="1363614"/>
                </a:cubicBezTo>
                <a:cubicBezTo>
                  <a:pt x="150803" y="1366284"/>
                  <a:pt x="154748" y="1367986"/>
                  <a:pt x="158761" y="1369487"/>
                </a:cubicBezTo>
                <a:cubicBezTo>
                  <a:pt x="183985" y="1378971"/>
                  <a:pt x="205770" y="1393494"/>
                  <a:pt x="222124" y="1414795"/>
                </a:cubicBezTo>
                <a:cubicBezTo>
                  <a:pt x="229847" y="1424879"/>
                  <a:pt x="236152" y="1436197"/>
                  <a:pt x="241884" y="1447583"/>
                </a:cubicBezTo>
                <a:cubicBezTo>
                  <a:pt x="256285" y="1476196"/>
                  <a:pt x="259993" y="1509350"/>
                  <a:pt x="279956" y="1535658"/>
                </a:cubicBezTo>
                <a:cubicBezTo>
                  <a:pt x="280530" y="1536428"/>
                  <a:pt x="280261" y="1537763"/>
                  <a:pt x="280429" y="1538831"/>
                </a:cubicBezTo>
                <a:cubicBezTo>
                  <a:pt x="281676" y="1548547"/>
                  <a:pt x="282925" y="1558229"/>
                  <a:pt x="284003" y="1566710"/>
                </a:cubicBezTo>
                <a:cubicBezTo>
                  <a:pt x="284643" y="1566810"/>
                  <a:pt x="285318" y="1566911"/>
                  <a:pt x="285992" y="1566977"/>
                </a:cubicBezTo>
                <a:lnTo>
                  <a:pt x="288421" y="1579330"/>
                </a:lnTo>
                <a:cubicBezTo>
                  <a:pt x="286937" y="1596993"/>
                  <a:pt x="284578" y="1614555"/>
                  <a:pt x="281845" y="1632049"/>
                </a:cubicBezTo>
                <a:cubicBezTo>
                  <a:pt x="279283" y="1648376"/>
                  <a:pt x="272504" y="1663000"/>
                  <a:pt x="260195" y="1679260"/>
                </a:cubicBezTo>
                <a:lnTo>
                  <a:pt x="439358" y="1617927"/>
                </a:lnTo>
                <a:cubicBezTo>
                  <a:pt x="439358" y="1617927"/>
                  <a:pt x="486198" y="1553388"/>
                  <a:pt x="467853" y="1502640"/>
                </a:cubicBezTo>
                <a:cubicBezTo>
                  <a:pt x="466201" y="1496161"/>
                  <a:pt x="465055" y="1489517"/>
                  <a:pt x="462796" y="1483274"/>
                </a:cubicBezTo>
                <a:lnTo>
                  <a:pt x="462830" y="1483274"/>
                </a:lnTo>
                <a:cubicBezTo>
                  <a:pt x="450824" y="1450387"/>
                  <a:pt x="438617" y="1417601"/>
                  <a:pt x="426274" y="1384815"/>
                </a:cubicBezTo>
                <a:cubicBezTo>
                  <a:pt x="417338" y="1361074"/>
                  <a:pt x="401995" y="1341977"/>
                  <a:pt x="380448" y="1328723"/>
                </a:cubicBezTo>
                <a:cubicBezTo>
                  <a:pt x="354574" y="1312796"/>
                  <a:pt x="327848" y="1304270"/>
                  <a:pt x="299271" y="1307975"/>
                </a:cubicBezTo>
                <a:close/>
                <a:moveTo>
                  <a:pt x="1566909" y="1263583"/>
                </a:moveTo>
                <a:cubicBezTo>
                  <a:pt x="1575171" y="1271329"/>
                  <a:pt x="1572439" y="1275636"/>
                  <a:pt x="1564987" y="1279776"/>
                </a:cubicBezTo>
                <a:cubicBezTo>
                  <a:pt x="1545394" y="1290660"/>
                  <a:pt x="1525634" y="1301277"/>
                  <a:pt x="1506614" y="1313097"/>
                </a:cubicBezTo>
                <a:cubicBezTo>
                  <a:pt x="1484325" y="1326987"/>
                  <a:pt x="1461091" y="1340141"/>
                  <a:pt x="1441296" y="1357069"/>
                </a:cubicBezTo>
                <a:cubicBezTo>
                  <a:pt x="1415937" y="1378736"/>
                  <a:pt x="1391017" y="1401575"/>
                  <a:pt x="1373010" y="1430288"/>
                </a:cubicBezTo>
                <a:cubicBezTo>
                  <a:pt x="1347281" y="1471254"/>
                  <a:pt x="1321786" y="1512355"/>
                  <a:pt x="1295787" y="1553154"/>
                </a:cubicBezTo>
                <a:cubicBezTo>
                  <a:pt x="1288334" y="1564841"/>
                  <a:pt x="1278723" y="1575224"/>
                  <a:pt x="1271373" y="1586977"/>
                </a:cubicBezTo>
                <a:cubicBezTo>
                  <a:pt x="1243619" y="1631515"/>
                  <a:pt x="1211314" y="1672749"/>
                  <a:pt x="1178773" y="1713883"/>
                </a:cubicBezTo>
                <a:cubicBezTo>
                  <a:pt x="1164442" y="1732012"/>
                  <a:pt x="1160530" y="1755418"/>
                  <a:pt x="1154864" y="1777487"/>
                </a:cubicBezTo>
                <a:cubicBezTo>
                  <a:pt x="1154854" y="1777520"/>
                  <a:pt x="1154841" y="1777554"/>
                  <a:pt x="1154831" y="1777587"/>
                </a:cubicBezTo>
                <a:cubicBezTo>
                  <a:pt x="1153852" y="1781360"/>
                  <a:pt x="1153481" y="1785266"/>
                  <a:pt x="1152572" y="1789040"/>
                </a:cubicBezTo>
                <a:cubicBezTo>
                  <a:pt x="1150718" y="1796818"/>
                  <a:pt x="1145725" y="1796283"/>
                  <a:pt x="1138780" y="1793647"/>
                </a:cubicBezTo>
                <a:cubicBezTo>
                  <a:pt x="1138644" y="1763831"/>
                  <a:pt x="1143534" y="1735352"/>
                  <a:pt x="1157091" y="1708642"/>
                </a:cubicBezTo>
                <a:cubicBezTo>
                  <a:pt x="1162114" y="1698758"/>
                  <a:pt x="1167509" y="1689042"/>
                  <a:pt x="1172737" y="1679228"/>
                </a:cubicBezTo>
                <a:cubicBezTo>
                  <a:pt x="1174557" y="1675354"/>
                  <a:pt x="1176345" y="1671480"/>
                  <a:pt x="1178167" y="1667608"/>
                </a:cubicBezTo>
                <a:cubicBezTo>
                  <a:pt x="1182819" y="1662934"/>
                  <a:pt x="1188316" y="1658827"/>
                  <a:pt x="1191993" y="1653484"/>
                </a:cubicBezTo>
                <a:cubicBezTo>
                  <a:pt x="1204300" y="1635555"/>
                  <a:pt x="1215800" y="1617091"/>
                  <a:pt x="1227906" y="1598996"/>
                </a:cubicBezTo>
                <a:cubicBezTo>
                  <a:pt x="1236842" y="1585641"/>
                  <a:pt x="1246756" y="1572886"/>
                  <a:pt x="1255253" y="1559263"/>
                </a:cubicBezTo>
                <a:cubicBezTo>
                  <a:pt x="1262909" y="1547045"/>
                  <a:pt x="1269484" y="1534157"/>
                  <a:pt x="1275959" y="1521271"/>
                </a:cubicBezTo>
                <a:cubicBezTo>
                  <a:pt x="1277475" y="1518199"/>
                  <a:pt x="1276600" y="1513957"/>
                  <a:pt x="1276768" y="1511454"/>
                </a:cubicBezTo>
                <a:cubicBezTo>
                  <a:pt x="1281455" y="1507548"/>
                  <a:pt x="1286548" y="1504843"/>
                  <a:pt x="1289413" y="1500636"/>
                </a:cubicBezTo>
                <a:cubicBezTo>
                  <a:pt x="1301655" y="1482707"/>
                  <a:pt x="1313559" y="1464578"/>
                  <a:pt x="1324822" y="1446047"/>
                </a:cubicBezTo>
                <a:cubicBezTo>
                  <a:pt x="1328093" y="1440671"/>
                  <a:pt x="1328633" y="1433760"/>
                  <a:pt x="1330926" y="1427717"/>
                </a:cubicBezTo>
                <a:cubicBezTo>
                  <a:pt x="1332781" y="1422743"/>
                  <a:pt x="1334500" y="1417301"/>
                  <a:pt x="1337837" y="1413427"/>
                </a:cubicBezTo>
                <a:cubicBezTo>
                  <a:pt x="1343099" y="1407317"/>
                  <a:pt x="1350483" y="1402977"/>
                  <a:pt x="1355643" y="1396800"/>
                </a:cubicBezTo>
                <a:cubicBezTo>
                  <a:pt x="1400189" y="1343646"/>
                  <a:pt x="1457482" y="1308356"/>
                  <a:pt x="1520509" y="1281145"/>
                </a:cubicBezTo>
                <a:cubicBezTo>
                  <a:pt x="1535818" y="1274534"/>
                  <a:pt x="1551735" y="1269292"/>
                  <a:pt x="1566909" y="1263583"/>
                </a:cubicBezTo>
                <a:close/>
                <a:moveTo>
                  <a:pt x="1504860" y="1162751"/>
                </a:moveTo>
                <a:lnTo>
                  <a:pt x="1397660" y="1202184"/>
                </a:lnTo>
                <a:cubicBezTo>
                  <a:pt x="1384037" y="1206959"/>
                  <a:pt x="1370548" y="1211466"/>
                  <a:pt x="1357565" y="1216940"/>
                </a:cubicBezTo>
                <a:lnTo>
                  <a:pt x="1327013" y="1228192"/>
                </a:lnTo>
                <a:cubicBezTo>
                  <a:pt x="1316997" y="1231097"/>
                  <a:pt x="1307150" y="1233867"/>
                  <a:pt x="1298552" y="1238643"/>
                </a:cubicBezTo>
                <a:lnTo>
                  <a:pt x="1281625" y="1244886"/>
                </a:lnTo>
                <a:lnTo>
                  <a:pt x="1281016" y="1244886"/>
                </a:lnTo>
                <a:lnTo>
                  <a:pt x="1276092" y="1246923"/>
                </a:lnTo>
                <a:lnTo>
                  <a:pt x="1247092" y="1257607"/>
                </a:lnTo>
                <a:cubicBezTo>
                  <a:pt x="1246891" y="1257473"/>
                  <a:pt x="1246688" y="1257306"/>
                  <a:pt x="1246485" y="1257173"/>
                </a:cubicBezTo>
                <a:cubicBezTo>
                  <a:pt x="1246014" y="1257540"/>
                  <a:pt x="1245574" y="1257941"/>
                  <a:pt x="1245103" y="1258341"/>
                </a:cubicBezTo>
                <a:lnTo>
                  <a:pt x="1225341" y="1265621"/>
                </a:lnTo>
                <a:lnTo>
                  <a:pt x="1225308" y="1265621"/>
                </a:lnTo>
                <a:cubicBezTo>
                  <a:pt x="1223251" y="1264885"/>
                  <a:pt x="1220082" y="1267189"/>
                  <a:pt x="1217452" y="1268158"/>
                </a:cubicBezTo>
                <a:cubicBezTo>
                  <a:pt x="1201668" y="1273967"/>
                  <a:pt x="1185819" y="1279644"/>
                  <a:pt x="1170139" y="1285753"/>
                </a:cubicBezTo>
                <a:cubicBezTo>
                  <a:pt x="1169095" y="1286154"/>
                  <a:pt x="1168083" y="1286587"/>
                  <a:pt x="1167071" y="1287055"/>
                </a:cubicBezTo>
                <a:lnTo>
                  <a:pt x="1124919" y="1302580"/>
                </a:lnTo>
                <a:lnTo>
                  <a:pt x="1109845" y="1306720"/>
                </a:lnTo>
                <a:lnTo>
                  <a:pt x="1109845" y="1308122"/>
                </a:lnTo>
                <a:lnTo>
                  <a:pt x="1099393" y="1311963"/>
                </a:lnTo>
                <a:cubicBezTo>
                  <a:pt x="1099393" y="1311963"/>
                  <a:pt x="1099089" y="1311729"/>
                  <a:pt x="1098919" y="1311595"/>
                </a:cubicBezTo>
                <a:lnTo>
                  <a:pt x="1086341" y="1316736"/>
                </a:lnTo>
                <a:lnTo>
                  <a:pt x="1063614" y="1325117"/>
                </a:lnTo>
                <a:cubicBezTo>
                  <a:pt x="1062702" y="1324650"/>
                  <a:pt x="1061726" y="1324314"/>
                  <a:pt x="1060646" y="1324150"/>
                </a:cubicBezTo>
                <a:cubicBezTo>
                  <a:pt x="1060341" y="1324950"/>
                  <a:pt x="1060005" y="1325751"/>
                  <a:pt x="1059700" y="1326552"/>
                </a:cubicBezTo>
                <a:lnTo>
                  <a:pt x="1044123" y="1332295"/>
                </a:lnTo>
                <a:cubicBezTo>
                  <a:pt x="1044123" y="1332295"/>
                  <a:pt x="1043953" y="1331962"/>
                  <a:pt x="1043820" y="1331829"/>
                </a:cubicBezTo>
                <a:lnTo>
                  <a:pt x="927242" y="1374964"/>
                </a:lnTo>
                <a:lnTo>
                  <a:pt x="927242" y="1375299"/>
                </a:lnTo>
                <a:lnTo>
                  <a:pt x="917261" y="1378972"/>
                </a:lnTo>
                <a:cubicBezTo>
                  <a:pt x="909100" y="1381275"/>
                  <a:pt x="900806" y="1383446"/>
                  <a:pt x="892679" y="1386082"/>
                </a:cubicBezTo>
                <a:cubicBezTo>
                  <a:pt x="886371" y="1388152"/>
                  <a:pt x="879494" y="1389555"/>
                  <a:pt x="875649" y="1394262"/>
                </a:cubicBezTo>
                <a:lnTo>
                  <a:pt x="861385" y="1399505"/>
                </a:lnTo>
                <a:cubicBezTo>
                  <a:pt x="861248" y="1399271"/>
                  <a:pt x="861114" y="1399071"/>
                  <a:pt x="860947" y="1398803"/>
                </a:cubicBezTo>
                <a:lnTo>
                  <a:pt x="743662" y="1442074"/>
                </a:lnTo>
                <a:lnTo>
                  <a:pt x="743662" y="1442842"/>
                </a:lnTo>
                <a:lnTo>
                  <a:pt x="733951" y="1446415"/>
                </a:lnTo>
                <a:cubicBezTo>
                  <a:pt x="733951" y="1446415"/>
                  <a:pt x="733815" y="1446349"/>
                  <a:pt x="733748" y="1446349"/>
                </a:cubicBezTo>
                <a:cubicBezTo>
                  <a:pt x="728352" y="1447683"/>
                  <a:pt x="723463" y="1448985"/>
                  <a:pt x="718574" y="1450121"/>
                </a:cubicBezTo>
                <a:cubicBezTo>
                  <a:pt x="707716" y="1452625"/>
                  <a:pt x="696857" y="1455128"/>
                  <a:pt x="690112" y="1462574"/>
                </a:cubicBezTo>
                <a:lnTo>
                  <a:pt x="681412" y="1465779"/>
                </a:lnTo>
                <a:cubicBezTo>
                  <a:pt x="673049" y="1466348"/>
                  <a:pt x="605808" y="1491221"/>
                  <a:pt x="574852" y="1504275"/>
                </a:cubicBezTo>
                <a:lnTo>
                  <a:pt x="550674" y="1512990"/>
                </a:lnTo>
                <a:cubicBezTo>
                  <a:pt x="550471" y="1512656"/>
                  <a:pt x="550302" y="1512356"/>
                  <a:pt x="550099" y="1511988"/>
                </a:cubicBezTo>
                <a:cubicBezTo>
                  <a:pt x="544672" y="1515693"/>
                  <a:pt x="538130" y="1515829"/>
                  <a:pt x="533037" y="1519366"/>
                </a:cubicBezTo>
                <a:lnTo>
                  <a:pt x="514591" y="1526044"/>
                </a:lnTo>
                <a:cubicBezTo>
                  <a:pt x="514591" y="1526044"/>
                  <a:pt x="514288" y="1525743"/>
                  <a:pt x="514121" y="1525610"/>
                </a:cubicBezTo>
                <a:lnTo>
                  <a:pt x="509128" y="1528013"/>
                </a:lnTo>
                <a:lnTo>
                  <a:pt x="493550" y="1533657"/>
                </a:lnTo>
                <a:lnTo>
                  <a:pt x="480667" y="1578330"/>
                </a:lnTo>
                <a:lnTo>
                  <a:pt x="489705" y="1580632"/>
                </a:lnTo>
                <a:lnTo>
                  <a:pt x="511826" y="1586275"/>
                </a:lnTo>
                <a:lnTo>
                  <a:pt x="529733" y="1579864"/>
                </a:lnTo>
                <a:cubicBezTo>
                  <a:pt x="533845" y="1579430"/>
                  <a:pt x="538264" y="1577794"/>
                  <a:pt x="542985" y="1575158"/>
                </a:cubicBezTo>
                <a:cubicBezTo>
                  <a:pt x="543087" y="1575091"/>
                  <a:pt x="543187" y="1575057"/>
                  <a:pt x="543323" y="1574990"/>
                </a:cubicBezTo>
                <a:lnTo>
                  <a:pt x="574244" y="1563906"/>
                </a:lnTo>
                <a:lnTo>
                  <a:pt x="575190" y="1563707"/>
                </a:lnTo>
                <a:cubicBezTo>
                  <a:pt x="589049" y="1561302"/>
                  <a:pt x="601053" y="1555559"/>
                  <a:pt x="616633" y="1549684"/>
                </a:cubicBezTo>
                <a:lnTo>
                  <a:pt x="615487" y="1549115"/>
                </a:lnTo>
                <a:lnTo>
                  <a:pt x="722957" y="1510551"/>
                </a:lnTo>
                <a:cubicBezTo>
                  <a:pt x="729972" y="1508815"/>
                  <a:pt x="736548" y="1505944"/>
                  <a:pt x="742987" y="1503373"/>
                </a:cubicBezTo>
                <a:lnTo>
                  <a:pt x="755633" y="1498833"/>
                </a:lnTo>
                <a:cubicBezTo>
                  <a:pt x="762918" y="1496463"/>
                  <a:pt x="770269" y="1494326"/>
                  <a:pt x="777418" y="1491621"/>
                </a:cubicBezTo>
                <a:cubicBezTo>
                  <a:pt x="782307" y="1489752"/>
                  <a:pt x="788310" y="1490821"/>
                  <a:pt x="794278" y="1490521"/>
                </a:cubicBezTo>
                <a:cubicBezTo>
                  <a:pt x="795289" y="1488083"/>
                  <a:pt x="795324" y="1486279"/>
                  <a:pt x="794817" y="1484777"/>
                </a:cubicBezTo>
                <a:lnTo>
                  <a:pt x="838285" y="1469185"/>
                </a:lnTo>
                <a:cubicBezTo>
                  <a:pt x="838296" y="1469129"/>
                  <a:pt x="838309" y="1469073"/>
                  <a:pt x="838319" y="1469017"/>
                </a:cubicBezTo>
                <a:lnTo>
                  <a:pt x="853156" y="1464543"/>
                </a:lnTo>
                <a:cubicBezTo>
                  <a:pt x="853089" y="1464278"/>
                  <a:pt x="853021" y="1464042"/>
                  <a:pt x="852952" y="1463776"/>
                </a:cubicBezTo>
                <a:lnTo>
                  <a:pt x="1217181" y="1333096"/>
                </a:lnTo>
                <a:lnTo>
                  <a:pt x="1530893" y="1217140"/>
                </a:lnTo>
                <a:lnTo>
                  <a:pt x="1521451" y="1197409"/>
                </a:lnTo>
                <a:lnTo>
                  <a:pt x="1522125" y="1196641"/>
                </a:lnTo>
                <a:cubicBezTo>
                  <a:pt x="1521788" y="1196708"/>
                  <a:pt x="1521485" y="1196742"/>
                  <a:pt x="1521148" y="1196773"/>
                </a:cubicBezTo>
                <a:close/>
                <a:moveTo>
                  <a:pt x="1115957" y="1094196"/>
                </a:moveTo>
                <a:cubicBezTo>
                  <a:pt x="1112114" y="1093298"/>
                  <a:pt x="1108057" y="1093656"/>
                  <a:pt x="1103169" y="1095810"/>
                </a:cubicBezTo>
                <a:cubicBezTo>
                  <a:pt x="1089883" y="1101687"/>
                  <a:pt x="1075921" y="1106060"/>
                  <a:pt x="1062265" y="1111068"/>
                </a:cubicBezTo>
                <a:lnTo>
                  <a:pt x="487177" y="1321378"/>
                </a:lnTo>
                <a:lnTo>
                  <a:pt x="432581" y="1341810"/>
                </a:lnTo>
                <a:cubicBezTo>
                  <a:pt x="458817" y="1396165"/>
                  <a:pt x="479352" y="1450955"/>
                  <a:pt x="495033" y="1508917"/>
                </a:cubicBezTo>
                <a:lnTo>
                  <a:pt x="547840" y="1486946"/>
                </a:lnTo>
                <a:cubicBezTo>
                  <a:pt x="550842" y="1485713"/>
                  <a:pt x="554316" y="1485578"/>
                  <a:pt x="557485" y="1484743"/>
                </a:cubicBezTo>
                <a:cubicBezTo>
                  <a:pt x="565580" y="1482607"/>
                  <a:pt x="573841" y="1480970"/>
                  <a:pt x="581631" y="1478065"/>
                </a:cubicBezTo>
                <a:cubicBezTo>
                  <a:pt x="600988" y="1470887"/>
                  <a:pt x="620073" y="1462942"/>
                  <a:pt x="639429" y="1455696"/>
                </a:cubicBezTo>
                <a:cubicBezTo>
                  <a:pt x="649345" y="1451991"/>
                  <a:pt x="659831" y="1449721"/>
                  <a:pt x="669678" y="1445881"/>
                </a:cubicBezTo>
                <a:cubicBezTo>
                  <a:pt x="682761" y="1440771"/>
                  <a:pt x="695474" y="1434763"/>
                  <a:pt x="707276" y="1429587"/>
                </a:cubicBezTo>
                <a:cubicBezTo>
                  <a:pt x="706333" y="1424814"/>
                  <a:pt x="705355" y="1421273"/>
                  <a:pt x="705185" y="1417735"/>
                </a:cubicBezTo>
                <a:cubicBezTo>
                  <a:pt x="705185" y="1417166"/>
                  <a:pt x="710313" y="1415531"/>
                  <a:pt x="710548" y="1415898"/>
                </a:cubicBezTo>
                <a:lnTo>
                  <a:pt x="710548" y="1415964"/>
                </a:lnTo>
                <a:cubicBezTo>
                  <a:pt x="712570" y="1419303"/>
                  <a:pt x="714056" y="1422978"/>
                  <a:pt x="715977" y="1427217"/>
                </a:cubicBezTo>
                <a:cubicBezTo>
                  <a:pt x="756847" y="1412425"/>
                  <a:pt x="798225" y="1398003"/>
                  <a:pt x="839195" y="1382477"/>
                </a:cubicBezTo>
                <a:lnTo>
                  <a:pt x="963798" y="1337003"/>
                </a:lnTo>
                <a:lnTo>
                  <a:pt x="1088332" y="1291296"/>
                </a:lnTo>
                <a:lnTo>
                  <a:pt x="1212663" y="1245988"/>
                </a:lnTo>
                <a:lnTo>
                  <a:pt x="1338074" y="1200114"/>
                </a:lnTo>
                <a:lnTo>
                  <a:pt x="1462068" y="1154372"/>
                </a:lnTo>
                <a:lnTo>
                  <a:pt x="1424367" y="1095243"/>
                </a:lnTo>
                <a:cubicBezTo>
                  <a:pt x="1414555" y="1107496"/>
                  <a:pt x="1388959" y="1129465"/>
                  <a:pt x="1387645" y="1131067"/>
                </a:cubicBezTo>
                <a:cubicBezTo>
                  <a:pt x="1379822" y="1140783"/>
                  <a:pt x="1366738" y="1140716"/>
                  <a:pt x="1357835" y="1147894"/>
                </a:cubicBezTo>
                <a:cubicBezTo>
                  <a:pt x="1354125" y="1150867"/>
                  <a:pt x="1333455" y="1157946"/>
                  <a:pt x="1327316" y="1159482"/>
                </a:cubicBezTo>
                <a:cubicBezTo>
                  <a:pt x="1307388" y="1164388"/>
                  <a:pt x="1287256" y="1164223"/>
                  <a:pt x="1267021" y="1163120"/>
                </a:cubicBezTo>
                <a:cubicBezTo>
                  <a:pt x="1257209" y="1162586"/>
                  <a:pt x="1246688" y="1164856"/>
                  <a:pt x="1237650" y="1162118"/>
                </a:cubicBezTo>
                <a:cubicBezTo>
                  <a:pt x="1222375" y="1157478"/>
                  <a:pt x="1207167" y="1151268"/>
                  <a:pt x="1193407" y="1143222"/>
                </a:cubicBezTo>
                <a:cubicBezTo>
                  <a:pt x="1170748" y="1129999"/>
                  <a:pt x="1148896" y="1115309"/>
                  <a:pt x="1127483" y="1100117"/>
                </a:cubicBezTo>
                <a:cubicBezTo>
                  <a:pt x="1123435" y="1097247"/>
                  <a:pt x="1119801" y="1095092"/>
                  <a:pt x="1115957" y="1094196"/>
                </a:cubicBezTo>
                <a:close/>
                <a:moveTo>
                  <a:pt x="1648139" y="1067573"/>
                </a:moveTo>
                <a:cubicBezTo>
                  <a:pt x="1635271" y="1067855"/>
                  <a:pt x="1622414" y="1069183"/>
                  <a:pt x="1609598" y="1070969"/>
                </a:cubicBezTo>
                <a:cubicBezTo>
                  <a:pt x="1590110" y="1073707"/>
                  <a:pt x="1571056" y="1078582"/>
                  <a:pt x="1554127" y="1089332"/>
                </a:cubicBezTo>
                <a:cubicBezTo>
                  <a:pt x="1526511" y="1106895"/>
                  <a:pt x="1520777" y="1139982"/>
                  <a:pt x="1540909" y="1165657"/>
                </a:cubicBezTo>
                <a:cubicBezTo>
                  <a:pt x="1542967" y="1168260"/>
                  <a:pt x="1544856" y="1171031"/>
                  <a:pt x="1546508" y="1173938"/>
                </a:cubicBezTo>
                <a:cubicBezTo>
                  <a:pt x="1566606" y="1208827"/>
                  <a:pt x="1597831" y="1223684"/>
                  <a:pt x="1637421" y="1223652"/>
                </a:cubicBezTo>
                <a:cubicBezTo>
                  <a:pt x="1692150" y="1223418"/>
                  <a:pt x="1733898" y="1194137"/>
                  <a:pt x="1749072" y="1146158"/>
                </a:cubicBezTo>
                <a:cubicBezTo>
                  <a:pt x="1753828" y="1131167"/>
                  <a:pt x="1751703" y="1117711"/>
                  <a:pt x="1743846" y="1104657"/>
                </a:cubicBezTo>
                <a:cubicBezTo>
                  <a:pt x="1730999" y="1083189"/>
                  <a:pt x="1710091" y="1074741"/>
                  <a:pt x="1686754" y="1070435"/>
                </a:cubicBezTo>
                <a:cubicBezTo>
                  <a:pt x="1673890" y="1068048"/>
                  <a:pt x="1661010" y="1067288"/>
                  <a:pt x="1648139" y="1067573"/>
                </a:cubicBezTo>
                <a:close/>
                <a:moveTo>
                  <a:pt x="1024740" y="1041538"/>
                </a:moveTo>
                <a:cubicBezTo>
                  <a:pt x="1020542" y="1041555"/>
                  <a:pt x="1016352" y="1042540"/>
                  <a:pt x="1011918" y="1044192"/>
                </a:cubicBezTo>
                <a:lnTo>
                  <a:pt x="884148" y="1091302"/>
                </a:lnTo>
                <a:lnTo>
                  <a:pt x="393126" y="1271262"/>
                </a:lnTo>
                <a:lnTo>
                  <a:pt x="351548" y="1286855"/>
                </a:lnTo>
                <a:cubicBezTo>
                  <a:pt x="369588" y="1296970"/>
                  <a:pt x="387664" y="1305551"/>
                  <a:pt x="403884" y="1316802"/>
                </a:cubicBezTo>
                <a:lnTo>
                  <a:pt x="426587" y="1319737"/>
                </a:lnTo>
                <a:lnTo>
                  <a:pt x="500732" y="1292430"/>
                </a:lnTo>
                <a:lnTo>
                  <a:pt x="1083542" y="1079418"/>
                </a:lnTo>
                <a:cubicBezTo>
                  <a:pt x="1087016" y="1078147"/>
                  <a:pt x="1090219" y="1076178"/>
                  <a:pt x="1096357" y="1073138"/>
                </a:cubicBezTo>
                <a:cubicBezTo>
                  <a:pt x="1088669" y="1068531"/>
                  <a:pt x="1083476" y="1064693"/>
                  <a:pt x="1077708" y="1062054"/>
                </a:cubicBezTo>
                <a:cubicBezTo>
                  <a:pt x="1064456" y="1056012"/>
                  <a:pt x="1050631" y="1051170"/>
                  <a:pt x="1037613" y="1044694"/>
                </a:cubicBezTo>
                <a:cubicBezTo>
                  <a:pt x="1033145" y="1042473"/>
                  <a:pt x="1028938" y="1041522"/>
                  <a:pt x="1024740" y="1041538"/>
                </a:cubicBezTo>
                <a:close/>
                <a:moveTo>
                  <a:pt x="1818574" y="1016747"/>
                </a:moveTo>
                <a:cubicBezTo>
                  <a:pt x="1818574" y="1016747"/>
                  <a:pt x="1788224" y="1049668"/>
                  <a:pt x="1776657" y="1089733"/>
                </a:cubicBezTo>
                <a:cubicBezTo>
                  <a:pt x="1765089" y="1129799"/>
                  <a:pt x="1760741" y="1159881"/>
                  <a:pt x="1760741" y="1159881"/>
                </a:cubicBezTo>
                <a:cubicBezTo>
                  <a:pt x="1760741" y="1159881"/>
                  <a:pt x="1776657" y="1185657"/>
                  <a:pt x="1822923" y="1149866"/>
                </a:cubicBezTo>
                <a:cubicBezTo>
                  <a:pt x="1869189" y="1114073"/>
                  <a:pt x="1885073" y="1079718"/>
                  <a:pt x="1885073" y="1079718"/>
                </a:cubicBezTo>
                <a:cubicBezTo>
                  <a:pt x="1850237" y="1075445"/>
                  <a:pt x="1830139" y="1051739"/>
                  <a:pt x="1818574" y="1016747"/>
                </a:cubicBezTo>
                <a:close/>
                <a:moveTo>
                  <a:pt x="2215640" y="892539"/>
                </a:moveTo>
                <a:cubicBezTo>
                  <a:pt x="2206078" y="893097"/>
                  <a:pt x="2196745" y="895001"/>
                  <a:pt x="2187623" y="899958"/>
                </a:cubicBezTo>
                <a:cubicBezTo>
                  <a:pt x="2189409" y="911110"/>
                  <a:pt x="2191029" y="921225"/>
                  <a:pt x="2192747" y="931877"/>
                </a:cubicBezTo>
                <a:lnTo>
                  <a:pt x="2234529" y="935449"/>
                </a:lnTo>
                <a:lnTo>
                  <a:pt x="2245051" y="893181"/>
                </a:lnTo>
                <a:cubicBezTo>
                  <a:pt x="2235003" y="892764"/>
                  <a:pt x="2225206" y="891980"/>
                  <a:pt x="2215640" y="892539"/>
                </a:cubicBezTo>
                <a:close/>
                <a:moveTo>
                  <a:pt x="2175280" y="801797"/>
                </a:moveTo>
                <a:lnTo>
                  <a:pt x="2151945" y="807175"/>
                </a:lnTo>
                <a:cubicBezTo>
                  <a:pt x="2151935" y="807186"/>
                  <a:pt x="2151922" y="807196"/>
                  <a:pt x="2151912" y="807207"/>
                </a:cubicBezTo>
                <a:cubicBezTo>
                  <a:pt x="2153530" y="833284"/>
                  <a:pt x="2159532" y="855253"/>
                  <a:pt x="2176090" y="873516"/>
                </a:cubicBezTo>
                <a:lnTo>
                  <a:pt x="2213791" y="860929"/>
                </a:lnTo>
                <a:close/>
                <a:moveTo>
                  <a:pt x="1781041" y="656062"/>
                </a:moveTo>
                <a:cubicBezTo>
                  <a:pt x="1781041" y="656062"/>
                  <a:pt x="1759897" y="740666"/>
                  <a:pt x="1778445" y="830112"/>
                </a:cubicBezTo>
                <a:cubicBezTo>
                  <a:pt x="1779153" y="838091"/>
                  <a:pt x="1780198" y="845972"/>
                  <a:pt x="1782053" y="853650"/>
                </a:cubicBezTo>
                <a:cubicBezTo>
                  <a:pt x="1790821" y="890210"/>
                  <a:pt x="1802859" y="926369"/>
                  <a:pt x="1817394" y="961125"/>
                </a:cubicBezTo>
                <a:cubicBezTo>
                  <a:pt x="1832265" y="996683"/>
                  <a:pt x="1853879" y="1028734"/>
                  <a:pt x="1885039" y="1053307"/>
                </a:cubicBezTo>
                <a:cubicBezTo>
                  <a:pt x="1905305" y="1069301"/>
                  <a:pt x="1927696" y="1076946"/>
                  <a:pt x="1953898" y="1074041"/>
                </a:cubicBezTo>
                <a:cubicBezTo>
                  <a:pt x="1964082" y="1072907"/>
                  <a:pt x="1971332" y="1069301"/>
                  <a:pt x="1978211" y="1061588"/>
                </a:cubicBezTo>
                <a:cubicBezTo>
                  <a:pt x="2003132" y="1033709"/>
                  <a:pt x="2028456" y="1006164"/>
                  <a:pt x="2054388" y="979187"/>
                </a:cubicBezTo>
                <a:cubicBezTo>
                  <a:pt x="2077184" y="955515"/>
                  <a:pt x="2105645" y="941793"/>
                  <a:pt x="2138186" y="936217"/>
                </a:cubicBezTo>
                <a:lnTo>
                  <a:pt x="2163714" y="931643"/>
                </a:lnTo>
                <a:cubicBezTo>
                  <a:pt x="2155689" y="912211"/>
                  <a:pt x="2148270" y="894183"/>
                  <a:pt x="2134444" y="879460"/>
                </a:cubicBezTo>
                <a:cubicBezTo>
                  <a:pt x="2130297" y="875018"/>
                  <a:pt x="2126823" y="869876"/>
                  <a:pt x="2123416" y="864769"/>
                </a:cubicBezTo>
                <a:cubicBezTo>
                  <a:pt x="2118663" y="857657"/>
                  <a:pt x="2110435" y="850211"/>
                  <a:pt x="2110636" y="843066"/>
                </a:cubicBezTo>
                <a:cubicBezTo>
                  <a:pt x="2110974" y="831514"/>
                  <a:pt x="2107264" y="825371"/>
                  <a:pt x="2096811" y="822065"/>
                </a:cubicBezTo>
                <a:cubicBezTo>
                  <a:pt x="2098429" y="817758"/>
                  <a:pt x="2099677" y="814453"/>
                  <a:pt x="2100420" y="812416"/>
                </a:cubicBezTo>
                <a:cubicBezTo>
                  <a:pt x="2100420" y="812416"/>
                  <a:pt x="2017261" y="796357"/>
                  <a:pt x="1951842" y="767442"/>
                </a:cubicBezTo>
                <a:cubicBezTo>
                  <a:pt x="1950628" y="766741"/>
                  <a:pt x="1949313" y="766008"/>
                  <a:pt x="1947828" y="765205"/>
                </a:cubicBezTo>
                <a:cubicBezTo>
                  <a:pt x="1937038" y="759229"/>
                  <a:pt x="1926651" y="752553"/>
                  <a:pt x="1915691" y="746976"/>
                </a:cubicBezTo>
                <a:cubicBezTo>
                  <a:pt x="1912319" y="745274"/>
                  <a:pt x="1908711" y="744038"/>
                  <a:pt x="1905406" y="743037"/>
                </a:cubicBezTo>
                <a:cubicBezTo>
                  <a:pt x="1899674" y="739631"/>
                  <a:pt x="1893908" y="736059"/>
                  <a:pt x="1888142" y="732420"/>
                </a:cubicBezTo>
                <a:cubicBezTo>
                  <a:pt x="1884129" y="729048"/>
                  <a:pt x="1880283" y="725875"/>
                  <a:pt x="1876238" y="723037"/>
                </a:cubicBezTo>
                <a:cubicBezTo>
                  <a:pt x="1865750" y="715692"/>
                  <a:pt x="1855093" y="708514"/>
                  <a:pt x="1843864" y="702404"/>
                </a:cubicBezTo>
                <a:cubicBezTo>
                  <a:pt x="1843022" y="701935"/>
                  <a:pt x="1842247" y="701470"/>
                  <a:pt x="1841436" y="701002"/>
                </a:cubicBezTo>
                <a:lnTo>
                  <a:pt x="1831893" y="694224"/>
                </a:lnTo>
                <a:cubicBezTo>
                  <a:pt x="1831152" y="693555"/>
                  <a:pt x="1830376" y="692922"/>
                  <a:pt x="1829635" y="692187"/>
                </a:cubicBezTo>
                <a:cubicBezTo>
                  <a:pt x="1821407" y="684107"/>
                  <a:pt x="1811020" y="678164"/>
                  <a:pt x="1801949" y="671655"/>
                </a:cubicBezTo>
                <a:cubicBezTo>
                  <a:pt x="1801815" y="671755"/>
                  <a:pt x="1801678" y="671819"/>
                  <a:pt x="1801577" y="671888"/>
                </a:cubicBezTo>
                <a:lnTo>
                  <a:pt x="1790112" y="663140"/>
                </a:lnTo>
                <a:cubicBezTo>
                  <a:pt x="1784313" y="658665"/>
                  <a:pt x="1781041" y="656062"/>
                  <a:pt x="1781041" y="656062"/>
                </a:cubicBezTo>
                <a:close/>
                <a:moveTo>
                  <a:pt x="2656791" y="523713"/>
                </a:moveTo>
                <a:lnTo>
                  <a:pt x="2656757" y="523747"/>
                </a:lnTo>
                <a:cubicBezTo>
                  <a:pt x="2656772" y="523742"/>
                  <a:pt x="2656785" y="523737"/>
                  <a:pt x="2656799" y="523732"/>
                </a:cubicBezTo>
                <a:cubicBezTo>
                  <a:pt x="2656796" y="523724"/>
                  <a:pt x="2656794" y="523719"/>
                  <a:pt x="2656791" y="523713"/>
                </a:cubicBezTo>
                <a:close/>
                <a:moveTo>
                  <a:pt x="1248036" y="474899"/>
                </a:moveTo>
                <a:cubicBezTo>
                  <a:pt x="1226151" y="475601"/>
                  <a:pt x="1204333" y="478205"/>
                  <a:pt x="1182448" y="478372"/>
                </a:cubicBezTo>
                <a:cubicBezTo>
                  <a:pt x="1163126" y="478506"/>
                  <a:pt x="1146365" y="484649"/>
                  <a:pt x="1129977" y="493897"/>
                </a:cubicBezTo>
                <a:cubicBezTo>
                  <a:pt x="1091029" y="515833"/>
                  <a:pt x="1058184" y="545381"/>
                  <a:pt x="1025709" y="575330"/>
                </a:cubicBezTo>
                <a:cubicBezTo>
                  <a:pt x="1015526" y="584712"/>
                  <a:pt x="1005645" y="595529"/>
                  <a:pt x="999237" y="607582"/>
                </a:cubicBezTo>
                <a:cubicBezTo>
                  <a:pt x="975835" y="651621"/>
                  <a:pt x="958099" y="697996"/>
                  <a:pt x="952703" y="747778"/>
                </a:cubicBezTo>
                <a:cubicBezTo>
                  <a:pt x="947105" y="799128"/>
                  <a:pt x="943227" y="850712"/>
                  <a:pt x="939619" y="902261"/>
                </a:cubicBezTo>
                <a:cubicBezTo>
                  <a:pt x="937931" y="926401"/>
                  <a:pt x="933277" y="948437"/>
                  <a:pt x="913587" y="964930"/>
                </a:cubicBezTo>
                <a:cubicBezTo>
                  <a:pt x="910618" y="967401"/>
                  <a:pt x="908696" y="971040"/>
                  <a:pt x="905964" y="973811"/>
                </a:cubicBezTo>
                <a:cubicBezTo>
                  <a:pt x="896758" y="983192"/>
                  <a:pt x="893048" y="995011"/>
                  <a:pt x="893184" y="1007331"/>
                </a:cubicBezTo>
                <a:cubicBezTo>
                  <a:pt x="893419" y="1027232"/>
                  <a:pt x="895307" y="1047131"/>
                  <a:pt x="896624" y="1069032"/>
                </a:cubicBezTo>
                <a:lnTo>
                  <a:pt x="937831" y="1055645"/>
                </a:lnTo>
                <a:lnTo>
                  <a:pt x="937831" y="1055578"/>
                </a:lnTo>
                <a:lnTo>
                  <a:pt x="945453" y="1040519"/>
                </a:lnTo>
                <a:lnTo>
                  <a:pt x="959447" y="1048000"/>
                </a:lnTo>
                <a:lnTo>
                  <a:pt x="981972" y="1040519"/>
                </a:lnTo>
                <a:cubicBezTo>
                  <a:pt x="982411" y="1034444"/>
                  <a:pt x="982748" y="1029635"/>
                  <a:pt x="983120" y="1024259"/>
                </a:cubicBezTo>
                <a:lnTo>
                  <a:pt x="973239" y="1020487"/>
                </a:lnTo>
                <a:lnTo>
                  <a:pt x="963123" y="1031439"/>
                </a:lnTo>
                <a:cubicBezTo>
                  <a:pt x="961707" y="1024161"/>
                  <a:pt x="960863" y="1019719"/>
                  <a:pt x="959986" y="1015112"/>
                </a:cubicBezTo>
                <a:lnTo>
                  <a:pt x="905728" y="998318"/>
                </a:lnTo>
                <a:lnTo>
                  <a:pt x="909438" y="986032"/>
                </a:lnTo>
                <a:cubicBezTo>
                  <a:pt x="958807" y="992809"/>
                  <a:pt x="1004600" y="1010403"/>
                  <a:pt x="1050327" y="1023292"/>
                </a:cubicBezTo>
                <a:cubicBezTo>
                  <a:pt x="1040716" y="996648"/>
                  <a:pt x="1031239" y="971207"/>
                  <a:pt x="1022373" y="945532"/>
                </a:cubicBezTo>
                <a:cubicBezTo>
                  <a:pt x="1015693" y="926167"/>
                  <a:pt x="1009861" y="906502"/>
                  <a:pt x="1003622" y="887005"/>
                </a:cubicBezTo>
                <a:cubicBezTo>
                  <a:pt x="1001499" y="880360"/>
                  <a:pt x="1004870" y="877823"/>
                  <a:pt x="1013434" y="876655"/>
                </a:cubicBezTo>
                <a:cubicBezTo>
                  <a:pt x="1018762" y="886536"/>
                  <a:pt x="1025170" y="896820"/>
                  <a:pt x="1029991" y="907804"/>
                </a:cubicBezTo>
                <a:cubicBezTo>
                  <a:pt x="1035119" y="919489"/>
                  <a:pt x="1038489" y="931909"/>
                  <a:pt x="1043077" y="943862"/>
                </a:cubicBezTo>
                <a:cubicBezTo>
                  <a:pt x="1077203" y="1032941"/>
                  <a:pt x="1144309" y="1087196"/>
                  <a:pt x="1232624" y="1118346"/>
                </a:cubicBezTo>
                <a:cubicBezTo>
                  <a:pt x="1252183" y="1125258"/>
                  <a:pt x="1272721" y="1128130"/>
                  <a:pt x="1293965" y="1125290"/>
                </a:cubicBezTo>
                <a:cubicBezTo>
                  <a:pt x="1341581" y="1118915"/>
                  <a:pt x="1374931" y="1091903"/>
                  <a:pt x="1400897" y="1054109"/>
                </a:cubicBezTo>
                <a:cubicBezTo>
                  <a:pt x="1404539" y="1048767"/>
                  <a:pt x="1406663" y="1042021"/>
                  <a:pt x="1408113" y="1035646"/>
                </a:cubicBezTo>
                <a:cubicBezTo>
                  <a:pt x="1414891" y="1005697"/>
                  <a:pt x="1411789" y="975647"/>
                  <a:pt x="1405819" y="946233"/>
                </a:cubicBezTo>
                <a:cubicBezTo>
                  <a:pt x="1389533" y="866204"/>
                  <a:pt x="1371694" y="786474"/>
                  <a:pt x="1355068" y="706511"/>
                </a:cubicBezTo>
                <a:cubicBezTo>
                  <a:pt x="1349067" y="677697"/>
                  <a:pt x="1343907" y="648649"/>
                  <a:pt x="1339828" y="619535"/>
                </a:cubicBezTo>
                <a:cubicBezTo>
                  <a:pt x="1333757" y="575930"/>
                  <a:pt x="1325023" y="533061"/>
                  <a:pt x="1310556" y="491292"/>
                </a:cubicBezTo>
                <a:cubicBezTo>
                  <a:pt x="1306813" y="480475"/>
                  <a:pt x="1301081" y="475901"/>
                  <a:pt x="1290121" y="475800"/>
                </a:cubicBezTo>
                <a:cubicBezTo>
                  <a:pt x="1276092" y="475699"/>
                  <a:pt x="1262031" y="474432"/>
                  <a:pt x="1248036" y="474899"/>
                </a:cubicBezTo>
                <a:close/>
                <a:moveTo>
                  <a:pt x="3384606" y="474865"/>
                </a:moveTo>
                <a:lnTo>
                  <a:pt x="2743827" y="706142"/>
                </a:lnTo>
                <a:cubicBezTo>
                  <a:pt x="2744569" y="738862"/>
                  <a:pt x="2754955" y="758796"/>
                  <a:pt x="2781123" y="757961"/>
                </a:cubicBezTo>
                <a:lnTo>
                  <a:pt x="2781156" y="757961"/>
                </a:lnTo>
                <a:lnTo>
                  <a:pt x="3331864" y="557267"/>
                </a:lnTo>
                <a:cubicBezTo>
                  <a:pt x="3331864" y="557267"/>
                  <a:pt x="3338035" y="552960"/>
                  <a:pt x="3361136" y="528621"/>
                </a:cubicBezTo>
                <a:cubicBezTo>
                  <a:pt x="3384269" y="504281"/>
                  <a:pt x="3384606" y="474865"/>
                  <a:pt x="3384606" y="474865"/>
                </a:cubicBezTo>
                <a:close/>
                <a:moveTo>
                  <a:pt x="2004177" y="365424"/>
                </a:moveTo>
                <a:lnTo>
                  <a:pt x="2004143" y="365457"/>
                </a:lnTo>
                <a:cubicBezTo>
                  <a:pt x="1967926" y="368494"/>
                  <a:pt x="1931440" y="368361"/>
                  <a:pt x="1895087" y="369429"/>
                </a:cubicBezTo>
                <a:lnTo>
                  <a:pt x="1818437" y="371331"/>
                </a:lnTo>
                <a:cubicBezTo>
                  <a:pt x="1808524" y="371631"/>
                  <a:pt x="1798543" y="371900"/>
                  <a:pt x="1788696" y="373101"/>
                </a:cubicBezTo>
                <a:cubicBezTo>
                  <a:pt x="1772070" y="375104"/>
                  <a:pt x="1755614" y="378910"/>
                  <a:pt x="1738957" y="379845"/>
                </a:cubicBezTo>
                <a:cubicBezTo>
                  <a:pt x="1729245" y="380413"/>
                  <a:pt x="1725130" y="384118"/>
                  <a:pt x="1725433" y="392499"/>
                </a:cubicBezTo>
                <a:cubicBezTo>
                  <a:pt x="1725838" y="404553"/>
                  <a:pt x="1726277" y="416806"/>
                  <a:pt x="1728771" y="428557"/>
                </a:cubicBezTo>
                <a:cubicBezTo>
                  <a:pt x="1736392" y="464350"/>
                  <a:pt x="1756121" y="489924"/>
                  <a:pt x="1793147" y="500375"/>
                </a:cubicBezTo>
                <a:cubicBezTo>
                  <a:pt x="1846326" y="515400"/>
                  <a:pt x="1900584" y="523047"/>
                  <a:pt x="1955854" y="524882"/>
                </a:cubicBezTo>
                <a:cubicBezTo>
                  <a:pt x="1974333" y="523713"/>
                  <a:pt x="1993082" y="524113"/>
                  <a:pt x="2011190" y="520942"/>
                </a:cubicBezTo>
                <a:cubicBezTo>
                  <a:pt x="2029198" y="517770"/>
                  <a:pt x="2046835" y="511694"/>
                  <a:pt x="2064133" y="505584"/>
                </a:cubicBezTo>
                <a:cubicBezTo>
                  <a:pt x="2075700" y="501511"/>
                  <a:pt x="2083423" y="492194"/>
                  <a:pt x="2087671" y="480810"/>
                </a:cubicBezTo>
                <a:cubicBezTo>
                  <a:pt x="2095562" y="459708"/>
                  <a:pt x="2100181" y="437641"/>
                  <a:pt x="2096169" y="415403"/>
                </a:cubicBezTo>
                <a:cubicBezTo>
                  <a:pt x="2092427" y="394736"/>
                  <a:pt x="2083893" y="376573"/>
                  <a:pt x="2060086" y="370095"/>
                </a:cubicBezTo>
                <a:cubicBezTo>
                  <a:pt x="2041541" y="365058"/>
                  <a:pt x="2023533" y="363821"/>
                  <a:pt x="2004177" y="365424"/>
                </a:cubicBezTo>
                <a:close/>
                <a:moveTo>
                  <a:pt x="2430285" y="285258"/>
                </a:moveTo>
                <a:cubicBezTo>
                  <a:pt x="2410860" y="283723"/>
                  <a:pt x="2390964" y="285057"/>
                  <a:pt x="2371473" y="287195"/>
                </a:cubicBezTo>
                <a:cubicBezTo>
                  <a:pt x="2334379" y="291234"/>
                  <a:pt x="2299477" y="304056"/>
                  <a:pt x="2264407" y="315908"/>
                </a:cubicBezTo>
                <a:cubicBezTo>
                  <a:pt x="2211600" y="333737"/>
                  <a:pt x="2157643" y="345756"/>
                  <a:pt x="2101734" y="348127"/>
                </a:cubicBezTo>
                <a:cubicBezTo>
                  <a:pt x="2095900" y="348359"/>
                  <a:pt x="2090133" y="349864"/>
                  <a:pt x="2081366" y="351266"/>
                </a:cubicBezTo>
                <a:cubicBezTo>
                  <a:pt x="2103385" y="370729"/>
                  <a:pt x="2120416" y="389660"/>
                  <a:pt x="2121022" y="417236"/>
                </a:cubicBezTo>
                <a:cubicBezTo>
                  <a:pt x="2121328" y="430526"/>
                  <a:pt x="2121022" y="444081"/>
                  <a:pt x="2118695" y="457068"/>
                </a:cubicBezTo>
                <a:cubicBezTo>
                  <a:pt x="2114548" y="480139"/>
                  <a:pt x="2109051" y="502844"/>
                  <a:pt x="2088346" y="518403"/>
                </a:cubicBezTo>
                <a:cubicBezTo>
                  <a:pt x="2074081" y="529120"/>
                  <a:pt x="2058199" y="535396"/>
                  <a:pt x="2041136" y="539436"/>
                </a:cubicBezTo>
                <a:cubicBezTo>
                  <a:pt x="2002458" y="548551"/>
                  <a:pt x="1963307" y="549319"/>
                  <a:pt x="1923851" y="546249"/>
                </a:cubicBezTo>
                <a:cubicBezTo>
                  <a:pt x="1877248" y="542608"/>
                  <a:pt x="1831186" y="535964"/>
                  <a:pt x="1786201" y="523143"/>
                </a:cubicBezTo>
                <a:cubicBezTo>
                  <a:pt x="1755008" y="514263"/>
                  <a:pt x="1730862" y="496667"/>
                  <a:pt x="1717342" y="466517"/>
                </a:cubicBezTo>
                <a:cubicBezTo>
                  <a:pt x="1713597" y="458171"/>
                  <a:pt x="1709720" y="449858"/>
                  <a:pt x="1705910" y="441543"/>
                </a:cubicBezTo>
                <a:cubicBezTo>
                  <a:pt x="1703651" y="446818"/>
                  <a:pt x="1703515" y="451727"/>
                  <a:pt x="1703685" y="456635"/>
                </a:cubicBezTo>
                <a:cubicBezTo>
                  <a:pt x="1705607" y="517736"/>
                  <a:pt x="1730559" y="568284"/>
                  <a:pt x="1779862" y="604442"/>
                </a:cubicBezTo>
                <a:cubicBezTo>
                  <a:pt x="1819988" y="633855"/>
                  <a:pt x="1862748" y="659765"/>
                  <a:pt x="1905170" y="685942"/>
                </a:cubicBezTo>
                <a:cubicBezTo>
                  <a:pt x="1934204" y="703871"/>
                  <a:pt x="1964150" y="720499"/>
                  <a:pt x="1994633" y="735923"/>
                </a:cubicBezTo>
                <a:cubicBezTo>
                  <a:pt x="2034797" y="756257"/>
                  <a:pt x="2077824" y="767074"/>
                  <a:pt x="2123181" y="762700"/>
                </a:cubicBezTo>
                <a:cubicBezTo>
                  <a:pt x="2146516" y="760463"/>
                  <a:pt x="2169852" y="755655"/>
                  <a:pt x="2192545" y="749679"/>
                </a:cubicBezTo>
                <a:cubicBezTo>
                  <a:pt x="2256279" y="732952"/>
                  <a:pt x="2308717" y="699062"/>
                  <a:pt x="2344091" y="643105"/>
                </a:cubicBezTo>
                <a:cubicBezTo>
                  <a:pt x="2361020" y="616329"/>
                  <a:pt x="2374475" y="587414"/>
                  <a:pt x="2389447" y="559435"/>
                </a:cubicBezTo>
                <a:cubicBezTo>
                  <a:pt x="2392111" y="554495"/>
                  <a:pt x="2394471" y="549385"/>
                  <a:pt x="2396967" y="544344"/>
                </a:cubicBezTo>
                <a:cubicBezTo>
                  <a:pt x="2385298" y="663137"/>
                  <a:pt x="2330703" y="750782"/>
                  <a:pt x="2212644" y="791212"/>
                </a:cubicBezTo>
                <a:cubicBezTo>
                  <a:pt x="2213690" y="795118"/>
                  <a:pt x="2213993" y="797290"/>
                  <a:pt x="2214802" y="799226"/>
                </a:cubicBezTo>
                <a:cubicBezTo>
                  <a:pt x="2230652" y="836287"/>
                  <a:pt x="2257393" y="864166"/>
                  <a:pt x="2290407" y="886569"/>
                </a:cubicBezTo>
                <a:cubicBezTo>
                  <a:pt x="2318565" y="905633"/>
                  <a:pt x="2349791" y="918689"/>
                  <a:pt x="2382872" y="925731"/>
                </a:cubicBezTo>
                <a:cubicBezTo>
                  <a:pt x="2411838" y="931909"/>
                  <a:pt x="2441614" y="934581"/>
                  <a:pt x="2471052" y="938520"/>
                </a:cubicBezTo>
                <a:cubicBezTo>
                  <a:pt x="2476010" y="939188"/>
                  <a:pt x="2482115" y="937485"/>
                  <a:pt x="2482586" y="944763"/>
                </a:cubicBezTo>
                <a:cubicBezTo>
                  <a:pt x="2483158" y="953545"/>
                  <a:pt x="2475807" y="951709"/>
                  <a:pt x="2470614" y="952442"/>
                </a:cubicBezTo>
                <a:cubicBezTo>
                  <a:pt x="2470075" y="952510"/>
                  <a:pt x="2469501" y="952510"/>
                  <a:pt x="2468928" y="952543"/>
                </a:cubicBezTo>
                <a:cubicBezTo>
                  <a:pt x="2408129" y="952810"/>
                  <a:pt x="2349117" y="944129"/>
                  <a:pt x="2293710" y="917719"/>
                </a:cubicBezTo>
                <a:cubicBezTo>
                  <a:pt x="2289259" y="915583"/>
                  <a:pt x="2284639" y="913780"/>
                  <a:pt x="2279615" y="911610"/>
                </a:cubicBezTo>
                <a:cubicBezTo>
                  <a:pt x="2268959" y="928037"/>
                  <a:pt x="2268420" y="943527"/>
                  <a:pt x="2276850" y="960856"/>
                </a:cubicBezTo>
                <a:cubicBezTo>
                  <a:pt x="2321633" y="1052972"/>
                  <a:pt x="2380713" y="1135008"/>
                  <a:pt x="2452203" y="1208493"/>
                </a:cubicBezTo>
                <a:cubicBezTo>
                  <a:pt x="2457228" y="1213669"/>
                  <a:pt x="2461882" y="1219144"/>
                  <a:pt x="2466939" y="1224720"/>
                </a:cubicBezTo>
                <a:cubicBezTo>
                  <a:pt x="2465186" y="1227189"/>
                  <a:pt x="2464175" y="1229194"/>
                  <a:pt x="2462656" y="1230662"/>
                </a:cubicBezTo>
                <a:cubicBezTo>
                  <a:pt x="2461545" y="1231731"/>
                  <a:pt x="2459790" y="1232132"/>
                  <a:pt x="2457665" y="1233165"/>
                </a:cubicBezTo>
                <a:cubicBezTo>
                  <a:pt x="2409916" y="1190731"/>
                  <a:pt x="2365099" y="1145390"/>
                  <a:pt x="2327061" y="1094207"/>
                </a:cubicBezTo>
                <a:cubicBezTo>
                  <a:pt x="2300793" y="1058882"/>
                  <a:pt x="2277761" y="1021221"/>
                  <a:pt x="2253651" y="984361"/>
                </a:cubicBezTo>
                <a:cubicBezTo>
                  <a:pt x="2249401" y="977851"/>
                  <a:pt x="2244950" y="973377"/>
                  <a:pt x="2236789" y="972409"/>
                </a:cubicBezTo>
                <a:cubicBezTo>
                  <a:pt x="2217298" y="970104"/>
                  <a:pt x="2197976" y="965664"/>
                  <a:pt x="2178451" y="964863"/>
                </a:cubicBezTo>
                <a:cubicBezTo>
                  <a:pt x="2135153" y="963060"/>
                  <a:pt x="2096237" y="974478"/>
                  <a:pt x="2065214" y="1006531"/>
                </a:cubicBezTo>
                <a:cubicBezTo>
                  <a:pt x="2051994" y="1020187"/>
                  <a:pt x="2037866" y="1032941"/>
                  <a:pt x="2024612" y="1046562"/>
                </a:cubicBezTo>
                <a:cubicBezTo>
                  <a:pt x="1975513" y="1097045"/>
                  <a:pt x="1926889" y="1148028"/>
                  <a:pt x="1877452" y="1198176"/>
                </a:cubicBezTo>
                <a:cubicBezTo>
                  <a:pt x="1858331" y="1217609"/>
                  <a:pt x="1837626" y="1235570"/>
                  <a:pt x="1813178" y="1250160"/>
                </a:cubicBezTo>
                <a:lnTo>
                  <a:pt x="1806602" y="1241281"/>
                </a:lnTo>
                <a:cubicBezTo>
                  <a:pt x="1823193" y="1226289"/>
                  <a:pt x="1839345" y="1212566"/>
                  <a:pt x="1854487" y="1197842"/>
                </a:cubicBezTo>
                <a:cubicBezTo>
                  <a:pt x="1869695" y="1183018"/>
                  <a:pt x="1884231" y="1167494"/>
                  <a:pt x="1898459" y="1151767"/>
                </a:cubicBezTo>
                <a:cubicBezTo>
                  <a:pt x="1912252" y="1136543"/>
                  <a:pt x="1927359" y="1122252"/>
                  <a:pt x="1940780" y="1101987"/>
                </a:cubicBezTo>
                <a:cubicBezTo>
                  <a:pt x="1933396" y="1104357"/>
                  <a:pt x="1929517" y="1105091"/>
                  <a:pt x="1926146" y="1106795"/>
                </a:cubicBezTo>
                <a:cubicBezTo>
                  <a:pt x="1902170" y="1118947"/>
                  <a:pt x="1876911" y="1129230"/>
                  <a:pt x="1854723" y="1144054"/>
                </a:cubicBezTo>
                <a:cubicBezTo>
                  <a:pt x="1812840" y="1172033"/>
                  <a:pt x="1772038" y="1201715"/>
                  <a:pt x="1732111" y="1232398"/>
                </a:cubicBezTo>
                <a:cubicBezTo>
                  <a:pt x="1687970" y="1266322"/>
                  <a:pt x="1649594" y="1306252"/>
                  <a:pt x="1616412" y="1350792"/>
                </a:cubicBezTo>
                <a:cubicBezTo>
                  <a:pt x="1597697" y="1375900"/>
                  <a:pt x="1581950" y="1402643"/>
                  <a:pt x="1569169" y="1431422"/>
                </a:cubicBezTo>
                <a:cubicBezTo>
                  <a:pt x="1557332" y="1458100"/>
                  <a:pt x="1547384" y="1484777"/>
                  <a:pt x="1545766" y="1514091"/>
                </a:cubicBezTo>
                <a:cubicBezTo>
                  <a:pt x="1545428" y="1520134"/>
                  <a:pt x="1543136" y="1526078"/>
                  <a:pt x="1542461" y="1532121"/>
                </a:cubicBezTo>
                <a:cubicBezTo>
                  <a:pt x="1540100" y="1552987"/>
                  <a:pt x="1537437" y="1573821"/>
                  <a:pt x="1536054" y="1594756"/>
                </a:cubicBezTo>
                <a:cubicBezTo>
                  <a:pt x="1533896" y="1627442"/>
                  <a:pt x="1533491" y="1660263"/>
                  <a:pt x="1530793" y="1692882"/>
                </a:cubicBezTo>
                <a:cubicBezTo>
                  <a:pt x="1528837" y="1716587"/>
                  <a:pt x="1517979" y="1738289"/>
                  <a:pt x="1511809" y="1761028"/>
                </a:cubicBezTo>
                <a:cubicBezTo>
                  <a:pt x="1503715" y="1790808"/>
                  <a:pt x="1491812" y="1818820"/>
                  <a:pt x="1478525" y="1846398"/>
                </a:cubicBezTo>
                <a:cubicBezTo>
                  <a:pt x="1443825" y="1918449"/>
                  <a:pt x="1395233" y="1979516"/>
                  <a:pt x="1330251" y="2027327"/>
                </a:cubicBezTo>
                <a:cubicBezTo>
                  <a:pt x="1328565" y="2028562"/>
                  <a:pt x="1326474" y="2029196"/>
                  <a:pt x="1323912" y="2030432"/>
                </a:cubicBezTo>
                <a:lnTo>
                  <a:pt x="1317132" y="2019947"/>
                </a:lnTo>
                <a:cubicBezTo>
                  <a:pt x="1322327" y="2015575"/>
                  <a:pt x="1326879" y="2011534"/>
                  <a:pt x="1331667" y="2007760"/>
                </a:cubicBezTo>
                <a:cubicBezTo>
                  <a:pt x="1366703" y="1980184"/>
                  <a:pt x="1397052" y="1948232"/>
                  <a:pt x="1421536" y="1911170"/>
                </a:cubicBezTo>
                <a:cubicBezTo>
                  <a:pt x="1434113" y="1892140"/>
                  <a:pt x="1445883" y="1872441"/>
                  <a:pt x="1456404" y="1852208"/>
                </a:cubicBezTo>
                <a:cubicBezTo>
                  <a:pt x="1466655" y="1832443"/>
                  <a:pt x="1475523" y="1811943"/>
                  <a:pt x="1483651" y="1791210"/>
                </a:cubicBezTo>
                <a:cubicBezTo>
                  <a:pt x="1491743" y="1770576"/>
                  <a:pt x="1498690" y="1749574"/>
                  <a:pt x="1504153" y="1727906"/>
                </a:cubicBezTo>
                <a:cubicBezTo>
                  <a:pt x="1510425" y="1703065"/>
                  <a:pt x="1514842" y="1678325"/>
                  <a:pt x="1516021" y="1652785"/>
                </a:cubicBezTo>
                <a:cubicBezTo>
                  <a:pt x="1517642" y="1618361"/>
                  <a:pt x="1519969" y="1584006"/>
                  <a:pt x="1522498" y="1549615"/>
                </a:cubicBezTo>
                <a:cubicBezTo>
                  <a:pt x="1523644" y="1533990"/>
                  <a:pt x="1526071" y="1518464"/>
                  <a:pt x="1527927" y="1502906"/>
                </a:cubicBezTo>
                <a:lnTo>
                  <a:pt x="1524722" y="1500703"/>
                </a:lnTo>
                <a:lnTo>
                  <a:pt x="1514539" y="1514992"/>
                </a:lnTo>
                <a:lnTo>
                  <a:pt x="1505030" y="1496763"/>
                </a:lnTo>
                <a:cubicBezTo>
                  <a:pt x="1506750" y="1494125"/>
                  <a:pt x="1508368" y="1491187"/>
                  <a:pt x="1510460" y="1488617"/>
                </a:cubicBezTo>
                <a:cubicBezTo>
                  <a:pt x="1528871" y="1465945"/>
                  <a:pt x="1542628" y="1440972"/>
                  <a:pt x="1553892" y="1413894"/>
                </a:cubicBezTo>
                <a:cubicBezTo>
                  <a:pt x="1575373" y="1362344"/>
                  <a:pt x="1610005" y="1319106"/>
                  <a:pt x="1647942" y="1278408"/>
                </a:cubicBezTo>
                <a:cubicBezTo>
                  <a:pt x="1656946" y="1268725"/>
                  <a:pt x="1666254" y="1259309"/>
                  <a:pt x="1677718" y="1247357"/>
                </a:cubicBezTo>
                <a:cubicBezTo>
                  <a:pt x="1671716" y="1248359"/>
                  <a:pt x="1669051" y="1248693"/>
                  <a:pt x="1666455" y="1249227"/>
                </a:cubicBezTo>
                <a:cubicBezTo>
                  <a:pt x="1644165" y="1253733"/>
                  <a:pt x="1621875" y="1254066"/>
                  <a:pt x="1599483" y="1249727"/>
                </a:cubicBezTo>
                <a:cubicBezTo>
                  <a:pt x="1584107" y="1246756"/>
                  <a:pt x="1568729" y="1243851"/>
                  <a:pt x="1553218" y="1241780"/>
                </a:cubicBezTo>
                <a:cubicBezTo>
                  <a:pt x="1537437" y="1239676"/>
                  <a:pt x="1522060" y="1241414"/>
                  <a:pt x="1506917" y="1247256"/>
                </a:cubicBezTo>
                <a:cubicBezTo>
                  <a:pt x="1481830" y="1256939"/>
                  <a:pt x="1456336" y="1265686"/>
                  <a:pt x="1431011" y="1274801"/>
                </a:cubicBezTo>
                <a:lnTo>
                  <a:pt x="1230029" y="1347452"/>
                </a:lnTo>
                <a:cubicBezTo>
                  <a:pt x="1221767" y="1350458"/>
                  <a:pt x="1213371" y="1354698"/>
                  <a:pt x="1206830" y="1360374"/>
                </a:cubicBezTo>
                <a:cubicBezTo>
                  <a:pt x="1180999" y="1382676"/>
                  <a:pt x="1155775" y="1405614"/>
                  <a:pt x="1130585" y="1428618"/>
                </a:cubicBezTo>
                <a:cubicBezTo>
                  <a:pt x="1120132" y="1438167"/>
                  <a:pt x="1120435" y="1438468"/>
                  <a:pt x="1109509" y="1429187"/>
                </a:cubicBezTo>
                <a:lnTo>
                  <a:pt x="1172434" y="1370424"/>
                </a:lnTo>
                <a:cubicBezTo>
                  <a:pt x="1168589" y="1369188"/>
                  <a:pt x="1165993" y="1369923"/>
                  <a:pt x="1163497" y="1370792"/>
                </a:cubicBezTo>
                <a:cubicBezTo>
                  <a:pt x="1123841" y="1384846"/>
                  <a:pt x="1084048" y="1398535"/>
                  <a:pt x="1044594" y="1413160"/>
                </a:cubicBezTo>
                <a:cubicBezTo>
                  <a:pt x="1031746" y="1417901"/>
                  <a:pt x="1016640" y="1418135"/>
                  <a:pt x="1006862" y="1429854"/>
                </a:cubicBezTo>
                <a:cubicBezTo>
                  <a:pt x="993473" y="1426782"/>
                  <a:pt x="981972" y="1433994"/>
                  <a:pt x="969598" y="1436498"/>
                </a:cubicBezTo>
                <a:cubicBezTo>
                  <a:pt x="944676" y="1441608"/>
                  <a:pt x="923501" y="1453258"/>
                  <a:pt x="906066" y="1472790"/>
                </a:cubicBezTo>
                <a:cubicBezTo>
                  <a:pt x="896591" y="1468251"/>
                  <a:pt x="886710" y="1464443"/>
                  <a:pt x="875380" y="1470685"/>
                </a:cubicBezTo>
                <a:cubicBezTo>
                  <a:pt x="876493" y="1475694"/>
                  <a:pt x="877201" y="1480536"/>
                  <a:pt x="878685" y="1485144"/>
                </a:cubicBezTo>
                <a:cubicBezTo>
                  <a:pt x="880099" y="1489617"/>
                  <a:pt x="881213" y="1495728"/>
                  <a:pt x="884518" y="1497665"/>
                </a:cubicBezTo>
                <a:cubicBezTo>
                  <a:pt x="887350" y="1499334"/>
                  <a:pt x="893083" y="1496129"/>
                  <a:pt x="898445" y="1494893"/>
                </a:cubicBezTo>
                <a:cubicBezTo>
                  <a:pt x="900031" y="1519366"/>
                  <a:pt x="901144" y="1543739"/>
                  <a:pt x="903267" y="1568078"/>
                </a:cubicBezTo>
                <a:cubicBezTo>
                  <a:pt x="905797" y="1597393"/>
                  <a:pt x="909271" y="1626607"/>
                  <a:pt x="912068" y="1655888"/>
                </a:cubicBezTo>
                <a:cubicBezTo>
                  <a:pt x="914563" y="1681798"/>
                  <a:pt x="916082" y="1707841"/>
                  <a:pt x="919151" y="1733681"/>
                </a:cubicBezTo>
                <a:cubicBezTo>
                  <a:pt x="923096" y="1766635"/>
                  <a:pt x="927816" y="1799490"/>
                  <a:pt x="932841" y="1832310"/>
                </a:cubicBezTo>
                <a:cubicBezTo>
                  <a:pt x="947544" y="1928533"/>
                  <a:pt x="964405" y="2024388"/>
                  <a:pt x="987706" y="2118942"/>
                </a:cubicBezTo>
                <a:cubicBezTo>
                  <a:pt x="1007670" y="2199974"/>
                  <a:pt x="1027869" y="2280872"/>
                  <a:pt x="1035323" y="2364308"/>
                </a:cubicBezTo>
                <a:cubicBezTo>
                  <a:pt x="1038424" y="2399100"/>
                  <a:pt x="1046518" y="2433488"/>
                  <a:pt x="1043853" y="2468778"/>
                </a:cubicBezTo>
                <a:cubicBezTo>
                  <a:pt x="1043281" y="2476358"/>
                  <a:pt x="1043516" y="2484004"/>
                  <a:pt x="1043684" y="2491616"/>
                </a:cubicBezTo>
                <a:lnTo>
                  <a:pt x="1701019" y="2395326"/>
                </a:lnTo>
                <a:lnTo>
                  <a:pt x="1036839" y="2612113"/>
                </a:lnTo>
                <a:lnTo>
                  <a:pt x="1030297" y="2695548"/>
                </a:lnTo>
                <a:lnTo>
                  <a:pt x="2165705" y="2744027"/>
                </a:lnTo>
                <a:lnTo>
                  <a:pt x="2147562" y="2246717"/>
                </a:lnTo>
                <a:cubicBezTo>
                  <a:pt x="2150798" y="2198906"/>
                  <a:pt x="2157376" y="2151663"/>
                  <a:pt x="2170190" y="2105321"/>
                </a:cubicBezTo>
                <a:cubicBezTo>
                  <a:pt x="2186072" y="2047927"/>
                  <a:pt x="2214162" y="1996876"/>
                  <a:pt x="2253009" y="1952037"/>
                </a:cubicBezTo>
                <a:cubicBezTo>
                  <a:pt x="2284100" y="1916179"/>
                  <a:pt x="2316811" y="1881656"/>
                  <a:pt x="2350262" y="1847934"/>
                </a:cubicBezTo>
                <a:cubicBezTo>
                  <a:pt x="2413525" y="1784198"/>
                  <a:pt x="2470211" y="1715552"/>
                  <a:pt x="2518431" y="1639863"/>
                </a:cubicBezTo>
                <a:cubicBezTo>
                  <a:pt x="2549861" y="1590482"/>
                  <a:pt x="2582840" y="1541970"/>
                  <a:pt x="2616764" y="1494225"/>
                </a:cubicBezTo>
                <a:cubicBezTo>
                  <a:pt x="2674630" y="1412759"/>
                  <a:pt x="2733913" y="1332329"/>
                  <a:pt x="2792252" y="1251230"/>
                </a:cubicBezTo>
                <a:cubicBezTo>
                  <a:pt x="2813461" y="1221747"/>
                  <a:pt x="2832751" y="1190998"/>
                  <a:pt x="2846004" y="1157010"/>
                </a:cubicBezTo>
                <a:cubicBezTo>
                  <a:pt x="2847117" y="1154171"/>
                  <a:pt x="2848094" y="1151300"/>
                  <a:pt x="2849005" y="1148395"/>
                </a:cubicBezTo>
                <a:cubicBezTo>
                  <a:pt x="2857671" y="1129364"/>
                  <a:pt x="2858817" y="1108331"/>
                  <a:pt x="2858817" y="1108331"/>
                </a:cubicBezTo>
                <a:cubicBezTo>
                  <a:pt x="2864955" y="1078416"/>
                  <a:pt x="2862594" y="1048531"/>
                  <a:pt x="2856390" y="1018885"/>
                </a:cubicBezTo>
                <a:lnTo>
                  <a:pt x="2856457" y="1018918"/>
                </a:lnTo>
                <a:cubicBezTo>
                  <a:pt x="2847183" y="974446"/>
                  <a:pt x="2830390" y="932511"/>
                  <a:pt x="2809145" y="892611"/>
                </a:cubicBezTo>
                <a:cubicBezTo>
                  <a:pt x="2768005" y="815386"/>
                  <a:pt x="2725415" y="738928"/>
                  <a:pt x="2683432" y="662137"/>
                </a:cubicBezTo>
                <a:cubicBezTo>
                  <a:pt x="2659894" y="619099"/>
                  <a:pt x="2636020" y="576264"/>
                  <a:pt x="2612988" y="532960"/>
                </a:cubicBezTo>
                <a:cubicBezTo>
                  <a:pt x="2590258" y="490323"/>
                  <a:pt x="2569486" y="446651"/>
                  <a:pt x="2545780" y="404584"/>
                </a:cubicBezTo>
                <a:cubicBezTo>
                  <a:pt x="2529763" y="376172"/>
                  <a:pt x="2509462" y="350231"/>
                  <a:pt x="2487914" y="325523"/>
                </a:cubicBezTo>
                <a:cubicBezTo>
                  <a:pt x="2479483" y="315875"/>
                  <a:pt x="2470513" y="306291"/>
                  <a:pt x="2460195" y="298813"/>
                </a:cubicBezTo>
                <a:cubicBezTo>
                  <a:pt x="2451427" y="292468"/>
                  <a:pt x="2440637" y="286059"/>
                  <a:pt x="2430285" y="285258"/>
                </a:cubicBezTo>
                <a:close/>
                <a:moveTo>
                  <a:pt x="3323098" y="283624"/>
                </a:moveTo>
                <a:lnTo>
                  <a:pt x="2656799" y="523732"/>
                </a:lnTo>
                <a:lnTo>
                  <a:pt x="2662995" y="538704"/>
                </a:lnTo>
                <a:cubicBezTo>
                  <a:pt x="2673484" y="560239"/>
                  <a:pt x="2684612" y="581506"/>
                  <a:pt x="2694491" y="603309"/>
                </a:cubicBezTo>
                <a:cubicBezTo>
                  <a:pt x="2695976" y="606581"/>
                  <a:pt x="2697629" y="609485"/>
                  <a:pt x="2699584" y="611890"/>
                </a:cubicBezTo>
                <a:lnTo>
                  <a:pt x="2711185" y="635828"/>
                </a:lnTo>
                <a:cubicBezTo>
                  <a:pt x="2711318" y="636362"/>
                  <a:pt x="2711488" y="636863"/>
                  <a:pt x="2711690" y="637364"/>
                </a:cubicBezTo>
                <a:cubicBezTo>
                  <a:pt x="2719008" y="654057"/>
                  <a:pt x="2727641" y="670184"/>
                  <a:pt x="2736443" y="687881"/>
                </a:cubicBezTo>
                <a:lnTo>
                  <a:pt x="3042836" y="576199"/>
                </a:lnTo>
                <a:lnTo>
                  <a:pt x="3042836" y="575899"/>
                </a:lnTo>
                <a:lnTo>
                  <a:pt x="3054503" y="571626"/>
                </a:lnTo>
                <a:cubicBezTo>
                  <a:pt x="3054503" y="571626"/>
                  <a:pt x="3054571" y="571626"/>
                  <a:pt x="3054571" y="571657"/>
                </a:cubicBezTo>
                <a:lnTo>
                  <a:pt x="3386460" y="450260"/>
                </a:lnTo>
                <a:cubicBezTo>
                  <a:pt x="3388045" y="418242"/>
                  <a:pt x="3343464" y="301653"/>
                  <a:pt x="3323098" y="283624"/>
                </a:cubicBezTo>
                <a:close/>
                <a:moveTo>
                  <a:pt x="1535265" y="276495"/>
                </a:moveTo>
                <a:cubicBezTo>
                  <a:pt x="1514961" y="278065"/>
                  <a:pt x="1494711" y="281671"/>
                  <a:pt x="1474882" y="286295"/>
                </a:cubicBezTo>
                <a:cubicBezTo>
                  <a:pt x="1438295" y="294875"/>
                  <a:pt x="1400356" y="308431"/>
                  <a:pt x="1377393" y="337913"/>
                </a:cubicBezTo>
                <a:cubicBezTo>
                  <a:pt x="1357228" y="363787"/>
                  <a:pt x="1351832" y="397974"/>
                  <a:pt x="1350483" y="430628"/>
                </a:cubicBezTo>
                <a:cubicBezTo>
                  <a:pt x="1347787" y="496400"/>
                  <a:pt x="1358643" y="560840"/>
                  <a:pt x="1373785" y="625012"/>
                </a:cubicBezTo>
                <a:cubicBezTo>
                  <a:pt x="1396683" y="721934"/>
                  <a:pt x="1429324" y="818159"/>
                  <a:pt x="1439610" y="917118"/>
                </a:cubicBezTo>
                <a:lnTo>
                  <a:pt x="1439711" y="917217"/>
                </a:lnTo>
                <a:cubicBezTo>
                  <a:pt x="1443689" y="955614"/>
                  <a:pt x="1444298" y="994377"/>
                  <a:pt x="1451344" y="1032339"/>
                </a:cubicBezTo>
                <a:cubicBezTo>
                  <a:pt x="1458359" y="1070301"/>
                  <a:pt x="1472521" y="1108163"/>
                  <a:pt x="1499533" y="1135941"/>
                </a:cubicBezTo>
                <a:cubicBezTo>
                  <a:pt x="1515315" y="1085960"/>
                  <a:pt x="1565863" y="1051303"/>
                  <a:pt x="1618401" y="1045327"/>
                </a:cubicBezTo>
                <a:cubicBezTo>
                  <a:pt x="1670939" y="1039351"/>
                  <a:pt x="1724118" y="1058682"/>
                  <a:pt x="1766877" y="1089500"/>
                </a:cubicBezTo>
                <a:cubicBezTo>
                  <a:pt x="1716599" y="998451"/>
                  <a:pt x="1765900" y="880994"/>
                  <a:pt x="1729751" y="783569"/>
                </a:cubicBezTo>
                <a:cubicBezTo>
                  <a:pt x="1732582" y="781532"/>
                  <a:pt x="1735415" y="779496"/>
                  <a:pt x="1738214" y="777426"/>
                </a:cubicBezTo>
                <a:cubicBezTo>
                  <a:pt x="1729311" y="741633"/>
                  <a:pt x="1749039" y="704340"/>
                  <a:pt x="1744722" y="667715"/>
                </a:cubicBezTo>
                <a:cubicBezTo>
                  <a:pt x="1740238" y="629819"/>
                  <a:pt x="1711440" y="599971"/>
                  <a:pt x="1693298" y="566282"/>
                </a:cubicBezTo>
                <a:cubicBezTo>
                  <a:pt x="1669085" y="521343"/>
                  <a:pt x="1664027" y="466685"/>
                  <a:pt x="1679573" y="418140"/>
                </a:cubicBezTo>
                <a:cubicBezTo>
                  <a:pt x="1685036" y="401114"/>
                  <a:pt x="1692893" y="384785"/>
                  <a:pt x="1696703" y="367260"/>
                </a:cubicBezTo>
                <a:cubicBezTo>
                  <a:pt x="1701121" y="346926"/>
                  <a:pt x="1697714" y="336876"/>
                  <a:pt x="1683282" y="322321"/>
                </a:cubicBezTo>
                <a:cubicBezTo>
                  <a:pt x="1660081" y="298881"/>
                  <a:pt x="1628349" y="284592"/>
                  <a:pt x="1595976" y="278916"/>
                </a:cubicBezTo>
                <a:cubicBezTo>
                  <a:pt x="1575929" y="275392"/>
                  <a:pt x="1555569" y="274927"/>
                  <a:pt x="1535265" y="276495"/>
                </a:cubicBezTo>
                <a:close/>
                <a:moveTo>
                  <a:pt x="3236032" y="239323"/>
                </a:moveTo>
                <a:cubicBezTo>
                  <a:pt x="3221748" y="238534"/>
                  <a:pt x="3207229" y="240637"/>
                  <a:pt x="3192121" y="246596"/>
                </a:cubicBezTo>
                <a:cubicBezTo>
                  <a:pt x="3131692" y="270434"/>
                  <a:pt x="3070218" y="291638"/>
                  <a:pt x="3009181" y="313973"/>
                </a:cubicBezTo>
                <a:lnTo>
                  <a:pt x="2660231" y="441746"/>
                </a:lnTo>
                <a:cubicBezTo>
                  <a:pt x="2657060" y="442915"/>
                  <a:pt x="2653419" y="443484"/>
                  <a:pt x="2650889" y="445452"/>
                </a:cubicBezTo>
                <a:cubicBezTo>
                  <a:pt x="2648090" y="447622"/>
                  <a:pt x="2644516" y="450995"/>
                  <a:pt x="2644415" y="453967"/>
                </a:cubicBezTo>
                <a:cubicBezTo>
                  <a:pt x="2643809" y="470927"/>
                  <a:pt x="2644111" y="487921"/>
                  <a:pt x="2644111" y="507184"/>
                </a:cubicBezTo>
                <a:cubicBezTo>
                  <a:pt x="2652914" y="504215"/>
                  <a:pt x="2659185" y="502244"/>
                  <a:pt x="2665323" y="500006"/>
                </a:cubicBezTo>
                <a:lnTo>
                  <a:pt x="2665323" y="499975"/>
                </a:lnTo>
                <a:lnTo>
                  <a:pt x="3000011" y="377475"/>
                </a:lnTo>
                <a:lnTo>
                  <a:pt x="3290723" y="271403"/>
                </a:lnTo>
                <a:cubicBezTo>
                  <a:pt x="3295074" y="269801"/>
                  <a:pt x="3299222" y="267631"/>
                  <a:pt x="3306809" y="264260"/>
                </a:cubicBezTo>
                <a:cubicBezTo>
                  <a:pt x="3295208" y="258082"/>
                  <a:pt x="3287250" y="252839"/>
                  <a:pt x="3278550" y="249401"/>
                </a:cubicBezTo>
                <a:cubicBezTo>
                  <a:pt x="3264371" y="243793"/>
                  <a:pt x="3250317" y="240111"/>
                  <a:pt x="3236032" y="239323"/>
                </a:cubicBezTo>
                <a:close/>
                <a:moveTo>
                  <a:pt x="2550096" y="225261"/>
                </a:moveTo>
                <a:cubicBezTo>
                  <a:pt x="2548107" y="230671"/>
                  <a:pt x="2548207" y="235544"/>
                  <a:pt x="2548612" y="240419"/>
                </a:cubicBezTo>
                <a:cubicBezTo>
                  <a:pt x="2549759" y="254175"/>
                  <a:pt x="2552221" y="267897"/>
                  <a:pt x="2551951" y="281620"/>
                </a:cubicBezTo>
                <a:cubicBezTo>
                  <a:pt x="2551547" y="302120"/>
                  <a:pt x="2549624" y="322654"/>
                  <a:pt x="2547534" y="343087"/>
                </a:cubicBezTo>
                <a:cubicBezTo>
                  <a:pt x="2546894" y="349130"/>
                  <a:pt x="2546758" y="353671"/>
                  <a:pt x="2551883" y="357844"/>
                </a:cubicBezTo>
                <a:cubicBezTo>
                  <a:pt x="2554817" y="360215"/>
                  <a:pt x="2556907" y="363753"/>
                  <a:pt x="2558897" y="367059"/>
                </a:cubicBezTo>
                <a:cubicBezTo>
                  <a:pt x="2574443" y="392632"/>
                  <a:pt x="2589988" y="418207"/>
                  <a:pt x="2605298" y="443914"/>
                </a:cubicBezTo>
                <a:cubicBezTo>
                  <a:pt x="2609210" y="450459"/>
                  <a:pt x="2612277" y="457471"/>
                  <a:pt x="2617472" y="467687"/>
                </a:cubicBezTo>
                <a:cubicBezTo>
                  <a:pt x="2620235" y="457070"/>
                  <a:pt x="2621788" y="449758"/>
                  <a:pt x="2624046" y="442681"/>
                </a:cubicBezTo>
                <a:cubicBezTo>
                  <a:pt x="2631567" y="419042"/>
                  <a:pt x="2624384" y="398042"/>
                  <a:pt x="2612650" y="377741"/>
                </a:cubicBezTo>
                <a:cubicBezTo>
                  <a:pt x="2604658" y="363921"/>
                  <a:pt x="2594979" y="350699"/>
                  <a:pt x="2589314" y="335974"/>
                </a:cubicBezTo>
                <a:cubicBezTo>
                  <a:pt x="2577007" y="303856"/>
                  <a:pt x="2566821" y="270935"/>
                  <a:pt x="2555661" y="238382"/>
                </a:cubicBezTo>
                <a:cubicBezTo>
                  <a:pt x="2554110" y="233910"/>
                  <a:pt x="2551951" y="229635"/>
                  <a:pt x="2550096" y="225261"/>
                </a:cubicBezTo>
                <a:close/>
                <a:moveTo>
                  <a:pt x="3601537" y="199119"/>
                </a:moveTo>
                <a:lnTo>
                  <a:pt x="3329334" y="218317"/>
                </a:lnTo>
                <a:cubicBezTo>
                  <a:pt x="3315610" y="219285"/>
                  <a:pt x="3302054" y="222357"/>
                  <a:pt x="3284822" y="224995"/>
                </a:cubicBezTo>
                <a:cubicBezTo>
                  <a:pt x="3290555" y="228267"/>
                  <a:pt x="3292747" y="229704"/>
                  <a:pt x="3295074" y="230803"/>
                </a:cubicBezTo>
                <a:cubicBezTo>
                  <a:pt x="3331190" y="248031"/>
                  <a:pt x="3356480" y="275075"/>
                  <a:pt x="3370240" y="312472"/>
                </a:cubicBezTo>
                <a:cubicBezTo>
                  <a:pt x="3377356" y="331768"/>
                  <a:pt x="3384335" y="351132"/>
                  <a:pt x="3391451" y="370464"/>
                </a:cubicBezTo>
                <a:cubicBezTo>
                  <a:pt x="3398329" y="389060"/>
                  <a:pt x="3405311" y="407623"/>
                  <a:pt x="3413100" y="428390"/>
                </a:cubicBezTo>
                <a:cubicBezTo>
                  <a:pt x="3491502" y="388893"/>
                  <a:pt x="3567747" y="347327"/>
                  <a:pt x="3646723" y="310735"/>
                </a:cubicBezTo>
                <a:cubicBezTo>
                  <a:pt x="3643418" y="313337"/>
                  <a:pt x="3640248" y="316109"/>
                  <a:pt x="3636843" y="318548"/>
                </a:cubicBezTo>
                <a:lnTo>
                  <a:pt x="3420283" y="471862"/>
                </a:lnTo>
                <a:cubicBezTo>
                  <a:pt x="3415866" y="475000"/>
                  <a:pt x="3410604" y="478471"/>
                  <a:pt x="3408513" y="483013"/>
                </a:cubicBezTo>
                <a:cubicBezTo>
                  <a:pt x="3403557" y="493897"/>
                  <a:pt x="3400285" y="505515"/>
                  <a:pt x="3395093" y="520507"/>
                </a:cubicBezTo>
                <a:lnTo>
                  <a:pt x="3454037" y="481911"/>
                </a:lnTo>
                <a:cubicBezTo>
                  <a:pt x="3462266" y="476536"/>
                  <a:pt x="3484961" y="460142"/>
                  <a:pt x="3489479" y="456771"/>
                </a:cubicBezTo>
                <a:cubicBezTo>
                  <a:pt x="3548728" y="412666"/>
                  <a:pt x="3607742" y="368295"/>
                  <a:pt x="3666418" y="323423"/>
                </a:cubicBezTo>
                <a:cubicBezTo>
                  <a:pt x="3671611" y="319449"/>
                  <a:pt x="3675925" y="312037"/>
                  <a:pt x="3677140" y="305593"/>
                </a:cubicBezTo>
                <a:cubicBezTo>
                  <a:pt x="3681591" y="282053"/>
                  <a:pt x="3679331" y="258717"/>
                  <a:pt x="3667294" y="237583"/>
                </a:cubicBezTo>
                <a:cubicBezTo>
                  <a:pt x="3653064" y="212609"/>
                  <a:pt x="3635090" y="196247"/>
                  <a:pt x="3601537" y="199186"/>
                </a:cubicBezTo>
                <a:close/>
                <a:moveTo>
                  <a:pt x="3746249" y="195630"/>
                </a:moveTo>
                <a:cubicBezTo>
                  <a:pt x="3721054" y="195770"/>
                  <a:pt x="3695585" y="196516"/>
                  <a:pt x="3669418" y="198784"/>
                </a:cubicBezTo>
                <a:cubicBezTo>
                  <a:pt x="3692753" y="226630"/>
                  <a:pt x="3704623" y="256412"/>
                  <a:pt x="3704589" y="293372"/>
                </a:cubicBezTo>
                <a:cubicBezTo>
                  <a:pt x="3745831" y="260753"/>
                  <a:pt x="3784779" y="230070"/>
                  <a:pt x="3821436" y="196080"/>
                </a:cubicBezTo>
                <a:close/>
                <a:moveTo>
                  <a:pt x="1889085" y="67138"/>
                </a:moveTo>
                <a:cubicBezTo>
                  <a:pt x="1856745" y="65836"/>
                  <a:pt x="1824273" y="66704"/>
                  <a:pt x="1793652" y="81026"/>
                </a:cubicBezTo>
                <a:cubicBezTo>
                  <a:pt x="1781749" y="86569"/>
                  <a:pt x="1746173" y="97688"/>
                  <a:pt x="1740238" y="101461"/>
                </a:cubicBezTo>
                <a:cubicBezTo>
                  <a:pt x="1718217" y="115484"/>
                  <a:pt x="1703278" y="135316"/>
                  <a:pt x="1691881" y="157853"/>
                </a:cubicBezTo>
                <a:cubicBezTo>
                  <a:pt x="1677177" y="186899"/>
                  <a:pt x="1673906" y="218218"/>
                  <a:pt x="1675154" y="250336"/>
                </a:cubicBezTo>
                <a:cubicBezTo>
                  <a:pt x="1675695" y="263892"/>
                  <a:pt x="1679640" y="275010"/>
                  <a:pt x="1691071" y="283357"/>
                </a:cubicBezTo>
                <a:lnTo>
                  <a:pt x="1691105" y="283324"/>
                </a:lnTo>
                <a:cubicBezTo>
                  <a:pt x="1696905" y="287563"/>
                  <a:pt x="1701727" y="293205"/>
                  <a:pt x="1706684" y="298514"/>
                </a:cubicBezTo>
                <a:cubicBezTo>
                  <a:pt x="1722837" y="315742"/>
                  <a:pt x="1739158" y="332871"/>
                  <a:pt x="1750456" y="354739"/>
                </a:cubicBezTo>
                <a:lnTo>
                  <a:pt x="1811524" y="350802"/>
                </a:lnTo>
                <a:cubicBezTo>
                  <a:pt x="1837727" y="349130"/>
                  <a:pt x="1863893" y="347160"/>
                  <a:pt x="1890097" y="345858"/>
                </a:cubicBezTo>
                <a:cubicBezTo>
                  <a:pt x="1909654" y="344890"/>
                  <a:pt x="1929248" y="344556"/>
                  <a:pt x="1948839" y="344322"/>
                </a:cubicBezTo>
                <a:cubicBezTo>
                  <a:pt x="1961654" y="344155"/>
                  <a:pt x="1974537" y="345459"/>
                  <a:pt x="1987283" y="344625"/>
                </a:cubicBezTo>
                <a:cubicBezTo>
                  <a:pt x="2010247" y="343120"/>
                  <a:pt x="2031998" y="335941"/>
                  <a:pt x="2055737" y="327762"/>
                </a:cubicBezTo>
                <a:cubicBezTo>
                  <a:pt x="2055063" y="312771"/>
                  <a:pt x="2054422" y="298415"/>
                  <a:pt x="2053748" y="284024"/>
                </a:cubicBezTo>
                <a:cubicBezTo>
                  <a:pt x="2053310" y="275143"/>
                  <a:pt x="2052465" y="266262"/>
                  <a:pt x="2052365" y="257381"/>
                </a:cubicBezTo>
                <a:cubicBezTo>
                  <a:pt x="2052028" y="221255"/>
                  <a:pt x="2051824" y="185129"/>
                  <a:pt x="2051859" y="149037"/>
                </a:cubicBezTo>
                <a:cubicBezTo>
                  <a:pt x="2051859" y="139222"/>
                  <a:pt x="2047980" y="132244"/>
                  <a:pt x="2039955" y="126634"/>
                </a:cubicBezTo>
                <a:cubicBezTo>
                  <a:pt x="1994465" y="94783"/>
                  <a:pt x="1946074" y="69408"/>
                  <a:pt x="1889085" y="67138"/>
                </a:cubicBezTo>
                <a:close/>
                <a:moveTo>
                  <a:pt x="2277991" y="990"/>
                </a:moveTo>
                <a:cubicBezTo>
                  <a:pt x="2263284" y="-497"/>
                  <a:pt x="2248060" y="-347"/>
                  <a:pt x="2232236" y="1698"/>
                </a:cubicBezTo>
                <a:cubicBezTo>
                  <a:pt x="2198381" y="6072"/>
                  <a:pt x="2165536" y="12816"/>
                  <a:pt x="2138052" y="34118"/>
                </a:cubicBezTo>
                <a:cubicBezTo>
                  <a:pt x="2112087" y="54217"/>
                  <a:pt x="2091719" y="79958"/>
                  <a:pt x="2089256" y="112846"/>
                </a:cubicBezTo>
                <a:cubicBezTo>
                  <a:pt x="2086288" y="152477"/>
                  <a:pt x="2088110" y="192542"/>
                  <a:pt x="2089561" y="232374"/>
                </a:cubicBezTo>
                <a:cubicBezTo>
                  <a:pt x="2090471" y="257782"/>
                  <a:pt x="2094417" y="283056"/>
                  <a:pt x="2097180" y="308365"/>
                </a:cubicBezTo>
                <a:cubicBezTo>
                  <a:pt x="2097755" y="313738"/>
                  <a:pt x="2099103" y="319014"/>
                  <a:pt x="2100216" y="325059"/>
                </a:cubicBezTo>
                <a:cubicBezTo>
                  <a:pt x="2105847" y="324057"/>
                  <a:pt x="2110131" y="323056"/>
                  <a:pt x="2114447" y="322587"/>
                </a:cubicBezTo>
                <a:cubicBezTo>
                  <a:pt x="2164321" y="317079"/>
                  <a:pt x="2212711" y="305293"/>
                  <a:pt x="2259754" y="288164"/>
                </a:cubicBezTo>
                <a:cubicBezTo>
                  <a:pt x="2297183" y="274543"/>
                  <a:pt x="2334818" y="261789"/>
                  <a:pt x="2374642" y="256712"/>
                </a:cubicBezTo>
                <a:cubicBezTo>
                  <a:pt x="2409645" y="252239"/>
                  <a:pt x="2444413" y="250769"/>
                  <a:pt x="2475099" y="271938"/>
                </a:cubicBezTo>
                <a:cubicBezTo>
                  <a:pt x="2487373" y="280385"/>
                  <a:pt x="2497726" y="291570"/>
                  <a:pt x="2508955" y="301453"/>
                </a:cubicBezTo>
                <a:cubicBezTo>
                  <a:pt x="2511957" y="304090"/>
                  <a:pt x="2515094" y="306561"/>
                  <a:pt x="2519476" y="310201"/>
                </a:cubicBezTo>
                <a:cubicBezTo>
                  <a:pt x="2521534" y="289399"/>
                  <a:pt x="2524569" y="271271"/>
                  <a:pt x="2524703" y="253075"/>
                </a:cubicBezTo>
                <a:cubicBezTo>
                  <a:pt x="2524807" y="241187"/>
                  <a:pt x="2523288" y="227967"/>
                  <a:pt x="2517959" y="217616"/>
                </a:cubicBezTo>
                <a:cubicBezTo>
                  <a:pt x="2505010" y="192375"/>
                  <a:pt x="2498502" y="165565"/>
                  <a:pt x="2494219" y="138189"/>
                </a:cubicBezTo>
                <a:cubicBezTo>
                  <a:pt x="2492298" y="126001"/>
                  <a:pt x="2487104" y="118188"/>
                  <a:pt x="2477493" y="111142"/>
                </a:cubicBezTo>
                <a:cubicBezTo>
                  <a:pt x="2450955" y="91677"/>
                  <a:pt x="2425292" y="70976"/>
                  <a:pt x="2398653" y="51612"/>
                </a:cubicBezTo>
                <a:cubicBezTo>
                  <a:pt x="2361574" y="24643"/>
                  <a:pt x="2322108" y="5451"/>
                  <a:pt x="2277991" y="990"/>
                </a:cubicBezTo>
                <a:close/>
              </a:path>
            </a:pathLst>
          </a:custGeom>
          <a:solidFill>
            <a:schemeClr val="tx1">
              <a:lumMod val="75000"/>
              <a:lumOff val="25000"/>
            </a:schemeClr>
          </a:solidFill>
          <a:ln w="6531" cap="flat">
            <a:noFill/>
            <a:prstDash val="solid"/>
            <a:miter/>
          </a:ln>
        </p:spPr>
        <p:txBody>
          <a:bodyPr wrap="square" rtlCol="0" anchor="ctr">
            <a:noAutofit/>
          </a:bodyPr>
          <a:lstStyle/>
          <a:p>
            <a:endParaRPr lang="en-US" dirty="0">
              <a:latin typeface="Avenir Next LT Pro" panose="020B0504020202020204" pitchFamily="34" charset="0"/>
            </a:endParaRPr>
          </a:p>
        </p:txBody>
      </p:sp>
      <p:sp>
        <p:nvSpPr>
          <p:cNvPr id="1239" name="TextBox 1238">
            <a:extLst>
              <a:ext uri="{FF2B5EF4-FFF2-40B4-BE49-F238E27FC236}">
                <a16:creationId xmlns:a16="http://schemas.microsoft.com/office/drawing/2014/main" id="{1C0AB3A4-6FC3-ED7F-4FF5-044C4C8150EE}"/>
              </a:ext>
            </a:extLst>
          </p:cNvPr>
          <p:cNvSpPr txBox="1"/>
          <p:nvPr/>
        </p:nvSpPr>
        <p:spPr>
          <a:xfrm>
            <a:off x="1124958" y="1219201"/>
            <a:ext cx="6403496" cy="2121242"/>
          </a:xfrm>
          <a:prstGeom prst="rect">
            <a:avLst/>
          </a:prstGeom>
          <a:noFill/>
        </p:spPr>
        <p:txBody>
          <a:bodyPr wrap="square">
            <a:spAutoFit/>
          </a:bodyPr>
          <a:lstStyle/>
          <a:p>
            <a:r>
              <a:rPr lang="en-US" sz="3200" dirty="0">
                <a:solidFill>
                  <a:srgbClr val="DE6605"/>
                </a:solidFill>
                <a:latin typeface="Avenir Next LT Pro" panose="020B0504020202020204" pitchFamily="34" charset="0"/>
              </a:rPr>
              <a:t>A CHILD'S HAND IS TOO PRECIOUS TO BE DOING WORK, THEY LOOK GOOD HOLDING A MIGHTY PENCIL.</a:t>
            </a:r>
          </a:p>
        </p:txBody>
      </p:sp>
    </p:spTree>
    <p:extLst>
      <p:ext uri="{BB962C8B-B14F-4D97-AF65-F5344CB8AC3E}">
        <p14:creationId xmlns:p14="http://schemas.microsoft.com/office/powerpoint/2010/main" val="12790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39"/>
                                        </p:tgtEl>
                                        <p:attrNameLst>
                                          <p:attrName>style.visibility</p:attrName>
                                        </p:attrNameLst>
                                      </p:cBhvr>
                                      <p:to>
                                        <p:strVal val="visible"/>
                                      </p:to>
                                    </p:set>
                                    <p:animEffect transition="in" filter="fade">
                                      <p:cBhvr>
                                        <p:cTn id="13"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70EB8CB-4F22-4F5B-A845-524DCC9D60C9}"/>
              </a:ext>
            </a:extLst>
          </p:cNvPr>
          <p:cNvGrpSpPr/>
          <p:nvPr/>
        </p:nvGrpSpPr>
        <p:grpSpPr>
          <a:xfrm>
            <a:off x="1623527" y="2705726"/>
            <a:ext cx="8944946" cy="1446548"/>
            <a:chOff x="1623527" y="2705726"/>
            <a:chExt cx="8944946" cy="1446548"/>
          </a:xfrm>
        </p:grpSpPr>
        <p:sp>
          <p:nvSpPr>
            <p:cNvPr id="12" name="Rectangle 11">
              <a:extLst>
                <a:ext uri="{FF2B5EF4-FFF2-40B4-BE49-F238E27FC236}">
                  <a16:creationId xmlns:a16="http://schemas.microsoft.com/office/drawing/2014/main" id="{1EC1EAAB-4206-4388-81FC-0BB092CED300}"/>
                </a:ext>
              </a:extLst>
            </p:cNvPr>
            <p:cNvSpPr/>
            <p:nvPr/>
          </p:nvSpPr>
          <p:spPr bwMode="auto">
            <a:xfrm>
              <a:off x="1623527" y="2705726"/>
              <a:ext cx="8944946" cy="1446548"/>
            </a:xfrm>
            <a:prstGeom prst="rect">
              <a:avLst/>
            </a:prstGeom>
            <a:noFill/>
            <a:ln w="31750">
              <a:solidFill>
                <a:schemeClr val="tx1"/>
              </a:solidFill>
            </a:ln>
          </p:spPr>
          <p:txBody>
            <a:bodyPr vert="horz" wrap="square" lIns="91440" tIns="45720" rIns="91440" bIns="45720" numCol="1" rtlCol="0" anchor="t" anchorCtr="0" compatLnSpc="1">
              <a:prstTxWarp prst="textNoShape">
                <a:avLst/>
              </a:prstTxWarp>
            </a:bodyPr>
            <a:lstStyle/>
            <a:p>
              <a:pPr algn="ctr"/>
              <a:endParaRPr lang="en-IN" sz="1400" b="1" dirty="0"/>
            </a:p>
          </p:txBody>
        </p:sp>
        <p:sp>
          <p:nvSpPr>
            <p:cNvPr id="13" name="TextBox 12">
              <a:extLst>
                <a:ext uri="{FF2B5EF4-FFF2-40B4-BE49-F238E27FC236}">
                  <a16:creationId xmlns:a16="http://schemas.microsoft.com/office/drawing/2014/main" id="{9F1FCFD6-CA20-4A69-B639-F02D8051CABF}"/>
                </a:ext>
              </a:extLst>
            </p:cNvPr>
            <p:cNvSpPr txBox="1"/>
            <p:nvPr/>
          </p:nvSpPr>
          <p:spPr>
            <a:xfrm>
              <a:off x="4176273" y="2921169"/>
              <a:ext cx="3839449" cy="1015663"/>
            </a:xfrm>
            <a:prstGeom prst="rect">
              <a:avLst/>
            </a:prstGeom>
            <a:noFill/>
          </p:spPr>
          <p:txBody>
            <a:bodyPr wrap="none" rtlCol="0">
              <a:spAutoFit/>
            </a:bodyPr>
            <a:lstStyle/>
            <a:p>
              <a:pPr algn="ctr"/>
              <a:r>
                <a:rPr lang="en-IN" sz="6000" b="1" dirty="0">
                  <a:cs typeface="Arial" pitchFamily="34" charset="0"/>
                </a:rPr>
                <a:t>THANKYOU</a:t>
              </a:r>
            </a:p>
          </p:txBody>
        </p:sp>
      </p:grpSp>
    </p:spTree>
    <p:extLst>
      <p:ext uri="{BB962C8B-B14F-4D97-AF65-F5344CB8AC3E}">
        <p14:creationId xmlns:p14="http://schemas.microsoft.com/office/powerpoint/2010/main" val="152564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5A1B0D3-FBE0-1806-5A54-521DA40117D3}"/>
              </a:ext>
            </a:extLst>
          </p:cNvPr>
          <p:cNvGrpSpPr/>
          <p:nvPr/>
        </p:nvGrpSpPr>
        <p:grpSpPr>
          <a:xfrm>
            <a:off x="67152" y="3146100"/>
            <a:ext cx="1430355" cy="3676262"/>
            <a:chOff x="67151" y="2640563"/>
            <a:chExt cx="1430355" cy="4105470"/>
          </a:xfrm>
        </p:grpSpPr>
        <p:sp>
          <p:nvSpPr>
            <p:cNvPr id="1105" name="Freeform: Shape 1104">
              <a:extLst>
                <a:ext uri="{FF2B5EF4-FFF2-40B4-BE49-F238E27FC236}">
                  <a16:creationId xmlns:a16="http://schemas.microsoft.com/office/drawing/2014/main" id="{84E6E43D-E0F9-0F5B-1232-BE6ADAF3364E}"/>
                </a:ext>
              </a:extLst>
            </p:cNvPr>
            <p:cNvSpPr/>
            <p:nvPr/>
          </p:nvSpPr>
          <p:spPr>
            <a:xfrm>
              <a:off x="67151" y="3517640"/>
              <a:ext cx="1430354" cy="3228393"/>
            </a:xfrm>
            <a:custGeom>
              <a:avLst/>
              <a:gdLst>
                <a:gd name="connsiteX0" fmla="*/ 1024999 w 1559108"/>
                <a:gd name="connsiteY0" fmla="*/ 2878065 h 3179307"/>
                <a:gd name="connsiteX1" fmla="*/ 1060227 w 1559108"/>
                <a:gd name="connsiteY1" fmla="*/ 2904920 h 3179307"/>
                <a:gd name="connsiteX2" fmla="*/ 1149883 w 1559108"/>
                <a:gd name="connsiteY2" fmla="*/ 3024121 h 3179307"/>
                <a:gd name="connsiteX3" fmla="*/ 1186666 w 1559108"/>
                <a:gd name="connsiteY3" fmla="*/ 3054625 h 3179307"/>
                <a:gd name="connsiteX4" fmla="*/ 1186785 w 1559108"/>
                <a:gd name="connsiteY4" fmla="*/ 3054684 h 3179307"/>
                <a:gd name="connsiteX5" fmla="*/ 1204370 w 1559108"/>
                <a:gd name="connsiteY5" fmla="*/ 3121193 h 3179307"/>
                <a:gd name="connsiteX6" fmla="*/ 1133494 w 1559108"/>
                <a:gd name="connsiteY6" fmla="*/ 3177474 h 3179307"/>
                <a:gd name="connsiteX7" fmla="*/ 1023564 w 1559108"/>
                <a:gd name="connsiteY7" fmla="*/ 3157916 h 3179307"/>
                <a:gd name="connsiteX8" fmla="*/ 991146 w 1559108"/>
                <a:gd name="connsiteY8" fmla="*/ 3127892 h 3179307"/>
                <a:gd name="connsiteX9" fmla="*/ 878643 w 1559108"/>
                <a:gd name="connsiteY9" fmla="*/ 3017662 h 3179307"/>
                <a:gd name="connsiteX10" fmla="*/ 853344 w 1559108"/>
                <a:gd name="connsiteY10" fmla="*/ 2942959 h 3179307"/>
                <a:gd name="connsiteX11" fmla="*/ 871586 w 1559108"/>
                <a:gd name="connsiteY11" fmla="*/ 2902468 h 3179307"/>
                <a:gd name="connsiteX12" fmla="*/ 888991 w 1559108"/>
                <a:gd name="connsiteY12" fmla="*/ 2888113 h 3179307"/>
                <a:gd name="connsiteX13" fmla="*/ 891981 w 1559108"/>
                <a:gd name="connsiteY13" fmla="*/ 2908508 h 3179307"/>
                <a:gd name="connsiteX14" fmla="*/ 900833 w 1559108"/>
                <a:gd name="connsiteY14" fmla="*/ 2933210 h 3179307"/>
                <a:gd name="connsiteX15" fmla="*/ 945930 w 1559108"/>
                <a:gd name="connsiteY15" fmla="*/ 2929681 h 3179307"/>
                <a:gd name="connsiteX16" fmla="*/ 948562 w 1559108"/>
                <a:gd name="connsiteY16" fmla="*/ 2924358 h 3179307"/>
                <a:gd name="connsiteX17" fmla="*/ 1024999 w 1559108"/>
                <a:gd name="connsiteY17" fmla="*/ 2878065 h 3179307"/>
                <a:gd name="connsiteX18" fmla="*/ 646460 w 1559108"/>
                <a:gd name="connsiteY18" fmla="*/ 2861019 h 3179307"/>
                <a:gd name="connsiteX19" fmla="*/ 715900 w 1559108"/>
                <a:gd name="connsiteY19" fmla="*/ 2905338 h 3179307"/>
                <a:gd name="connsiteX20" fmla="*/ 716976 w 1559108"/>
                <a:gd name="connsiteY20" fmla="*/ 2908149 h 3179307"/>
                <a:gd name="connsiteX21" fmla="*/ 743412 w 1559108"/>
                <a:gd name="connsiteY21" fmla="*/ 2932193 h 3179307"/>
                <a:gd name="connsiteX22" fmla="*/ 771523 w 1559108"/>
                <a:gd name="connsiteY22" fmla="*/ 2900852 h 3179307"/>
                <a:gd name="connsiteX23" fmla="*/ 772181 w 1559108"/>
                <a:gd name="connsiteY23" fmla="*/ 2886020 h 3179307"/>
                <a:gd name="connsiteX24" fmla="*/ 777504 w 1559108"/>
                <a:gd name="connsiteY24" fmla="*/ 2870588 h 3179307"/>
                <a:gd name="connsiteX25" fmla="*/ 777444 w 1559108"/>
                <a:gd name="connsiteY25" fmla="*/ 2870469 h 3179307"/>
                <a:gd name="connsiteX26" fmla="*/ 816381 w 1559108"/>
                <a:gd name="connsiteY26" fmla="*/ 2957971 h 3179307"/>
                <a:gd name="connsiteX27" fmla="*/ 792397 w 1559108"/>
                <a:gd name="connsiteY27" fmla="*/ 2997326 h 3179307"/>
                <a:gd name="connsiteX28" fmla="*/ 669547 w 1559108"/>
                <a:gd name="connsiteY28" fmla="*/ 3117664 h 3179307"/>
                <a:gd name="connsiteX29" fmla="*/ 592512 w 1559108"/>
                <a:gd name="connsiteY29" fmla="*/ 3158395 h 3179307"/>
                <a:gd name="connsiteX30" fmla="*/ 530249 w 1559108"/>
                <a:gd name="connsiteY30" fmla="*/ 3160189 h 3179307"/>
                <a:gd name="connsiteX31" fmla="*/ 459314 w 1559108"/>
                <a:gd name="connsiteY31" fmla="*/ 3100857 h 3179307"/>
                <a:gd name="connsiteX32" fmla="*/ 474685 w 1559108"/>
                <a:gd name="connsiteY32" fmla="*/ 3041645 h 3179307"/>
                <a:gd name="connsiteX33" fmla="*/ 525225 w 1559108"/>
                <a:gd name="connsiteY33" fmla="*/ 2999838 h 3179307"/>
                <a:gd name="connsiteX34" fmla="*/ 604174 w 1559108"/>
                <a:gd name="connsiteY34" fmla="*/ 2890924 h 3179307"/>
                <a:gd name="connsiteX35" fmla="*/ 646460 w 1559108"/>
                <a:gd name="connsiteY35" fmla="*/ 2861019 h 3179307"/>
                <a:gd name="connsiteX36" fmla="*/ 585215 w 1559108"/>
                <a:gd name="connsiteY36" fmla="*/ 2444143 h 3179307"/>
                <a:gd name="connsiteX37" fmla="*/ 744489 w 1559108"/>
                <a:gd name="connsiteY37" fmla="*/ 2444143 h 3179307"/>
                <a:gd name="connsiteX38" fmla="*/ 752265 w 1559108"/>
                <a:gd name="connsiteY38" fmla="*/ 2479909 h 3179307"/>
                <a:gd name="connsiteX39" fmla="*/ 771225 w 1559108"/>
                <a:gd name="connsiteY39" fmla="*/ 2753421 h 3179307"/>
                <a:gd name="connsiteX40" fmla="*/ 764227 w 1559108"/>
                <a:gd name="connsiteY40" fmla="*/ 2851630 h 3179307"/>
                <a:gd name="connsiteX41" fmla="*/ 762971 w 1559108"/>
                <a:gd name="connsiteY41" fmla="*/ 2886857 h 3179307"/>
                <a:gd name="connsiteX42" fmla="*/ 757707 w 1559108"/>
                <a:gd name="connsiteY42" fmla="*/ 2909406 h 3179307"/>
                <a:gd name="connsiteX43" fmla="*/ 742037 w 1559108"/>
                <a:gd name="connsiteY43" fmla="*/ 2920531 h 3179307"/>
                <a:gd name="connsiteX44" fmla="*/ 727623 w 1559108"/>
                <a:gd name="connsiteY44" fmla="*/ 2908389 h 3179307"/>
                <a:gd name="connsiteX45" fmla="*/ 727563 w 1559108"/>
                <a:gd name="connsiteY45" fmla="*/ 2908389 h 3179307"/>
                <a:gd name="connsiteX46" fmla="*/ 652800 w 1559108"/>
                <a:gd name="connsiteY46" fmla="*/ 2848878 h 3179307"/>
                <a:gd name="connsiteX47" fmla="*/ 585215 w 1559108"/>
                <a:gd name="connsiteY47" fmla="*/ 2444143 h 3179307"/>
                <a:gd name="connsiteX48" fmla="*/ 892994 w 1559108"/>
                <a:gd name="connsiteY48" fmla="*/ 2423527 h 3179307"/>
                <a:gd name="connsiteX49" fmla="*/ 935386 w 1559108"/>
                <a:gd name="connsiteY49" fmla="*/ 2437941 h 3179307"/>
                <a:gd name="connsiteX50" fmla="*/ 1066687 w 1559108"/>
                <a:gd name="connsiteY50" fmla="*/ 2428891 h 3179307"/>
                <a:gd name="connsiteX51" fmla="*/ 1062380 w 1559108"/>
                <a:gd name="connsiteY51" fmla="*/ 2500125 h 3179307"/>
                <a:gd name="connsiteX52" fmla="*/ 1034269 w 1559108"/>
                <a:gd name="connsiteY52" fmla="*/ 2688826 h 3179307"/>
                <a:gd name="connsiteX53" fmla="*/ 1016745 w 1559108"/>
                <a:gd name="connsiteY53" fmla="*/ 2833865 h 3179307"/>
                <a:gd name="connsiteX54" fmla="*/ 1011183 w 1559108"/>
                <a:gd name="connsiteY54" fmla="*/ 2865385 h 3179307"/>
                <a:gd name="connsiteX55" fmla="*/ 989711 w 1559108"/>
                <a:gd name="connsiteY55" fmla="*/ 2872144 h 3179307"/>
                <a:gd name="connsiteX56" fmla="*/ 941025 w 1559108"/>
                <a:gd name="connsiteY56" fmla="*/ 2915207 h 3179307"/>
                <a:gd name="connsiteX57" fmla="*/ 927508 w 1559108"/>
                <a:gd name="connsiteY57" fmla="*/ 2940447 h 3179307"/>
                <a:gd name="connsiteX58" fmla="*/ 902209 w 1559108"/>
                <a:gd name="connsiteY58" fmla="*/ 2907791 h 3179307"/>
                <a:gd name="connsiteX59" fmla="*/ 888034 w 1559108"/>
                <a:gd name="connsiteY59" fmla="*/ 2777464 h 3179307"/>
                <a:gd name="connsiteX60" fmla="*/ 885641 w 1559108"/>
                <a:gd name="connsiteY60" fmla="*/ 2455865 h 3179307"/>
                <a:gd name="connsiteX61" fmla="*/ 892938 w 1559108"/>
                <a:gd name="connsiteY61" fmla="*/ 2423508 h 3179307"/>
                <a:gd name="connsiteX62" fmla="*/ 892998 w 1559108"/>
                <a:gd name="connsiteY62" fmla="*/ 2423508 h 3179307"/>
                <a:gd name="connsiteX63" fmla="*/ 892994 w 1559108"/>
                <a:gd name="connsiteY63" fmla="*/ 2423527 h 3179307"/>
                <a:gd name="connsiteX64" fmla="*/ 894912 w 1559108"/>
                <a:gd name="connsiteY64" fmla="*/ 1824749 h 3179307"/>
                <a:gd name="connsiteX65" fmla="*/ 813032 w 1559108"/>
                <a:gd name="connsiteY65" fmla="*/ 1871580 h 3179307"/>
                <a:gd name="connsiteX66" fmla="*/ 817278 w 1559108"/>
                <a:gd name="connsiteY66" fmla="*/ 1877082 h 3179307"/>
                <a:gd name="connsiteX67" fmla="*/ 857531 w 1559108"/>
                <a:gd name="connsiteY67" fmla="*/ 1851962 h 3179307"/>
                <a:gd name="connsiteX68" fmla="*/ 894912 w 1559108"/>
                <a:gd name="connsiteY68" fmla="*/ 1824749 h 3179307"/>
                <a:gd name="connsiteX69" fmla="*/ 902889 w 1559108"/>
                <a:gd name="connsiteY69" fmla="*/ 1598718 h 3179307"/>
                <a:gd name="connsiteX70" fmla="*/ 978467 w 1559108"/>
                <a:gd name="connsiteY70" fmla="*/ 1601716 h 3179307"/>
                <a:gd name="connsiteX71" fmla="*/ 1059928 w 1559108"/>
                <a:gd name="connsiteY71" fmla="*/ 1603930 h 3179307"/>
                <a:gd name="connsiteX72" fmla="*/ 1097310 w 1559108"/>
                <a:gd name="connsiteY72" fmla="*/ 1894308 h 3179307"/>
                <a:gd name="connsiteX73" fmla="*/ 1033971 w 1559108"/>
                <a:gd name="connsiteY73" fmla="*/ 1812009 h 3179307"/>
                <a:gd name="connsiteX74" fmla="*/ 1004903 w 1559108"/>
                <a:gd name="connsiteY74" fmla="*/ 1711408 h 3179307"/>
                <a:gd name="connsiteX75" fmla="*/ 1003826 w 1559108"/>
                <a:gd name="connsiteY75" fmla="*/ 1725763 h 3179307"/>
                <a:gd name="connsiteX76" fmla="*/ 1023683 w 1559108"/>
                <a:gd name="connsiteY76" fmla="*/ 1812786 h 3179307"/>
                <a:gd name="connsiteX77" fmla="*/ 1087381 w 1559108"/>
                <a:gd name="connsiteY77" fmla="*/ 1900528 h 3179307"/>
                <a:gd name="connsiteX78" fmla="*/ 1105085 w 1559108"/>
                <a:gd name="connsiteY78" fmla="*/ 1929955 h 3179307"/>
                <a:gd name="connsiteX79" fmla="*/ 1142167 w 1559108"/>
                <a:gd name="connsiteY79" fmla="*/ 2291507 h 3179307"/>
                <a:gd name="connsiteX80" fmla="*/ 1140971 w 1559108"/>
                <a:gd name="connsiteY80" fmla="*/ 2372191 h 3179307"/>
                <a:gd name="connsiteX81" fmla="*/ 1104308 w 1559108"/>
                <a:gd name="connsiteY81" fmla="*/ 2412623 h 3179307"/>
                <a:gd name="connsiteX82" fmla="*/ 1004126 w 1559108"/>
                <a:gd name="connsiteY82" fmla="*/ 2428472 h 3179307"/>
                <a:gd name="connsiteX83" fmla="*/ 918477 w 1559108"/>
                <a:gd name="connsiteY83" fmla="*/ 2423508 h 3179307"/>
                <a:gd name="connsiteX84" fmla="*/ 872483 w 1559108"/>
                <a:gd name="connsiteY84" fmla="*/ 2411606 h 3179307"/>
                <a:gd name="connsiteX85" fmla="*/ 872304 w 1559108"/>
                <a:gd name="connsiteY85" fmla="*/ 2411426 h 3179307"/>
                <a:gd name="connsiteX86" fmla="*/ 868476 w 1559108"/>
                <a:gd name="connsiteY86" fmla="*/ 2407060 h 3179307"/>
                <a:gd name="connsiteX87" fmla="*/ 841681 w 1559108"/>
                <a:gd name="connsiteY87" fmla="*/ 2307297 h 3179307"/>
                <a:gd name="connsiteX88" fmla="*/ 826130 w 1559108"/>
                <a:gd name="connsiteY88" fmla="*/ 2237857 h 3179307"/>
                <a:gd name="connsiteX89" fmla="*/ 818774 w 1559108"/>
                <a:gd name="connsiteY89" fmla="*/ 2151611 h 3179307"/>
                <a:gd name="connsiteX90" fmla="*/ 813211 w 1559108"/>
                <a:gd name="connsiteY90" fmla="*/ 2032349 h 3179307"/>
                <a:gd name="connsiteX91" fmla="*/ 812972 w 1559108"/>
                <a:gd name="connsiteY91" fmla="*/ 1963688 h 3179307"/>
                <a:gd name="connsiteX92" fmla="*/ 814467 w 1559108"/>
                <a:gd name="connsiteY92" fmla="*/ 1921880 h 3179307"/>
                <a:gd name="connsiteX93" fmla="*/ 785460 w 1559108"/>
                <a:gd name="connsiteY93" fmla="*/ 1880850 h 3179307"/>
                <a:gd name="connsiteX94" fmla="*/ 695804 w 1559108"/>
                <a:gd name="connsiteY94" fmla="*/ 1859379 h 3179307"/>
                <a:gd name="connsiteX95" fmla="*/ 711474 w 1559108"/>
                <a:gd name="connsiteY95" fmla="*/ 1867214 h 3179307"/>
                <a:gd name="connsiteX96" fmla="*/ 785220 w 1559108"/>
                <a:gd name="connsiteY96" fmla="*/ 1891018 h 3179307"/>
                <a:gd name="connsiteX97" fmla="*/ 806393 w 1559108"/>
                <a:gd name="connsiteY97" fmla="*/ 1919428 h 3179307"/>
                <a:gd name="connsiteX98" fmla="*/ 806393 w 1559108"/>
                <a:gd name="connsiteY98" fmla="*/ 1931390 h 3179307"/>
                <a:gd name="connsiteX99" fmla="*/ 808786 w 1559108"/>
                <a:gd name="connsiteY99" fmla="*/ 2142879 h 3179307"/>
                <a:gd name="connsiteX100" fmla="*/ 822004 w 1559108"/>
                <a:gd name="connsiteY100" fmla="*/ 2291507 h 3179307"/>
                <a:gd name="connsiteX101" fmla="*/ 812434 w 1559108"/>
                <a:gd name="connsiteY101" fmla="*/ 2385887 h 3179307"/>
                <a:gd name="connsiteX102" fmla="*/ 750231 w 1559108"/>
                <a:gd name="connsiteY102" fmla="*/ 2431044 h 3179307"/>
                <a:gd name="connsiteX103" fmla="*/ 558958 w 1559108"/>
                <a:gd name="connsiteY103" fmla="*/ 2430865 h 3179307"/>
                <a:gd name="connsiteX104" fmla="*/ 500345 w 1559108"/>
                <a:gd name="connsiteY104" fmla="*/ 2421594 h 3179307"/>
                <a:gd name="connsiteX105" fmla="*/ 465116 w 1559108"/>
                <a:gd name="connsiteY105" fmla="*/ 2369918 h 3179307"/>
                <a:gd name="connsiteX106" fmla="*/ 460930 w 1559108"/>
                <a:gd name="connsiteY106" fmla="*/ 2230859 h 3179307"/>
                <a:gd name="connsiteX107" fmla="*/ 459375 w 1559108"/>
                <a:gd name="connsiteY107" fmla="*/ 2042577 h 3179307"/>
                <a:gd name="connsiteX108" fmla="*/ 459494 w 1559108"/>
                <a:gd name="connsiteY108" fmla="*/ 2024634 h 3179307"/>
                <a:gd name="connsiteX109" fmla="*/ 462006 w 1559108"/>
                <a:gd name="connsiteY109" fmla="*/ 1959321 h 3179307"/>
                <a:gd name="connsiteX110" fmla="*/ 498072 w 1559108"/>
                <a:gd name="connsiteY110" fmla="*/ 1909739 h 3179307"/>
                <a:gd name="connsiteX111" fmla="*/ 539221 w 1559108"/>
                <a:gd name="connsiteY111" fmla="*/ 1755189 h 3179307"/>
                <a:gd name="connsiteX112" fmla="*/ 533180 w 1559108"/>
                <a:gd name="connsiteY112" fmla="*/ 1743945 h 3179307"/>
                <a:gd name="connsiteX113" fmla="*/ 461289 w 1559108"/>
                <a:gd name="connsiteY113" fmla="*/ 1937790 h 3179307"/>
                <a:gd name="connsiteX114" fmla="*/ 475703 w 1559108"/>
                <a:gd name="connsiteY114" fmla="*/ 1621514 h 3179307"/>
                <a:gd name="connsiteX115" fmla="*/ 500883 w 1559108"/>
                <a:gd name="connsiteY115" fmla="*/ 1627016 h 3179307"/>
                <a:gd name="connsiteX116" fmla="*/ 564521 w 1559108"/>
                <a:gd name="connsiteY116" fmla="*/ 1641251 h 3179307"/>
                <a:gd name="connsiteX117" fmla="*/ 685098 w 1559108"/>
                <a:gd name="connsiteY117" fmla="*/ 1661586 h 3179307"/>
                <a:gd name="connsiteX118" fmla="*/ 798319 w 1559108"/>
                <a:gd name="connsiteY118" fmla="*/ 1644361 h 3179307"/>
                <a:gd name="connsiteX119" fmla="*/ 832291 w 1559108"/>
                <a:gd name="connsiteY119" fmla="*/ 1625640 h 3179307"/>
                <a:gd name="connsiteX120" fmla="*/ 902889 w 1559108"/>
                <a:gd name="connsiteY120" fmla="*/ 1598718 h 3179307"/>
                <a:gd name="connsiteX121" fmla="*/ 893536 w 1559108"/>
                <a:gd name="connsiteY121" fmla="*/ 1251169 h 3179307"/>
                <a:gd name="connsiteX122" fmla="*/ 526840 w 1559108"/>
                <a:gd name="connsiteY122" fmla="*/ 1541308 h 3179307"/>
                <a:gd name="connsiteX123" fmla="*/ 563444 w 1559108"/>
                <a:gd name="connsiteY123" fmla="*/ 1503508 h 3179307"/>
                <a:gd name="connsiteX124" fmla="*/ 599809 w 1559108"/>
                <a:gd name="connsiteY124" fmla="*/ 1463914 h 3179307"/>
                <a:gd name="connsiteX125" fmla="*/ 636173 w 1559108"/>
                <a:gd name="connsiteY125" fmla="*/ 1428506 h 3179307"/>
                <a:gd name="connsiteX126" fmla="*/ 674213 w 1559108"/>
                <a:gd name="connsiteY126" fmla="*/ 1394893 h 3179307"/>
                <a:gd name="connsiteX127" fmla="*/ 716379 w 1559108"/>
                <a:gd name="connsiteY127" fmla="*/ 1361519 h 3179307"/>
                <a:gd name="connsiteX128" fmla="*/ 757588 w 1559108"/>
                <a:gd name="connsiteY128" fmla="*/ 1331853 h 3179307"/>
                <a:gd name="connsiteX129" fmla="*/ 800591 w 1559108"/>
                <a:gd name="connsiteY129" fmla="*/ 1304879 h 3179307"/>
                <a:gd name="connsiteX130" fmla="*/ 847124 w 1559108"/>
                <a:gd name="connsiteY130" fmla="*/ 1278084 h 3179307"/>
                <a:gd name="connsiteX131" fmla="*/ 893477 w 1559108"/>
                <a:gd name="connsiteY131" fmla="*/ 1251229 h 3179307"/>
                <a:gd name="connsiteX132" fmla="*/ 854899 w 1559108"/>
                <a:gd name="connsiteY132" fmla="*/ 758872 h 3179307"/>
                <a:gd name="connsiteX133" fmla="*/ 868117 w 1559108"/>
                <a:gd name="connsiteY133" fmla="*/ 831422 h 3179307"/>
                <a:gd name="connsiteX134" fmla="*/ 824755 w 1559108"/>
                <a:gd name="connsiteY134" fmla="*/ 870837 h 3179307"/>
                <a:gd name="connsiteX135" fmla="*/ 695983 w 1559108"/>
                <a:gd name="connsiteY135" fmla="*/ 880885 h 3179307"/>
                <a:gd name="connsiteX136" fmla="*/ 649451 w 1559108"/>
                <a:gd name="connsiteY136" fmla="*/ 855645 h 3179307"/>
                <a:gd name="connsiteX137" fmla="*/ 649391 w 1559108"/>
                <a:gd name="connsiteY137" fmla="*/ 855705 h 3179307"/>
                <a:gd name="connsiteX138" fmla="*/ 639882 w 1559108"/>
                <a:gd name="connsiteY138" fmla="*/ 770415 h 3179307"/>
                <a:gd name="connsiteX139" fmla="*/ 657944 w 1559108"/>
                <a:gd name="connsiteY139" fmla="*/ 833515 h 3179307"/>
                <a:gd name="connsiteX140" fmla="*/ 730972 w 1559108"/>
                <a:gd name="connsiteY140" fmla="*/ 863540 h 3179307"/>
                <a:gd name="connsiteX141" fmla="*/ 824755 w 1559108"/>
                <a:gd name="connsiteY141" fmla="*/ 838659 h 3179307"/>
                <a:gd name="connsiteX142" fmla="*/ 855557 w 1559108"/>
                <a:gd name="connsiteY142" fmla="*/ 771312 h 3179307"/>
                <a:gd name="connsiteX143" fmla="*/ 854899 w 1559108"/>
                <a:gd name="connsiteY143" fmla="*/ 758872 h 3179307"/>
                <a:gd name="connsiteX144" fmla="*/ 1156761 w 1559108"/>
                <a:gd name="connsiteY144" fmla="*/ 725916 h 3179307"/>
                <a:gd name="connsiteX145" fmla="*/ 1177216 w 1559108"/>
                <a:gd name="connsiteY145" fmla="*/ 775080 h 3179307"/>
                <a:gd name="connsiteX146" fmla="*/ 1136306 w 1559108"/>
                <a:gd name="connsiteY146" fmla="*/ 753070 h 3179307"/>
                <a:gd name="connsiteX147" fmla="*/ 1156761 w 1559108"/>
                <a:gd name="connsiteY147" fmla="*/ 725916 h 3179307"/>
                <a:gd name="connsiteX148" fmla="*/ 658542 w 1559108"/>
                <a:gd name="connsiteY148" fmla="*/ 703069 h 3179307"/>
                <a:gd name="connsiteX149" fmla="*/ 837852 w 1559108"/>
                <a:gd name="connsiteY149" fmla="*/ 710545 h 3179307"/>
                <a:gd name="connsiteX150" fmla="*/ 847901 w 1559108"/>
                <a:gd name="connsiteY150" fmla="*/ 790093 h 3179307"/>
                <a:gd name="connsiteX151" fmla="*/ 834563 w 1559108"/>
                <a:gd name="connsiteY151" fmla="*/ 818443 h 3179307"/>
                <a:gd name="connsiteX152" fmla="*/ 684738 w 1559108"/>
                <a:gd name="connsiteY152" fmla="*/ 840812 h 3179307"/>
                <a:gd name="connsiteX153" fmla="*/ 684679 w 1559108"/>
                <a:gd name="connsiteY153" fmla="*/ 840812 h 3179307"/>
                <a:gd name="connsiteX154" fmla="*/ 650587 w 1559108"/>
                <a:gd name="connsiteY154" fmla="*/ 770535 h 3179307"/>
                <a:gd name="connsiteX155" fmla="*/ 658542 w 1559108"/>
                <a:gd name="connsiteY155" fmla="*/ 703069 h 3179307"/>
                <a:gd name="connsiteX156" fmla="*/ 355544 w 1559108"/>
                <a:gd name="connsiteY156" fmla="*/ 672027 h 3179307"/>
                <a:gd name="connsiteX157" fmla="*/ 390055 w 1559108"/>
                <a:gd name="connsiteY157" fmla="*/ 715210 h 3179307"/>
                <a:gd name="connsiteX158" fmla="*/ 384432 w 1559108"/>
                <a:gd name="connsiteY158" fmla="*/ 726036 h 3179307"/>
                <a:gd name="connsiteX159" fmla="*/ 357159 w 1559108"/>
                <a:gd name="connsiteY159" fmla="*/ 737459 h 3179307"/>
                <a:gd name="connsiteX160" fmla="*/ 357219 w 1559108"/>
                <a:gd name="connsiteY160" fmla="*/ 737519 h 3179307"/>
                <a:gd name="connsiteX161" fmla="*/ 342206 w 1559108"/>
                <a:gd name="connsiteY161" fmla="*/ 708212 h 3179307"/>
                <a:gd name="connsiteX162" fmla="*/ 355544 w 1559108"/>
                <a:gd name="connsiteY162" fmla="*/ 672027 h 3179307"/>
                <a:gd name="connsiteX163" fmla="*/ 924398 w 1559108"/>
                <a:gd name="connsiteY163" fmla="*/ 591104 h 3179307"/>
                <a:gd name="connsiteX164" fmla="*/ 894972 w 1559108"/>
                <a:gd name="connsiteY164" fmla="*/ 637876 h 3179307"/>
                <a:gd name="connsiteX165" fmla="*/ 924398 w 1559108"/>
                <a:gd name="connsiteY165" fmla="*/ 591104 h 3179307"/>
                <a:gd name="connsiteX166" fmla="*/ 489758 w 1559108"/>
                <a:gd name="connsiteY166" fmla="*/ 575494 h 3179307"/>
                <a:gd name="connsiteX167" fmla="*/ 549628 w 1559108"/>
                <a:gd name="connsiteY167" fmla="*/ 647446 h 3179307"/>
                <a:gd name="connsiteX168" fmla="*/ 605251 w 1559108"/>
                <a:gd name="connsiteY168" fmla="*/ 724541 h 3179307"/>
                <a:gd name="connsiteX169" fmla="*/ 636353 w 1559108"/>
                <a:gd name="connsiteY169" fmla="*/ 750798 h 3179307"/>
                <a:gd name="connsiteX170" fmla="*/ 626185 w 1559108"/>
                <a:gd name="connsiteY170" fmla="*/ 770296 h 3179307"/>
                <a:gd name="connsiteX171" fmla="*/ 640420 w 1559108"/>
                <a:gd name="connsiteY171" fmla="*/ 860788 h 3179307"/>
                <a:gd name="connsiteX172" fmla="*/ 700290 w 1559108"/>
                <a:gd name="connsiteY172" fmla="*/ 892189 h 3179307"/>
                <a:gd name="connsiteX173" fmla="*/ 824037 w 1559108"/>
                <a:gd name="connsiteY173" fmla="*/ 881543 h 3179307"/>
                <a:gd name="connsiteX174" fmla="*/ 884326 w 1559108"/>
                <a:gd name="connsiteY174" fmla="*/ 789196 h 3179307"/>
                <a:gd name="connsiteX175" fmla="*/ 873560 w 1559108"/>
                <a:gd name="connsiteY175" fmla="*/ 753848 h 3179307"/>
                <a:gd name="connsiteX176" fmla="*/ 1005202 w 1559108"/>
                <a:gd name="connsiteY176" fmla="*/ 660185 h 3179307"/>
                <a:gd name="connsiteX177" fmla="*/ 1051854 w 1559108"/>
                <a:gd name="connsiteY177" fmla="*/ 609107 h 3179307"/>
                <a:gd name="connsiteX178" fmla="*/ 1110827 w 1559108"/>
                <a:gd name="connsiteY178" fmla="*/ 727890 h 3179307"/>
                <a:gd name="connsiteX179" fmla="*/ 1132478 w 1559108"/>
                <a:gd name="connsiteY179" fmla="*/ 767126 h 3179307"/>
                <a:gd name="connsiteX180" fmla="*/ 1189955 w 1559108"/>
                <a:gd name="connsiteY180" fmla="*/ 786085 h 3179307"/>
                <a:gd name="connsiteX181" fmla="*/ 1166211 w 1559108"/>
                <a:gd name="connsiteY181" fmla="*/ 717543 h 3179307"/>
                <a:gd name="connsiteX182" fmla="*/ 1199764 w 1559108"/>
                <a:gd name="connsiteY182" fmla="*/ 796014 h 3179307"/>
                <a:gd name="connsiteX183" fmla="*/ 1181403 w 1559108"/>
                <a:gd name="connsiteY183" fmla="*/ 819280 h 3179307"/>
                <a:gd name="connsiteX184" fmla="*/ 1102334 w 1559108"/>
                <a:gd name="connsiteY184" fmla="*/ 865394 h 3179307"/>
                <a:gd name="connsiteX185" fmla="*/ 1001912 w 1559108"/>
                <a:gd name="connsiteY185" fmla="*/ 990876 h 3179307"/>
                <a:gd name="connsiteX186" fmla="*/ 1000656 w 1559108"/>
                <a:gd name="connsiteY186" fmla="*/ 1004632 h 3179307"/>
                <a:gd name="connsiteX187" fmla="*/ 1026016 w 1559108"/>
                <a:gd name="connsiteY187" fmla="*/ 973351 h 3179307"/>
                <a:gd name="connsiteX188" fmla="*/ 1034868 w 1559108"/>
                <a:gd name="connsiteY188" fmla="*/ 1197280 h 3179307"/>
                <a:gd name="connsiteX189" fmla="*/ 1049461 w 1559108"/>
                <a:gd name="connsiteY189" fmla="*/ 1324676 h 3179307"/>
                <a:gd name="connsiteX190" fmla="*/ 1070873 w 1559108"/>
                <a:gd name="connsiteY190" fmla="*/ 1535447 h 3179307"/>
                <a:gd name="connsiteX191" fmla="*/ 1070754 w 1559108"/>
                <a:gd name="connsiteY191" fmla="*/ 1559371 h 3179307"/>
                <a:gd name="connsiteX192" fmla="*/ 1030382 w 1559108"/>
                <a:gd name="connsiteY192" fmla="*/ 1598606 h 3179307"/>
                <a:gd name="connsiteX193" fmla="*/ 965308 w 1559108"/>
                <a:gd name="connsiteY193" fmla="*/ 1590472 h 3179307"/>
                <a:gd name="connsiteX194" fmla="*/ 841442 w 1559108"/>
                <a:gd name="connsiteY194" fmla="*/ 1610150 h 3179307"/>
                <a:gd name="connsiteX195" fmla="*/ 807589 w 1559108"/>
                <a:gd name="connsiteY195" fmla="*/ 1629170 h 3179307"/>
                <a:gd name="connsiteX196" fmla="*/ 671820 w 1559108"/>
                <a:gd name="connsiteY196" fmla="*/ 1650880 h 3179307"/>
                <a:gd name="connsiteX197" fmla="*/ 539400 w 1559108"/>
                <a:gd name="connsiteY197" fmla="*/ 1629110 h 3179307"/>
                <a:gd name="connsiteX198" fmla="*/ 510871 w 1559108"/>
                <a:gd name="connsiteY198" fmla="*/ 1620975 h 3179307"/>
                <a:gd name="connsiteX199" fmla="*/ 510931 w 1559108"/>
                <a:gd name="connsiteY199" fmla="*/ 1620916 h 3179307"/>
                <a:gd name="connsiteX200" fmla="*/ 470738 w 1559108"/>
                <a:gd name="connsiteY200" fmla="*/ 1611346 h 3179307"/>
                <a:gd name="connsiteX201" fmla="*/ 453333 w 1559108"/>
                <a:gd name="connsiteY201" fmla="*/ 1588379 h 3179307"/>
                <a:gd name="connsiteX202" fmla="*/ 456862 w 1559108"/>
                <a:gd name="connsiteY202" fmla="*/ 1473185 h 3179307"/>
                <a:gd name="connsiteX203" fmla="*/ 459494 w 1559108"/>
                <a:gd name="connsiteY203" fmla="*/ 1399199 h 3179307"/>
                <a:gd name="connsiteX204" fmla="*/ 479112 w 1559108"/>
                <a:gd name="connsiteY204" fmla="*/ 1284603 h 3179307"/>
                <a:gd name="connsiteX205" fmla="*/ 479650 w 1559108"/>
                <a:gd name="connsiteY205" fmla="*/ 1213429 h 3179307"/>
                <a:gd name="connsiteX206" fmla="*/ 479112 w 1559108"/>
                <a:gd name="connsiteY206" fmla="*/ 1165641 h 3179307"/>
                <a:gd name="connsiteX207" fmla="*/ 483418 w 1559108"/>
                <a:gd name="connsiteY207" fmla="*/ 1022395 h 3179307"/>
                <a:gd name="connsiteX208" fmla="*/ 489399 w 1559108"/>
                <a:gd name="connsiteY208" fmla="*/ 998113 h 3179307"/>
                <a:gd name="connsiteX209" fmla="*/ 505010 w 1559108"/>
                <a:gd name="connsiteY209" fmla="*/ 1082325 h 3179307"/>
                <a:gd name="connsiteX210" fmla="*/ 506565 w 1559108"/>
                <a:gd name="connsiteY210" fmla="*/ 1033999 h 3179307"/>
                <a:gd name="connsiteX211" fmla="*/ 445917 w 1559108"/>
                <a:gd name="connsiteY211" fmla="*/ 886686 h 3179307"/>
                <a:gd name="connsiteX212" fmla="*/ 395976 w 1559108"/>
                <a:gd name="connsiteY212" fmla="*/ 815931 h 3179307"/>
                <a:gd name="connsiteX213" fmla="*/ 352673 w 1559108"/>
                <a:gd name="connsiteY213" fmla="*/ 770774 h 3179307"/>
                <a:gd name="connsiteX214" fmla="*/ 329168 w 1559108"/>
                <a:gd name="connsiteY214" fmla="*/ 691645 h 3179307"/>
                <a:gd name="connsiteX215" fmla="*/ 340651 w 1559108"/>
                <a:gd name="connsiteY215" fmla="*/ 661740 h 3179307"/>
                <a:gd name="connsiteX216" fmla="*/ 346513 w 1559108"/>
                <a:gd name="connsiteY216" fmla="*/ 663295 h 3179307"/>
                <a:gd name="connsiteX217" fmla="*/ 341847 w 1559108"/>
                <a:gd name="connsiteY217" fmla="*/ 679265 h 3179307"/>
                <a:gd name="connsiteX218" fmla="*/ 334311 w 1559108"/>
                <a:gd name="connsiteY218" fmla="*/ 722507 h 3179307"/>
                <a:gd name="connsiteX219" fmla="*/ 356381 w 1559108"/>
                <a:gd name="connsiteY219" fmla="*/ 748286 h 3179307"/>
                <a:gd name="connsiteX220" fmla="*/ 385808 w 1559108"/>
                <a:gd name="connsiteY220" fmla="*/ 739135 h 3179307"/>
                <a:gd name="connsiteX221" fmla="*/ 395198 w 1559108"/>
                <a:gd name="connsiteY221" fmla="*/ 727591 h 3179307"/>
                <a:gd name="connsiteX222" fmla="*/ 452855 w 1559108"/>
                <a:gd name="connsiteY222" fmla="*/ 644335 h 3179307"/>
                <a:gd name="connsiteX223" fmla="*/ 471875 w 1559108"/>
                <a:gd name="connsiteY223" fmla="*/ 607313 h 3179307"/>
                <a:gd name="connsiteX224" fmla="*/ 489758 w 1559108"/>
                <a:gd name="connsiteY224" fmla="*/ 575494 h 3179307"/>
                <a:gd name="connsiteX225" fmla="*/ 577918 w 1559108"/>
                <a:gd name="connsiteY225" fmla="*/ 573640 h 3179307"/>
                <a:gd name="connsiteX226" fmla="*/ 606507 w 1559108"/>
                <a:gd name="connsiteY226" fmla="*/ 633450 h 3179307"/>
                <a:gd name="connsiteX227" fmla="*/ 577918 w 1559108"/>
                <a:gd name="connsiteY227" fmla="*/ 573640 h 3179307"/>
                <a:gd name="connsiteX228" fmla="*/ 585693 w 1559108"/>
                <a:gd name="connsiteY228" fmla="*/ 563371 h 3179307"/>
                <a:gd name="connsiteX229" fmla="*/ 585753 w 1559108"/>
                <a:gd name="connsiteY229" fmla="*/ 563412 h 3179307"/>
                <a:gd name="connsiteX230" fmla="*/ 585693 w 1559108"/>
                <a:gd name="connsiteY230" fmla="*/ 563412 h 3179307"/>
                <a:gd name="connsiteX231" fmla="*/ 942342 w 1559108"/>
                <a:gd name="connsiteY231" fmla="*/ 474475 h 3179307"/>
                <a:gd name="connsiteX232" fmla="*/ 953765 w 1559108"/>
                <a:gd name="connsiteY232" fmla="*/ 533687 h 3179307"/>
                <a:gd name="connsiteX233" fmla="*/ 905319 w 1559108"/>
                <a:gd name="connsiteY233" fmla="*/ 584167 h 3179307"/>
                <a:gd name="connsiteX234" fmla="*/ 942342 w 1559108"/>
                <a:gd name="connsiteY234" fmla="*/ 474475 h 3179307"/>
                <a:gd name="connsiteX235" fmla="*/ 570920 w 1559108"/>
                <a:gd name="connsiteY235" fmla="*/ 462632 h 3179307"/>
                <a:gd name="connsiteX236" fmla="*/ 580550 w 1559108"/>
                <a:gd name="connsiteY236" fmla="*/ 473218 h 3179307"/>
                <a:gd name="connsiteX237" fmla="*/ 585948 w 1559108"/>
                <a:gd name="connsiteY237" fmla="*/ 517485 h 3179307"/>
                <a:gd name="connsiteX238" fmla="*/ 585693 w 1559108"/>
                <a:gd name="connsiteY238" fmla="*/ 563371 h 3179307"/>
                <a:gd name="connsiteX239" fmla="*/ 567526 w 1559108"/>
                <a:gd name="connsiteY239" fmla="*/ 550818 h 3179307"/>
                <a:gd name="connsiteX240" fmla="*/ 552260 w 1559108"/>
                <a:gd name="connsiteY240" fmla="*/ 497023 h 3179307"/>
                <a:gd name="connsiteX241" fmla="*/ 570920 w 1559108"/>
                <a:gd name="connsiteY241" fmla="*/ 462632 h 3179307"/>
                <a:gd name="connsiteX242" fmla="*/ 792936 w 1559108"/>
                <a:gd name="connsiteY242" fmla="*/ 370943 h 3179307"/>
                <a:gd name="connsiteX243" fmla="*/ 834863 w 1559108"/>
                <a:gd name="connsiteY243" fmla="*/ 381888 h 3179307"/>
                <a:gd name="connsiteX244" fmla="*/ 844552 w 1559108"/>
                <a:gd name="connsiteY244" fmla="*/ 401745 h 3179307"/>
                <a:gd name="connsiteX245" fmla="*/ 857172 w 1559108"/>
                <a:gd name="connsiteY245" fmla="*/ 394628 h 3179307"/>
                <a:gd name="connsiteX246" fmla="*/ 887376 w 1559108"/>
                <a:gd name="connsiteY246" fmla="*/ 403061 h 3179307"/>
                <a:gd name="connsiteX247" fmla="*/ 891204 w 1559108"/>
                <a:gd name="connsiteY247" fmla="*/ 417356 h 3179307"/>
                <a:gd name="connsiteX248" fmla="*/ 906396 w 1559108"/>
                <a:gd name="connsiteY248" fmla="*/ 417356 h 3179307"/>
                <a:gd name="connsiteX249" fmla="*/ 893237 w 1559108"/>
                <a:gd name="connsiteY249" fmla="*/ 586080 h 3179307"/>
                <a:gd name="connsiteX250" fmla="*/ 893118 w 1559108"/>
                <a:gd name="connsiteY250" fmla="*/ 586080 h 3179307"/>
                <a:gd name="connsiteX251" fmla="*/ 891682 w 1559108"/>
                <a:gd name="connsiteY251" fmla="*/ 591822 h 3179307"/>
                <a:gd name="connsiteX252" fmla="*/ 789826 w 1559108"/>
                <a:gd name="connsiteY252" fmla="*/ 728249 h 3179307"/>
                <a:gd name="connsiteX253" fmla="*/ 702503 w 1559108"/>
                <a:gd name="connsiteY253" fmla="*/ 723883 h 3179307"/>
                <a:gd name="connsiteX254" fmla="*/ 603936 w 1559108"/>
                <a:gd name="connsiteY254" fmla="*/ 598939 h 3179307"/>
                <a:gd name="connsiteX255" fmla="*/ 599031 w 1559108"/>
                <a:gd name="connsiteY255" fmla="*/ 581774 h 3179307"/>
                <a:gd name="connsiteX256" fmla="*/ 589342 w 1559108"/>
                <a:gd name="connsiteY256" fmla="*/ 409820 h 3179307"/>
                <a:gd name="connsiteX257" fmla="*/ 607464 w 1559108"/>
                <a:gd name="connsiteY257" fmla="*/ 420227 h 3179307"/>
                <a:gd name="connsiteX258" fmla="*/ 617094 w 1559108"/>
                <a:gd name="connsiteY258" fmla="*/ 395346 h 3179307"/>
                <a:gd name="connsiteX259" fmla="*/ 640061 w 1559108"/>
                <a:gd name="connsiteY259" fmla="*/ 401984 h 3179307"/>
                <a:gd name="connsiteX260" fmla="*/ 662310 w 1559108"/>
                <a:gd name="connsiteY260" fmla="*/ 387151 h 3179307"/>
                <a:gd name="connsiteX261" fmla="*/ 719429 w 1559108"/>
                <a:gd name="connsiteY261" fmla="*/ 392534 h 3179307"/>
                <a:gd name="connsiteX262" fmla="*/ 740721 w 1559108"/>
                <a:gd name="connsiteY262" fmla="*/ 379556 h 3179307"/>
                <a:gd name="connsiteX263" fmla="*/ 756810 w 1559108"/>
                <a:gd name="connsiteY263" fmla="*/ 396602 h 3179307"/>
                <a:gd name="connsiteX264" fmla="*/ 792936 w 1559108"/>
                <a:gd name="connsiteY264" fmla="*/ 370943 h 3179307"/>
                <a:gd name="connsiteX265" fmla="*/ 761774 w 1559108"/>
                <a:gd name="connsiteY265" fmla="*/ 190436 h 3179307"/>
                <a:gd name="connsiteX266" fmla="*/ 773138 w 1559108"/>
                <a:gd name="connsiteY266" fmla="*/ 202877 h 3179307"/>
                <a:gd name="connsiteX267" fmla="*/ 792158 w 1559108"/>
                <a:gd name="connsiteY267" fmla="*/ 200664 h 3179307"/>
                <a:gd name="connsiteX268" fmla="*/ 832470 w 1559108"/>
                <a:gd name="connsiteY268" fmla="*/ 204671 h 3179307"/>
                <a:gd name="connsiteX269" fmla="*/ 858547 w 1559108"/>
                <a:gd name="connsiteY269" fmla="*/ 213044 h 3179307"/>
                <a:gd name="connsiteX270" fmla="*/ 887974 w 1559108"/>
                <a:gd name="connsiteY270" fmla="*/ 220102 h 3179307"/>
                <a:gd name="connsiteX271" fmla="*/ 883129 w 1559108"/>
                <a:gd name="connsiteY271" fmla="*/ 233021 h 3179307"/>
                <a:gd name="connsiteX272" fmla="*/ 887974 w 1559108"/>
                <a:gd name="connsiteY272" fmla="*/ 236370 h 3179307"/>
                <a:gd name="connsiteX273" fmla="*/ 946648 w 1559108"/>
                <a:gd name="connsiteY273" fmla="*/ 292173 h 3179307"/>
                <a:gd name="connsiteX274" fmla="*/ 958191 w 1559108"/>
                <a:gd name="connsiteY274" fmla="*/ 346541 h 3179307"/>
                <a:gd name="connsiteX275" fmla="*/ 953945 w 1559108"/>
                <a:gd name="connsiteY275" fmla="*/ 441459 h 3179307"/>
                <a:gd name="connsiteX276" fmla="*/ 920750 w 1559108"/>
                <a:gd name="connsiteY276" fmla="*/ 472740 h 3179307"/>
                <a:gd name="connsiteX277" fmla="*/ 913812 w 1559108"/>
                <a:gd name="connsiteY277" fmla="*/ 394448 h 3179307"/>
                <a:gd name="connsiteX278" fmla="*/ 896886 w 1559108"/>
                <a:gd name="connsiteY278" fmla="*/ 381470 h 3179307"/>
                <a:gd name="connsiteX279" fmla="*/ 873320 w 1559108"/>
                <a:gd name="connsiteY279" fmla="*/ 395166 h 3179307"/>
                <a:gd name="connsiteX280" fmla="*/ 871586 w 1559108"/>
                <a:gd name="connsiteY280" fmla="*/ 362151 h 3179307"/>
                <a:gd name="connsiteX281" fmla="*/ 852806 w 1559108"/>
                <a:gd name="connsiteY281" fmla="*/ 381828 h 3179307"/>
                <a:gd name="connsiteX282" fmla="*/ 849337 w 1559108"/>
                <a:gd name="connsiteY282" fmla="*/ 378898 h 3179307"/>
                <a:gd name="connsiteX283" fmla="*/ 846825 w 1559108"/>
                <a:gd name="connsiteY283" fmla="*/ 351923 h 3179307"/>
                <a:gd name="connsiteX284" fmla="*/ 816740 w 1559108"/>
                <a:gd name="connsiteY284" fmla="*/ 383922 h 3179307"/>
                <a:gd name="connsiteX285" fmla="*/ 801548 w 1559108"/>
                <a:gd name="connsiteY285" fmla="*/ 347916 h 3179307"/>
                <a:gd name="connsiteX286" fmla="*/ 758066 w 1559108"/>
                <a:gd name="connsiteY286" fmla="*/ 386972 h 3179307"/>
                <a:gd name="connsiteX287" fmla="*/ 749992 w 1559108"/>
                <a:gd name="connsiteY287" fmla="*/ 353658 h 3179307"/>
                <a:gd name="connsiteX288" fmla="*/ 716498 w 1559108"/>
                <a:gd name="connsiteY288" fmla="*/ 386613 h 3179307"/>
                <a:gd name="connsiteX289" fmla="*/ 703759 w 1559108"/>
                <a:gd name="connsiteY289" fmla="*/ 362869 h 3179307"/>
                <a:gd name="connsiteX290" fmla="*/ 683962 w 1559108"/>
                <a:gd name="connsiteY290" fmla="*/ 388049 h 3179307"/>
                <a:gd name="connsiteX291" fmla="*/ 662430 w 1559108"/>
                <a:gd name="connsiteY291" fmla="*/ 362211 h 3179307"/>
                <a:gd name="connsiteX292" fmla="*/ 636054 w 1559108"/>
                <a:gd name="connsiteY292" fmla="*/ 400429 h 3179307"/>
                <a:gd name="connsiteX293" fmla="*/ 616137 w 1559108"/>
                <a:gd name="connsiteY293" fmla="*/ 371123 h 3179307"/>
                <a:gd name="connsiteX294" fmla="*/ 601124 w 1559108"/>
                <a:gd name="connsiteY294" fmla="*/ 399532 h 3179307"/>
                <a:gd name="connsiteX295" fmla="*/ 585933 w 1559108"/>
                <a:gd name="connsiteY295" fmla="*/ 357845 h 3179307"/>
                <a:gd name="connsiteX296" fmla="*/ 579653 w 1559108"/>
                <a:gd name="connsiteY296" fmla="*/ 452644 h 3179307"/>
                <a:gd name="connsiteX297" fmla="*/ 579653 w 1559108"/>
                <a:gd name="connsiteY297" fmla="*/ 452763 h 3179307"/>
                <a:gd name="connsiteX298" fmla="*/ 559915 w 1559108"/>
                <a:gd name="connsiteY298" fmla="*/ 443493 h 3179307"/>
                <a:gd name="connsiteX299" fmla="*/ 562308 w 1559108"/>
                <a:gd name="connsiteY299" fmla="*/ 319088 h 3179307"/>
                <a:gd name="connsiteX300" fmla="*/ 579712 w 1559108"/>
                <a:gd name="connsiteY300" fmla="*/ 286730 h 3179307"/>
                <a:gd name="connsiteX301" fmla="*/ 569963 w 1559108"/>
                <a:gd name="connsiteY301" fmla="*/ 278596 h 3179307"/>
                <a:gd name="connsiteX302" fmla="*/ 600108 w 1559108"/>
                <a:gd name="connsiteY302" fmla="*/ 254313 h 3179307"/>
                <a:gd name="connsiteX303" fmla="*/ 618290 w 1559108"/>
                <a:gd name="connsiteY303" fmla="*/ 244624 h 3179307"/>
                <a:gd name="connsiteX304" fmla="*/ 629953 w 1559108"/>
                <a:gd name="connsiteY304" fmla="*/ 221178 h 3179307"/>
                <a:gd name="connsiteX305" fmla="*/ 736116 w 1559108"/>
                <a:gd name="connsiteY305" fmla="*/ 191871 h 3179307"/>
                <a:gd name="connsiteX306" fmla="*/ 752085 w 1559108"/>
                <a:gd name="connsiteY306" fmla="*/ 200783 h 3179307"/>
                <a:gd name="connsiteX307" fmla="*/ 761774 w 1559108"/>
                <a:gd name="connsiteY307" fmla="*/ 190436 h 3179307"/>
                <a:gd name="connsiteX308" fmla="*/ 1506470 w 1559108"/>
                <a:gd name="connsiteY308" fmla="*/ 24822 h 3179307"/>
                <a:gd name="connsiteX309" fmla="*/ 1542177 w 1559108"/>
                <a:gd name="connsiteY309" fmla="*/ 51258 h 3179307"/>
                <a:gd name="connsiteX310" fmla="*/ 1539127 w 1559108"/>
                <a:gd name="connsiteY310" fmla="*/ 104489 h 3179307"/>
                <a:gd name="connsiteX311" fmla="*/ 1522440 w 1559108"/>
                <a:gd name="connsiteY311" fmla="*/ 161727 h 3179307"/>
                <a:gd name="connsiteX312" fmla="*/ 1493850 w 1559108"/>
                <a:gd name="connsiteY312" fmla="*/ 201023 h 3179307"/>
                <a:gd name="connsiteX313" fmla="*/ 1481470 w 1559108"/>
                <a:gd name="connsiteY313" fmla="*/ 216813 h 3179307"/>
                <a:gd name="connsiteX314" fmla="*/ 1293068 w 1559108"/>
                <a:gd name="connsiteY314" fmla="*/ 496425 h 3179307"/>
                <a:gd name="connsiteX315" fmla="*/ 1201977 w 1559108"/>
                <a:gd name="connsiteY315" fmla="*/ 636381 h 3179307"/>
                <a:gd name="connsiteX316" fmla="*/ 1149045 w 1559108"/>
                <a:gd name="connsiteY316" fmla="*/ 719457 h 3179307"/>
                <a:gd name="connsiteX317" fmla="*/ 1130264 w 1559108"/>
                <a:gd name="connsiteY317" fmla="*/ 741467 h 3179307"/>
                <a:gd name="connsiteX318" fmla="*/ 1066148 w 1559108"/>
                <a:gd name="connsiteY318" fmla="*/ 612038 h 3179307"/>
                <a:gd name="connsiteX319" fmla="*/ 1135946 w 1559108"/>
                <a:gd name="connsiteY319" fmla="*/ 532909 h 3179307"/>
                <a:gd name="connsiteX320" fmla="*/ 1228533 w 1559108"/>
                <a:gd name="connsiteY320" fmla="*/ 397260 h 3179307"/>
                <a:gd name="connsiteX321" fmla="*/ 1340078 w 1559108"/>
                <a:gd name="connsiteY321" fmla="*/ 261311 h 3179307"/>
                <a:gd name="connsiteX322" fmla="*/ 1442055 w 1559108"/>
                <a:gd name="connsiteY322" fmla="*/ 160950 h 3179307"/>
                <a:gd name="connsiteX323" fmla="*/ 1435296 w 1559108"/>
                <a:gd name="connsiteY323" fmla="*/ 131105 h 3179307"/>
                <a:gd name="connsiteX324" fmla="*/ 1450787 w 1559108"/>
                <a:gd name="connsiteY324" fmla="*/ 136667 h 3179307"/>
                <a:gd name="connsiteX325" fmla="*/ 1470106 w 1559108"/>
                <a:gd name="connsiteY325" fmla="*/ 178654 h 3179307"/>
                <a:gd name="connsiteX326" fmla="*/ 1464364 w 1559108"/>
                <a:gd name="connsiteY326" fmla="*/ 156404 h 3179307"/>
                <a:gd name="connsiteX327" fmla="*/ 1467773 w 1559108"/>
                <a:gd name="connsiteY327" fmla="*/ 117109 h 3179307"/>
                <a:gd name="connsiteX328" fmla="*/ 1501566 w 1559108"/>
                <a:gd name="connsiteY328" fmla="*/ 68304 h 3179307"/>
                <a:gd name="connsiteX329" fmla="*/ 1485477 w 1559108"/>
                <a:gd name="connsiteY329" fmla="*/ 45576 h 3179307"/>
                <a:gd name="connsiteX330" fmla="*/ 1459459 w 1559108"/>
                <a:gd name="connsiteY330" fmla="*/ 72311 h 3179307"/>
                <a:gd name="connsiteX331" fmla="*/ 1439543 w 1559108"/>
                <a:gd name="connsiteY331" fmla="*/ 75840 h 3179307"/>
                <a:gd name="connsiteX332" fmla="*/ 1439603 w 1559108"/>
                <a:gd name="connsiteY332" fmla="*/ 57598 h 3179307"/>
                <a:gd name="connsiteX333" fmla="*/ 1494568 w 1559108"/>
                <a:gd name="connsiteY333" fmla="*/ 25241 h 3179307"/>
                <a:gd name="connsiteX334" fmla="*/ 1506470 w 1559108"/>
                <a:gd name="connsiteY334" fmla="*/ 24822 h 3179307"/>
                <a:gd name="connsiteX335" fmla="*/ 49196 w 1559108"/>
                <a:gd name="connsiteY335" fmla="*/ 20935 h 3179307"/>
                <a:gd name="connsiteX336" fmla="*/ 105657 w 1559108"/>
                <a:gd name="connsiteY336" fmla="*/ 51677 h 3179307"/>
                <a:gd name="connsiteX337" fmla="*/ 96386 w 1559108"/>
                <a:gd name="connsiteY337" fmla="*/ 73687 h 3179307"/>
                <a:gd name="connsiteX338" fmla="*/ 58706 w 1559108"/>
                <a:gd name="connsiteY338" fmla="*/ 42526 h 3179307"/>
                <a:gd name="connsiteX339" fmla="*/ 42198 w 1559108"/>
                <a:gd name="connsiteY339" fmla="*/ 64536 h 3179307"/>
                <a:gd name="connsiteX340" fmla="*/ 47223 w 1559108"/>
                <a:gd name="connsiteY340" fmla="*/ 72910 h 3179307"/>
                <a:gd name="connsiteX341" fmla="*/ 56373 w 1559108"/>
                <a:gd name="connsiteY341" fmla="*/ 80565 h 3179307"/>
                <a:gd name="connsiteX342" fmla="*/ 90705 w 1559108"/>
                <a:gd name="connsiteY342" fmla="*/ 168127 h 3179307"/>
                <a:gd name="connsiteX343" fmla="*/ 99437 w 1559108"/>
                <a:gd name="connsiteY343" fmla="*/ 149826 h 3179307"/>
                <a:gd name="connsiteX344" fmla="*/ 104820 w 1559108"/>
                <a:gd name="connsiteY344" fmla="*/ 128055 h 3179307"/>
                <a:gd name="connsiteX345" fmla="*/ 111698 w 1559108"/>
                <a:gd name="connsiteY345" fmla="*/ 130746 h 3179307"/>
                <a:gd name="connsiteX346" fmla="*/ 128504 w 1559108"/>
                <a:gd name="connsiteY346" fmla="*/ 165496 h 3179307"/>
                <a:gd name="connsiteX347" fmla="*/ 215947 w 1559108"/>
                <a:gd name="connsiteY347" fmla="*/ 251383 h 3179307"/>
                <a:gd name="connsiteX348" fmla="*/ 285745 w 1559108"/>
                <a:gd name="connsiteY348" fmla="*/ 336732 h 3179307"/>
                <a:gd name="connsiteX349" fmla="*/ 469841 w 1559108"/>
                <a:gd name="connsiteY349" fmla="*/ 580040 h 3179307"/>
                <a:gd name="connsiteX350" fmla="*/ 395736 w 1559108"/>
                <a:gd name="connsiteY350" fmla="*/ 703907 h 3179307"/>
                <a:gd name="connsiteX351" fmla="*/ 395677 w 1559108"/>
                <a:gd name="connsiteY351" fmla="*/ 703847 h 3179307"/>
                <a:gd name="connsiteX352" fmla="*/ 341369 w 1559108"/>
                <a:gd name="connsiteY352" fmla="*/ 626931 h 3179307"/>
                <a:gd name="connsiteX353" fmla="*/ 209487 w 1559108"/>
                <a:gd name="connsiteY353" fmla="*/ 421244 h 3179307"/>
                <a:gd name="connsiteX354" fmla="*/ 87714 w 1559108"/>
                <a:gd name="connsiteY354" fmla="*/ 222973 h 3179307"/>
                <a:gd name="connsiteX355" fmla="*/ 48299 w 1559108"/>
                <a:gd name="connsiteY355" fmla="*/ 180389 h 3179307"/>
                <a:gd name="connsiteX356" fmla="*/ 34722 w 1559108"/>
                <a:gd name="connsiteY356" fmla="*/ 165615 h 3179307"/>
                <a:gd name="connsiteX357" fmla="*/ 3322 w 1559108"/>
                <a:gd name="connsiteY357" fmla="*/ 85111 h 3179307"/>
                <a:gd name="connsiteX358" fmla="*/ 391 w 1559108"/>
                <a:gd name="connsiteY358" fmla="*/ 52694 h 3179307"/>
                <a:gd name="connsiteX359" fmla="*/ 34303 w 1559108"/>
                <a:gd name="connsiteY359" fmla="*/ 22071 h 3179307"/>
                <a:gd name="connsiteX360" fmla="*/ 49196 w 1559108"/>
                <a:gd name="connsiteY360" fmla="*/ 20935 h 3179307"/>
                <a:gd name="connsiteX361" fmla="*/ 1517984 w 1559108"/>
                <a:gd name="connsiteY361" fmla="*/ 262 h 3179307"/>
                <a:gd name="connsiteX362" fmla="*/ 1535120 w 1559108"/>
                <a:gd name="connsiteY362" fmla="*/ 5204 h 3179307"/>
                <a:gd name="connsiteX363" fmla="*/ 1535060 w 1559108"/>
                <a:gd name="connsiteY363" fmla="*/ 5204 h 3179307"/>
                <a:gd name="connsiteX364" fmla="*/ 1557369 w 1559108"/>
                <a:gd name="connsiteY364" fmla="*/ 60050 h 3179307"/>
                <a:gd name="connsiteX365" fmla="*/ 1500669 w 1559108"/>
                <a:gd name="connsiteY365" fmla="*/ 12501 h 3179307"/>
                <a:gd name="connsiteX366" fmla="*/ 1517984 w 1559108"/>
                <a:gd name="connsiteY366" fmla="*/ 262 h 3179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59108" h="3179307">
                  <a:moveTo>
                    <a:pt x="1024999" y="2878065"/>
                  </a:moveTo>
                  <a:cubicBezTo>
                    <a:pt x="1042763" y="2879560"/>
                    <a:pt x="1055981" y="2887216"/>
                    <a:pt x="1060227" y="2904920"/>
                  </a:cubicBezTo>
                  <a:cubicBezTo>
                    <a:pt x="1072967" y="2957732"/>
                    <a:pt x="1109630" y="2992183"/>
                    <a:pt x="1149883" y="3024121"/>
                  </a:cubicBezTo>
                  <a:cubicBezTo>
                    <a:pt x="1162323" y="3034050"/>
                    <a:pt x="1174524" y="3044277"/>
                    <a:pt x="1186666" y="3054625"/>
                  </a:cubicBezTo>
                  <a:lnTo>
                    <a:pt x="1186785" y="3054684"/>
                  </a:lnTo>
                  <a:cubicBezTo>
                    <a:pt x="1209513" y="3074063"/>
                    <a:pt x="1214358" y="3093262"/>
                    <a:pt x="1204370" y="3121193"/>
                  </a:cubicBezTo>
                  <a:cubicBezTo>
                    <a:pt x="1192407" y="3154747"/>
                    <a:pt x="1167407" y="3172750"/>
                    <a:pt x="1133494" y="3177474"/>
                  </a:cubicBezTo>
                  <a:cubicBezTo>
                    <a:pt x="1095096" y="3182857"/>
                    <a:pt x="1057655" y="3176398"/>
                    <a:pt x="1023564" y="3157916"/>
                  </a:cubicBezTo>
                  <a:cubicBezTo>
                    <a:pt x="1010943" y="3151098"/>
                    <a:pt x="999699" y="3139615"/>
                    <a:pt x="991146" y="3127892"/>
                  </a:cubicBezTo>
                  <a:cubicBezTo>
                    <a:pt x="959686" y="3084769"/>
                    <a:pt x="922365" y="3048225"/>
                    <a:pt x="878643" y="3017662"/>
                  </a:cubicBezTo>
                  <a:cubicBezTo>
                    <a:pt x="848021" y="2996250"/>
                    <a:pt x="842458" y="2978965"/>
                    <a:pt x="853344" y="2942959"/>
                  </a:cubicBezTo>
                  <a:cubicBezTo>
                    <a:pt x="857650" y="2928844"/>
                    <a:pt x="864468" y="2915386"/>
                    <a:pt x="871586" y="2902468"/>
                  </a:cubicBezTo>
                  <a:cubicBezTo>
                    <a:pt x="874457" y="2897264"/>
                    <a:pt x="881335" y="2894214"/>
                    <a:pt x="888991" y="2888113"/>
                  </a:cubicBezTo>
                  <a:cubicBezTo>
                    <a:pt x="890306" y="2897443"/>
                    <a:pt x="890486" y="2903125"/>
                    <a:pt x="891981" y="2908508"/>
                  </a:cubicBezTo>
                  <a:cubicBezTo>
                    <a:pt x="894374" y="2916941"/>
                    <a:pt x="896048" y="2926212"/>
                    <a:pt x="900833" y="2933210"/>
                  </a:cubicBezTo>
                  <a:cubicBezTo>
                    <a:pt x="915965" y="2955339"/>
                    <a:pt x="933669" y="2953605"/>
                    <a:pt x="945930" y="2929681"/>
                  </a:cubicBezTo>
                  <a:cubicBezTo>
                    <a:pt x="946827" y="2927946"/>
                    <a:pt x="947784" y="2926152"/>
                    <a:pt x="948562" y="2924358"/>
                  </a:cubicBezTo>
                  <a:cubicBezTo>
                    <a:pt x="964411" y="2888412"/>
                    <a:pt x="986960" y="2874895"/>
                    <a:pt x="1024999" y="2878065"/>
                  </a:cubicBezTo>
                  <a:close/>
                  <a:moveTo>
                    <a:pt x="646460" y="2861019"/>
                  </a:moveTo>
                  <a:cubicBezTo>
                    <a:pt x="681090" y="2860361"/>
                    <a:pt x="702562" y="2874058"/>
                    <a:pt x="715900" y="2905338"/>
                  </a:cubicBezTo>
                  <a:cubicBezTo>
                    <a:pt x="716318" y="2906295"/>
                    <a:pt x="716558" y="2907252"/>
                    <a:pt x="716976" y="2908149"/>
                  </a:cubicBezTo>
                  <a:cubicBezTo>
                    <a:pt x="722180" y="2920111"/>
                    <a:pt x="727084" y="2932970"/>
                    <a:pt x="743412" y="2932193"/>
                  </a:cubicBezTo>
                  <a:cubicBezTo>
                    <a:pt x="755494" y="2931595"/>
                    <a:pt x="768832" y="2916283"/>
                    <a:pt x="771523" y="2900852"/>
                  </a:cubicBezTo>
                  <a:cubicBezTo>
                    <a:pt x="772361" y="2896008"/>
                    <a:pt x="771463" y="2890924"/>
                    <a:pt x="772181" y="2886020"/>
                  </a:cubicBezTo>
                  <a:cubicBezTo>
                    <a:pt x="772720" y="2882431"/>
                    <a:pt x="774514" y="2878962"/>
                    <a:pt x="777504" y="2870588"/>
                  </a:cubicBezTo>
                  <a:lnTo>
                    <a:pt x="777444" y="2870469"/>
                  </a:lnTo>
                  <a:cubicBezTo>
                    <a:pt x="807708" y="2895409"/>
                    <a:pt x="815544" y="2925733"/>
                    <a:pt x="816381" y="2957971"/>
                  </a:cubicBezTo>
                  <a:cubicBezTo>
                    <a:pt x="816800" y="2974538"/>
                    <a:pt x="806213" y="2988115"/>
                    <a:pt x="792397" y="2997326"/>
                  </a:cubicBezTo>
                  <a:cubicBezTo>
                    <a:pt x="743771" y="3029623"/>
                    <a:pt x="703340" y="3070295"/>
                    <a:pt x="669547" y="3117664"/>
                  </a:cubicBezTo>
                  <a:cubicBezTo>
                    <a:pt x="650647" y="3144160"/>
                    <a:pt x="621818" y="3153012"/>
                    <a:pt x="592512" y="3158395"/>
                  </a:cubicBezTo>
                  <a:cubicBezTo>
                    <a:pt x="572296" y="3162103"/>
                    <a:pt x="550764" y="3162462"/>
                    <a:pt x="530249" y="3160189"/>
                  </a:cubicBezTo>
                  <a:cubicBezTo>
                    <a:pt x="494542" y="3156182"/>
                    <a:pt x="470858" y="3135547"/>
                    <a:pt x="459314" y="3100857"/>
                  </a:cubicBezTo>
                  <a:cubicBezTo>
                    <a:pt x="451479" y="3077352"/>
                    <a:pt x="456204" y="3057674"/>
                    <a:pt x="474685" y="3041645"/>
                  </a:cubicBezTo>
                  <a:cubicBezTo>
                    <a:pt x="491193" y="3027291"/>
                    <a:pt x="508239" y="3013594"/>
                    <a:pt x="525225" y="2999838"/>
                  </a:cubicBezTo>
                  <a:cubicBezTo>
                    <a:pt x="561291" y="2970591"/>
                    <a:pt x="591973" y="2938054"/>
                    <a:pt x="604174" y="2890924"/>
                  </a:cubicBezTo>
                  <a:cubicBezTo>
                    <a:pt x="610036" y="2868375"/>
                    <a:pt x="622835" y="2861497"/>
                    <a:pt x="646460" y="2861019"/>
                  </a:cubicBezTo>
                  <a:close/>
                  <a:moveTo>
                    <a:pt x="585215" y="2444143"/>
                  </a:moveTo>
                  <a:lnTo>
                    <a:pt x="744489" y="2444143"/>
                  </a:lnTo>
                  <a:cubicBezTo>
                    <a:pt x="746942" y="2455208"/>
                    <a:pt x="750351" y="2467409"/>
                    <a:pt x="752265" y="2479909"/>
                  </a:cubicBezTo>
                  <a:cubicBezTo>
                    <a:pt x="766260" y="2570522"/>
                    <a:pt x="775232" y="2661553"/>
                    <a:pt x="771225" y="2753421"/>
                  </a:cubicBezTo>
                  <a:cubicBezTo>
                    <a:pt x="769789" y="2786197"/>
                    <a:pt x="766440" y="2818853"/>
                    <a:pt x="764227" y="2851630"/>
                  </a:cubicBezTo>
                  <a:cubicBezTo>
                    <a:pt x="763390" y="2863352"/>
                    <a:pt x="763987" y="2875195"/>
                    <a:pt x="762971" y="2886857"/>
                  </a:cubicBezTo>
                  <a:cubicBezTo>
                    <a:pt x="762313" y="2894573"/>
                    <a:pt x="761416" y="2902946"/>
                    <a:pt x="757707" y="2909406"/>
                  </a:cubicBezTo>
                  <a:cubicBezTo>
                    <a:pt x="754717" y="2914729"/>
                    <a:pt x="747360" y="2920590"/>
                    <a:pt x="742037" y="2920531"/>
                  </a:cubicBezTo>
                  <a:cubicBezTo>
                    <a:pt x="737073" y="2920471"/>
                    <a:pt x="730494" y="2913772"/>
                    <a:pt x="727623" y="2908389"/>
                  </a:cubicBezTo>
                  <a:lnTo>
                    <a:pt x="727563" y="2908389"/>
                  </a:lnTo>
                  <a:cubicBezTo>
                    <a:pt x="704058" y="2864847"/>
                    <a:pt x="704297" y="2864728"/>
                    <a:pt x="652800" y="2848878"/>
                  </a:cubicBezTo>
                  <a:cubicBezTo>
                    <a:pt x="628996" y="2714784"/>
                    <a:pt x="595383" y="2582723"/>
                    <a:pt x="585215" y="2444143"/>
                  </a:cubicBezTo>
                  <a:close/>
                  <a:moveTo>
                    <a:pt x="892994" y="2423527"/>
                  </a:moveTo>
                  <a:lnTo>
                    <a:pt x="935386" y="2437941"/>
                  </a:lnTo>
                  <a:cubicBezTo>
                    <a:pt x="978026" y="2445354"/>
                    <a:pt x="1021381" y="2434364"/>
                    <a:pt x="1066687" y="2428891"/>
                  </a:cubicBezTo>
                  <a:cubicBezTo>
                    <a:pt x="1065191" y="2455147"/>
                    <a:pt x="1065431" y="2477875"/>
                    <a:pt x="1062380" y="2500125"/>
                  </a:cubicBezTo>
                  <a:cubicBezTo>
                    <a:pt x="1053708" y="2563105"/>
                    <a:pt x="1043002" y="2625846"/>
                    <a:pt x="1034269" y="2688826"/>
                  </a:cubicBezTo>
                  <a:cubicBezTo>
                    <a:pt x="1027571" y="2737033"/>
                    <a:pt x="1022666" y="2785539"/>
                    <a:pt x="1016745" y="2833865"/>
                  </a:cubicBezTo>
                  <a:cubicBezTo>
                    <a:pt x="1015429" y="2844512"/>
                    <a:pt x="1013037" y="2855038"/>
                    <a:pt x="1011183" y="2865385"/>
                  </a:cubicBezTo>
                  <a:cubicBezTo>
                    <a:pt x="1002869" y="2868017"/>
                    <a:pt x="996410" y="2870649"/>
                    <a:pt x="989711" y="2872144"/>
                  </a:cubicBezTo>
                  <a:cubicBezTo>
                    <a:pt x="965488" y="2877587"/>
                    <a:pt x="948681" y="2890625"/>
                    <a:pt x="941025" y="2915207"/>
                  </a:cubicBezTo>
                  <a:cubicBezTo>
                    <a:pt x="938334" y="2924059"/>
                    <a:pt x="932233" y="2931834"/>
                    <a:pt x="927508" y="2940447"/>
                  </a:cubicBezTo>
                  <a:cubicBezTo>
                    <a:pt x="909386" y="2933868"/>
                    <a:pt x="903644" y="2923401"/>
                    <a:pt x="902209" y="2907791"/>
                  </a:cubicBezTo>
                  <a:cubicBezTo>
                    <a:pt x="898201" y="2864309"/>
                    <a:pt x="892818" y="2820887"/>
                    <a:pt x="888034" y="2777464"/>
                  </a:cubicBezTo>
                  <a:cubicBezTo>
                    <a:pt x="876191" y="2670345"/>
                    <a:pt x="872363" y="2563165"/>
                    <a:pt x="885641" y="2455865"/>
                  </a:cubicBezTo>
                  <a:close/>
                  <a:moveTo>
                    <a:pt x="892938" y="2423508"/>
                  </a:moveTo>
                  <a:lnTo>
                    <a:pt x="892998" y="2423508"/>
                  </a:lnTo>
                  <a:lnTo>
                    <a:pt x="892994" y="2423527"/>
                  </a:lnTo>
                  <a:close/>
                  <a:moveTo>
                    <a:pt x="894912" y="1824749"/>
                  </a:moveTo>
                  <a:cubicBezTo>
                    <a:pt x="865485" y="1837129"/>
                    <a:pt x="836418" y="1849809"/>
                    <a:pt x="813032" y="1871580"/>
                  </a:cubicBezTo>
                  <a:cubicBezTo>
                    <a:pt x="814467" y="1873434"/>
                    <a:pt x="815843" y="1875228"/>
                    <a:pt x="817278" y="1877082"/>
                  </a:cubicBezTo>
                  <a:cubicBezTo>
                    <a:pt x="830736" y="1868709"/>
                    <a:pt x="844432" y="1860754"/>
                    <a:pt x="857531" y="1851962"/>
                  </a:cubicBezTo>
                  <a:cubicBezTo>
                    <a:pt x="870330" y="1843409"/>
                    <a:pt x="887914" y="1841256"/>
                    <a:pt x="894912" y="1824749"/>
                  </a:cubicBezTo>
                  <a:close/>
                  <a:moveTo>
                    <a:pt x="902889" y="1598718"/>
                  </a:moveTo>
                  <a:cubicBezTo>
                    <a:pt x="927299" y="1595302"/>
                    <a:pt x="952539" y="1596872"/>
                    <a:pt x="978467" y="1601716"/>
                  </a:cubicBezTo>
                  <a:cubicBezTo>
                    <a:pt x="1004724" y="1606621"/>
                    <a:pt x="1031160" y="1612482"/>
                    <a:pt x="1059928" y="1603930"/>
                  </a:cubicBezTo>
                  <a:cubicBezTo>
                    <a:pt x="1082716" y="1700642"/>
                    <a:pt x="1089534" y="1795621"/>
                    <a:pt x="1097310" y="1894308"/>
                  </a:cubicBezTo>
                  <a:cubicBezTo>
                    <a:pt x="1063278" y="1873972"/>
                    <a:pt x="1044737" y="1845204"/>
                    <a:pt x="1033971" y="1812009"/>
                  </a:cubicBezTo>
                  <a:cubicBezTo>
                    <a:pt x="1023325" y="1779233"/>
                    <a:pt x="1016207" y="1745261"/>
                    <a:pt x="1004903" y="1711408"/>
                  </a:cubicBezTo>
                  <a:cubicBezTo>
                    <a:pt x="1004484" y="1716193"/>
                    <a:pt x="1002869" y="1721277"/>
                    <a:pt x="1003826" y="1725763"/>
                  </a:cubicBezTo>
                  <a:cubicBezTo>
                    <a:pt x="1009987" y="1754890"/>
                    <a:pt x="1014772" y="1784496"/>
                    <a:pt x="1023683" y="1812786"/>
                  </a:cubicBezTo>
                  <a:cubicBezTo>
                    <a:pt x="1034987" y="1848553"/>
                    <a:pt x="1055024" y="1879714"/>
                    <a:pt x="1087381" y="1900528"/>
                  </a:cubicBezTo>
                  <a:cubicBezTo>
                    <a:pt x="1098865" y="1907944"/>
                    <a:pt x="1102633" y="1918112"/>
                    <a:pt x="1105085" y="1929955"/>
                  </a:cubicBezTo>
                  <a:cubicBezTo>
                    <a:pt x="1129607" y="2049216"/>
                    <a:pt x="1146534" y="2169255"/>
                    <a:pt x="1142167" y="2291507"/>
                  </a:cubicBezTo>
                  <a:cubicBezTo>
                    <a:pt x="1141210" y="2318362"/>
                    <a:pt x="1141988" y="2345336"/>
                    <a:pt x="1140971" y="2372191"/>
                  </a:cubicBezTo>
                  <a:cubicBezTo>
                    <a:pt x="1139835" y="2402036"/>
                    <a:pt x="1133674" y="2408077"/>
                    <a:pt x="1104308" y="2412623"/>
                  </a:cubicBezTo>
                  <a:cubicBezTo>
                    <a:pt x="1070874" y="2417826"/>
                    <a:pt x="1037619" y="2423747"/>
                    <a:pt x="1004126" y="2428472"/>
                  </a:cubicBezTo>
                  <a:cubicBezTo>
                    <a:pt x="975357" y="2432539"/>
                    <a:pt x="946708" y="2433137"/>
                    <a:pt x="918477" y="2423508"/>
                  </a:cubicBezTo>
                  <a:cubicBezTo>
                    <a:pt x="903525" y="2418364"/>
                    <a:pt x="887855" y="2415493"/>
                    <a:pt x="872483" y="2411606"/>
                  </a:cubicBezTo>
                  <a:lnTo>
                    <a:pt x="872304" y="2411426"/>
                  </a:lnTo>
                  <a:cubicBezTo>
                    <a:pt x="870928" y="2409991"/>
                    <a:pt x="868476" y="2408555"/>
                    <a:pt x="868476" y="2407060"/>
                  </a:cubicBezTo>
                  <a:cubicBezTo>
                    <a:pt x="867220" y="2371653"/>
                    <a:pt x="855856" y="2339534"/>
                    <a:pt x="841681" y="2307297"/>
                  </a:cubicBezTo>
                  <a:cubicBezTo>
                    <a:pt x="832291" y="2285945"/>
                    <a:pt x="829360" y="2261363"/>
                    <a:pt x="826130" y="2237857"/>
                  </a:cubicBezTo>
                  <a:cubicBezTo>
                    <a:pt x="822243" y="2209328"/>
                    <a:pt x="820508" y="2180439"/>
                    <a:pt x="818774" y="2151611"/>
                  </a:cubicBezTo>
                  <a:cubicBezTo>
                    <a:pt x="816381" y="2111897"/>
                    <a:pt x="814587" y="2072123"/>
                    <a:pt x="813211" y="2032349"/>
                  </a:cubicBezTo>
                  <a:cubicBezTo>
                    <a:pt x="812434" y="2009442"/>
                    <a:pt x="812733" y="1986595"/>
                    <a:pt x="812972" y="1963688"/>
                  </a:cubicBezTo>
                  <a:cubicBezTo>
                    <a:pt x="813092" y="1949752"/>
                    <a:pt x="814707" y="1935816"/>
                    <a:pt x="814467" y="1921880"/>
                  </a:cubicBezTo>
                  <a:cubicBezTo>
                    <a:pt x="813989" y="1892693"/>
                    <a:pt x="812853" y="1890779"/>
                    <a:pt x="785460" y="1880850"/>
                  </a:cubicBezTo>
                  <a:cubicBezTo>
                    <a:pt x="756811" y="1870444"/>
                    <a:pt x="728281" y="1858900"/>
                    <a:pt x="695804" y="1859379"/>
                  </a:cubicBezTo>
                  <a:cubicBezTo>
                    <a:pt x="701008" y="1862070"/>
                    <a:pt x="705972" y="1865360"/>
                    <a:pt x="711474" y="1867214"/>
                  </a:cubicBezTo>
                  <a:cubicBezTo>
                    <a:pt x="735997" y="1875468"/>
                    <a:pt x="760459" y="1883721"/>
                    <a:pt x="785220" y="1891018"/>
                  </a:cubicBezTo>
                  <a:cubicBezTo>
                    <a:pt x="799993" y="1895384"/>
                    <a:pt x="806393" y="1904715"/>
                    <a:pt x="806393" y="1919428"/>
                  </a:cubicBezTo>
                  <a:cubicBezTo>
                    <a:pt x="806393" y="1923435"/>
                    <a:pt x="807111" y="1927562"/>
                    <a:pt x="806393" y="1931390"/>
                  </a:cubicBezTo>
                  <a:cubicBezTo>
                    <a:pt x="793414" y="2001966"/>
                    <a:pt x="809025" y="2072362"/>
                    <a:pt x="808786" y="2142879"/>
                  </a:cubicBezTo>
                  <a:cubicBezTo>
                    <a:pt x="808606" y="2192402"/>
                    <a:pt x="816920" y="2241984"/>
                    <a:pt x="822004" y="2291507"/>
                  </a:cubicBezTo>
                  <a:cubicBezTo>
                    <a:pt x="825353" y="2323745"/>
                    <a:pt x="822063" y="2355264"/>
                    <a:pt x="812434" y="2385887"/>
                  </a:cubicBezTo>
                  <a:cubicBezTo>
                    <a:pt x="802446" y="2417587"/>
                    <a:pt x="783905" y="2430805"/>
                    <a:pt x="750231" y="2431044"/>
                  </a:cubicBezTo>
                  <a:cubicBezTo>
                    <a:pt x="686474" y="2431522"/>
                    <a:pt x="622716" y="2431941"/>
                    <a:pt x="558958" y="2430865"/>
                  </a:cubicBezTo>
                  <a:cubicBezTo>
                    <a:pt x="539341" y="2430506"/>
                    <a:pt x="519185" y="2427216"/>
                    <a:pt x="500345" y="2421594"/>
                  </a:cubicBezTo>
                  <a:cubicBezTo>
                    <a:pt x="474626" y="2413938"/>
                    <a:pt x="459674" y="2395517"/>
                    <a:pt x="465116" y="2369918"/>
                  </a:cubicBezTo>
                  <a:cubicBezTo>
                    <a:pt x="475224" y="2322489"/>
                    <a:pt x="463202" y="2277152"/>
                    <a:pt x="460930" y="2230859"/>
                  </a:cubicBezTo>
                  <a:cubicBezTo>
                    <a:pt x="457819" y="2168238"/>
                    <a:pt x="459674" y="2105318"/>
                    <a:pt x="459375" y="2042577"/>
                  </a:cubicBezTo>
                  <a:cubicBezTo>
                    <a:pt x="459315" y="2036596"/>
                    <a:pt x="459375" y="2030615"/>
                    <a:pt x="459494" y="2024634"/>
                  </a:cubicBezTo>
                  <a:cubicBezTo>
                    <a:pt x="459853" y="2002684"/>
                    <a:pt x="455487" y="1979238"/>
                    <a:pt x="462006" y="1959321"/>
                  </a:cubicBezTo>
                  <a:cubicBezTo>
                    <a:pt x="467987" y="1940840"/>
                    <a:pt x="485990" y="1926426"/>
                    <a:pt x="498072" y="1909739"/>
                  </a:cubicBezTo>
                  <a:cubicBezTo>
                    <a:pt x="531506" y="1863565"/>
                    <a:pt x="546877" y="1812368"/>
                    <a:pt x="539221" y="1755189"/>
                  </a:cubicBezTo>
                  <a:cubicBezTo>
                    <a:pt x="538743" y="1751481"/>
                    <a:pt x="536948" y="1748012"/>
                    <a:pt x="533180" y="1743945"/>
                  </a:cubicBezTo>
                  <a:cubicBezTo>
                    <a:pt x="538563" y="1817392"/>
                    <a:pt x="517510" y="1880671"/>
                    <a:pt x="461289" y="1937790"/>
                  </a:cubicBezTo>
                  <a:cubicBezTo>
                    <a:pt x="464698" y="1829713"/>
                    <a:pt x="469722" y="1727378"/>
                    <a:pt x="475703" y="1621514"/>
                  </a:cubicBezTo>
                  <a:cubicBezTo>
                    <a:pt x="486409" y="1623846"/>
                    <a:pt x="493646" y="1625401"/>
                    <a:pt x="500883" y="1627016"/>
                  </a:cubicBezTo>
                  <a:cubicBezTo>
                    <a:pt x="522115" y="1631801"/>
                    <a:pt x="543169" y="1637363"/>
                    <a:pt x="564521" y="1641251"/>
                  </a:cubicBezTo>
                  <a:cubicBezTo>
                    <a:pt x="604594" y="1648548"/>
                    <a:pt x="644906" y="1654948"/>
                    <a:pt x="685098" y="1661586"/>
                  </a:cubicBezTo>
                  <a:cubicBezTo>
                    <a:pt x="724692" y="1668166"/>
                    <a:pt x="762433" y="1661766"/>
                    <a:pt x="798319" y="1644361"/>
                  </a:cubicBezTo>
                  <a:cubicBezTo>
                    <a:pt x="809922" y="1638739"/>
                    <a:pt x="821585" y="1632818"/>
                    <a:pt x="832291" y="1625640"/>
                  </a:cubicBezTo>
                  <a:cubicBezTo>
                    <a:pt x="854899" y="1610538"/>
                    <a:pt x="878479" y="1602135"/>
                    <a:pt x="902889" y="1598718"/>
                  </a:cubicBezTo>
                  <a:close/>
                  <a:moveTo>
                    <a:pt x="893536" y="1251169"/>
                  </a:moveTo>
                  <a:cubicBezTo>
                    <a:pt x="798079" y="1271983"/>
                    <a:pt x="567930" y="1455002"/>
                    <a:pt x="526840" y="1541308"/>
                  </a:cubicBezTo>
                  <a:cubicBezTo>
                    <a:pt x="544125" y="1529645"/>
                    <a:pt x="552379" y="1515111"/>
                    <a:pt x="563444" y="1503508"/>
                  </a:cubicBezTo>
                  <a:cubicBezTo>
                    <a:pt x="575825" y="1490529"/>
                    <a:pt x="587368" y="1476833"/>
                    <a:pt x="599809" y="1463914"/>
                  </a:cubicBezTo>
                  <a:cubicBezTo>
                    <a:pt x="611531" y="1451773"/>
                    <a:pt x="623733" y="1439990"/>
                    <a:pt x="636173" y="1428506"/>
                  </a:cubicBezTo>
                  <a:cubicBezTo>
                    <a:pt x="648554" y="1417023"/>
                    <a:pt x="661234" y="1405719"/>
                    <a:pt x="674213" y="1394893"/>
                  </a:cubicBezTo>
                  <a:cubicBezTo>
                    <a:pt x="687969" y="1383409"/>
                    <a:pt x="702084" y="1372345"/>
                    <a:pt x="716379" y="1361519"/>
                  </a:cubicBezTo>
                  <a:cubicBezTo>
                    <a:pt x="729896" y="1351291"/>
                    <a:pt x="743532" y="1341303"/>
                    <a:pt x="757588" y="1331853"/>
                  </a:cubicBezTo>
                  <a:cubicBezTo>
                    <a:pt x="771643" y="1322403"/>
                    <a:pt x="786057" y="1313551"/>
                    <a:pt x="800591" y="1304879"/>
                  </a:cubicBezTo>
                  <a:cubicBezTo>
                    <a:pt x="815963" y="1295728"/>
                    <a:pt x="831693" y="1287175"/>
                    <a:pt x="847124" y="1278084"/>
                  </a:cubicBezTo>
                  <a:cubicBezTo>
                    <a:pt x="860521" y="1270189"/>
                    <a:pt x="876132" y="1265823"/>
                    <a:pt x="893477" y="1251229"/>
                  </a:cubicBezTo>
                  <a:close/>
                  <a:moveTo>
                    <a:pt x="854899" y="758872"/>
                  </a:moveTo>
                  <a:cubicBezTo>
                    <a:pt x="876909" y="775918"/>
                    <a:pt x="882472" y="806361"/>
                    <a:pt x="868117" y="831422"/>
                  </a:cubicBezTo>
                  <a:cubicBezTo>
                    <a:pt x="858009" y="849066"/>
                    <a:pt x="844313" y="863779"/>
                    <a:pt x="824755" y="870837"/>
                  </a:cubicBezTo>
                  <a:cubicBezTo>
                    <a:pt x="782828" y="885969"/>
                    <a:pt x="739645" y="893684"/>
                    <a:pt x="695983" y="880885"/>
                  </a:cubicBezTo>
                  <a:cubicBezTo>
                    <a:pt x="679356" y="875980"/>
                    <a:pt x="662669" y="866889"/>
                    <a:pt x="649451" y="855645"/>
                  </a:cubicBezTo>
                  <a:lnTo>
                    <a:pt x="649391" y="855705"/>
                  </a:lnTo>
                  <a:cubicBezTo>
                    <a:pt x="623494" y="833635"/>
                    <a:pt x="620324" y="801995"/>
                    <a:pt x="639882" y="770415"/>
                  </a:cubicBezTo>
                  <a:cubicBezTo>
                    <a:pt x="637190" y="796193"/>
                    <a:pt x="639104" y="817187"/>
                    <a:pt x="657944" y="833515"/>
                  </a:cubicBezTo>
                  <a:cubicBezTo>
                    <a:pt x="679117" y="851937"/>
                    <a:pt x="703221" y="861985"/>
                    <a:pt x="730972" y="863540"/>
                  </a:cubicBezTo>
                  <a:cubicBezTo>
                    <a:pt x="764885" y="865394"/>
                    <a:pt x="796106" y="856362"/>
                    <a:pt x="824755" y="838659"/>
                  </a:cubicBezTo>
                  <a:cubicBezTo>
                    <a:pt x="849696" y="823287"/>
                    <a:pt x="864469" y="802593"/>
                    <a:pt x="855557" y="771312"/>
                  </a:cubicBezTo>
                  <a:cubicBezTo>
                    <a:pt x="854540" y="767664"/>
                    <a:pt x="855138" y="763537"/>
                    <a:pt x="854899" y="758872"/>
                  </a:cubicBezTo>
                  <a:close/>
                  <a:moveTo>
                    <a:pt x="1156761" y="725916"/>
                  </a:moveTo>
                  <a:cubicBezTo>
                    <a:pt x="1164536" y="744577"/>
                    <a:pt x="1170817" y="759769"/>
                    <a:pt x="1177216" y="775080"/>
                  </a:cubicBezTo>
                  <a:cubicBezTo>
                    <a:pt x="1161666" y="779907"/>
                    <a:pt x="1148029" y="772568"/>
                    <a:pt x="1136306" y="753070"/>
                  </a:cubicBezTo>
                  <a:cubicBezTo>
                    <a:pt x="1142048" y="745474"/>
                    <a:pt x="1148328" y="737100"/>
                    <a:pt x="1156761" y="725916"/>
                  </a:cubicBezTo>
                  <a:close/>
                  <a:moveTo>
                    <a:pt x="658542" y="703069"/>
                  </a:moveTo>
                  <a:cubicBezTo>
                    <a:pt x="740960" y="763716"/>
                    <a:pt x="749334" y="764075"/>
                    <a:pt x="837852" y="710545"/>
                  </a:cubicBezTo>
                  <a:cubicBezTo>
                    <a:pt x="841561" y="737699"/>
                    <a:pt x="846645" y="763776"/>
                    <a:pt x="847901" y="790093"/>
                  </a:cubicBezTo>
                  <a:cubicBezTo>
                    <a:pt x="848379" y="799423"/>
                    <a:pt x="841501" y="811086"/>
                    <a:pt x="834563" y="818443"/>
                  </a:cubicBezTo>
                  <a:cubicBezTo>
                    <a:pt x="801129" y="854030"/>
                    <a:pt x="727802" y="864377"/>
                    <a:pt x="684738" y="840812"/>
                  </a:cubicBezTo>
                  <a:lnTo>
                    <a:pt x="684679" y="840812"/>
                  </a:lnTo>
                  <a:cubicBezTo>
                    <a:pt x="652680" y="823347"/>
                    <a:pt x="645204" y="807139"/>
                    <a:pt x="650587" y="770535"/>
                  </a:cubicBezTo>
                  <a:cubicBezTo>
                    <a:pt x="653877" y="748345"/>
                    <a:pt x="655910" y="725976"/>
                    <a:pt x="658542" y="703069"/>
                  </a:cubicBezTo>
                  <a:close/>
                  <a:moveTo>
                    <a:pt x="355544" y="672027"/>
                  </a:moveTo>
                  <a:cubicBezTo>
                    <a:pt x="369181" y="689133"/>
                    <a:pt x="379408" y="701872"/>
                    <a:pt x="390055" y="715210"/>
                  </a:cubicBezTo>
                  <a:cubicBezTo>
                    <a:pt x="387961" y="719337"/>
                    <a:pt x="386645" y="723045"/>
                    <a:pt x="384432" y="726036"/>
                  </a:cubicBezTo>
                  <a:cubicBezTo>
                    <a:pt x="377674" y="735246"/>
                    <a:pt x="369659" y="743141"/>
                    <a:pt x="357159" y="737459"/>
                  </a:cubicBezTo>
                  <a:lnTo>
                    <a:pt x="357219" y="737519"/>
                  </a:lnTo>
                  <a:cubicBezTo>
                    <a:pt x="345018" y="731897"/>
                    <a:pt x="339635" y="720892"/>
                    <a:pt x="342206" y="708212"/>
                  </a:cubicBezTo>
                  <a:cubicBezTo>
                    <a:pt x="344419" y="697327"/>
                    <a:pt x="349802" y="687159"/>
                    <a:pt x="355544" y="672027"/>
                  </a:cubicBezTo>
                  <a:close/>
                  <a:moveTo>
                    <a:pt x="924398" y="591104"/>
                  </a:moveTo>
                  <a:cubicBezTo>
                    <a:pt x="927389" y="614191"/>
                    <a:pt x="916862" y="629143"/>
                    <a:pt x="894972" y="637876"/>
                  </a:cubicBezTo>
                  <a:cubicBezTo>
                    <a:pt x="901551" y="620770"/>
                    <a:pt x="891503" y="593795"/>
                    <a:pt x="924398" y="591104"/>
                  </a:cubicBezTo>
                  <a:close/>
                  <a:moveTo>
                    <a:pt x="489758" y="575494"/>
                  </a:moveTo>
                  <a:cubicBezTo>
                    <a:pt x="519424" y="594155"/>
                    <a:pt x="535393" y="620292"/>
                    <a:pt x="549628" y="647446"/>
                  </a:cubicBezTo>
                  <a:cubicBezTo>
                    <a:pt x="564521" y="675915"/>
                    <a:pt x="581148" y="702890"/>
                    <a:pt x="605251" y="724541"/>
                  </a:cubicBezTo>
                  <a:cubicBezTo>
                    <a:pt x="614881" y="733154"/>
                    <a:pt x="624989" y="741228"/>
                    <a:pt x="636353" y="750798"/>
                  </a:cubicBezTo>
                  <a:cubicBezTo>
                    <a:pt x="633063" y="757018"/>
                    <a:pt x="629474" y="763597"/>
                    <a:pt x="626185" y="770296"/>
                  </a:cubicBezTo>
                  <a:cubicBezTo>
                    <a:pt x="610036" y="803012"/>
                    <a:pt x="615001" y="834651"/>
                    <a:pt x="640420" y="860788"/>
                  </a:cubicBezTo>
                  <a:cubicBezTo>
                    <a:pt x="656927" y="877775"/>
                    <a:pt x="677382" y="888899"/>
                    <a:pt x="700290" y="892189"/>
                  </a:cubicBezTo>
                  <a:cubicBezTo>
                    <a:pt x="742037" y="898170"/>
                    <a:pt x="783904" y="896675"/>
                    <a:pt x="824037" y="881543"/>
                  </a:cubicBezTo>
                  <a:cubicBezTo>
                    <a:pt x="865485" y="865872"/>
                    <a:pt x="890666" y="827414"/>
                    <a:pt x="884326" y="789196"/>
                  </a:cubicBezTo>
                  <a:cubicBezTo>
                    <a:pt x="882412" y="777772"/>
                    <a:pt x="877567" y="766827"/>
                    <a:pt x="873560" y="753848"/>
                  </a:cubicBezTo>
                  <a:cubicBezTo>
                    <a:pt x="930738" y="740510"/>
                    <a:pt x="969077" y="701933"/>
                    <a:pt x="1005202" y="660185"/>
                  </a:cubicBezTo>
                  <a:cubicBezTo>
                    <a:pt x="1019437" y="643737"/>
                    <a:pt x="1034569" y="628007"/>
                    <a:pt x="1051854" y="609107"/>
                  </a:cubicBezTo>
                  <a:cubicBezTo>
                    <a:pt x="1072967" y="651632"/>
                    <a:pt x="1091687" y="689851"/>
                    <a:pt x="1110827" y="727890"/>
                  </a:cubicBezTo>
                  <a:cubicBezTo>
                    <a:pt x="1117525" y="741228"/>
                    <a:pt x="1124703" y="754386"/>
                    <a:pt x="1132478" y="767126"/>
                  </a:cubicBezTo>
                  <a:cubicBezTo>
                    <a:pt x="1147490" y="791708"/>
                    <a:pt x="1156641" y="794818"/>
                    <a:pt x="1189955" y="786085"/>
                  </a:cubicBezTo>
                  <a:cubicBezTo>
                    <a:pt x="1182001" y="763118"/>
                    <a:pt x="1174106" y="740331"/>
                    <a:pt x="1166211" y="717543"/>
                  </a:cubicBezTo>
                  <a:cubicBezTo>
                    <a:pt x="1190972" y="738656"/>
                    <a:pt x="1202516" y="764135"/>
                    <a:pt x="1199764" y="796014"/>
                  </a:cubicBezTo>
                  <a:cubicBezTo>
                    <a:pt x="1198628" y="809172"/>
                    <a:pt x="1193604" y="816828"/>
                    <a:pt x="1181403" y="819280"/>
                  </a:cubicBezTo>
                  <a:cubicBezTo>
                    <a:pt x="1149763" y="825740"/>
                    <a:pt x="1125659" y="845238"/>
                    <a:pt x="1102334" y="865394"/>
                  </a:cubicBezTo>
                  <a:cubicBezTo>
                    <a:pt x="1061184" y="900921"/>
                    <a:pt x="1029904" y="944642"/>
                    <a:pt x="1001912" y="990876"/>
                  </a:cubicBezTo>
                  <a:cubicBezTo>
                    <a:pt x="1000716" y="992849"/>
                    <a:pt x="1001374" y="995959"/>
                    <a:pt x="1000656" y="1004632"/>
                  </a:cubicBezTo>
                  <a:cubicBezTo>
                    <a:pt x="1011243" y="991593"/>
                    <a:pt x="1018300" y="982921"/>
                    <a:pt x="1026016" y="973351"/>
                  </a:cubicBezTo>
                  <a:cubicBezTo>
                    <a:pt x="1028827" y="1049011"/>
                    <a:pt x="1030502" y="1123235"/>
                    <a:pt x="1034868" y="1197280"/>
                  </a:cubicBezTo>
                  <a:cubicBezTo>
                    <a:pt x="1037380" y="1239865"/>
                    <a:pt x="1043540" y="1282330"/>
                    <a:pt x="1049461" y="1324676"/>
                  </a:cubicBezTo>
                  <a:cubicBezTo>
                    <a:pt x="1059270" y="1394654"/>
                    <a:pt x="1070754" y="1464452"/>
                    <a:pt x="1070873" y="1535447"/>
                  </a:cubicBezTo>
                  <a:cubicBezTo>
                    <a:pt x="1070873" y="1543402"/>
                    <a:pt x="1071113" y="1551416"/>
                    <a:pt x="1070754" y="1559371"/>
                  </a:cubicBezTo>
                  <a:cubicBezTo>
                    <a:pt x="1069378" y="1588439"/>
                    <a:pt x="1058911" y="1599743"/>
                    <a:pt x="1030382" y="1598606"/>
                  </a:cubicBezTo>
                  <a:cubicBezTo>
                    <a:pt x="1008611" y="1597709"/>
                    <a:pt x="986780" y="1594539"/>
                    <a:pt x="965308" y="1590472"/>
                  </a:cubicBezTo>
                  <a:cubicBezTo>
                    <a:pt x="921408" y="1582159"/>
                    <a:pt x="880199" y="1587302"/>
                    <a:pt x="841442" y="1610150"/>
                  </a:cubicBezTo>
                  <a:cubicBezTo>
                    <a:pt x="830257" y="1616729"/>
                    <a:pt x="818654" y="1622471"/>
                    <a:pt x="807589" y="1629170"/>
                  </a:cubicBezTo>
                  <a:cubicBezTo>
                    <a:pt x="765244" y="1654768"/>
                    <a:pt x="719130" y="1657818"/>
                    <a:pt x="671820" y="1650880"/>
                  </a:cubicBezTo>
                  <a:cubicBezTo>
                    <a:pt x="627561" y="1644421"/>
                    <a:pt x="583480" y="1636765"/>
                    <a:pt x="539400" y="1629110"/>
                  </a:cubicBezTo>
                  <a:cubicBezTo>
                    <a:pt x="529711" y="1627435"/>
                    <a:pt x="520440" y="1623487"/>
                    <a:pt x="510871" y="1620975"/>
                  </a:cubicBezTo>
                  <a:lnTo>
                    <a:pt x="510931" y="1620916"/>
                  </a:lnTo>
                  <a:cubicBezTo>
                    <a:pt x="497593" y="1617447"/>
                    <a:pt x="484315" y="1613619"/>
                    <a:pt x="470738" y="1611346"/>
                  </a:cubicBezTo>
                  <a:cubicBezTo>
                    <a:pt x="453932" y="1608595"/>
                    <a:pt x="448190" y="1603451"/>
                    <a:pt x="453333" y="1588379"/>
                  </a:cubicBezTo>
                  <a:cubicBezTo>
                    <a:pt x="466492" y="1550041"/>
                    <a:pt x="460690" y="1511942"/>
                    <a:pt x="456862" y="1473185"/>
                  </a:cubicBezTo>
                  <a:cubicBezTo>
                    <a:pt x="454470" y="1448842"/>
                    <a:pt x="456204" y="1423602"/>
                    <a:pt x="459494" y="1399199"/>
                  </a:cubicBezTo>
                  <a:cubicBezTo>
                    <a:pt x="464698" y="1360801"/>
                    <a:pt x="474267" y="1323001"/>
                    <a:pt x="479112" y="1284603"/>
                  </a:cubicBezTo>
                  <a:cubicBezTo>
                    <a:pt x="482042" y="1261217"/>
                    <a:pt x="479770" y="1237174"/>
                    <a:pt x="479650" y="1213429"/>
                  </a:cubicBezTo>
                  <a:cubicBezTo>
                    <a:pt x="479590" y="1197520"/>
                    <a:pt x="478693" y="1181550"/>
                    <a:pt x="479112" y="1165641"/>
                  </a:cubicBezTo>
                  <a:cubicBezTo>
                    <a:pt x="480308" y="1117912"/>
                    <a:pt x="481863" y="1070124"/>
                    <a:pt x="483418" y="1022395"/>
                  </a:cubicBezTo>
                  <a:cubicBezTo>
                    <a:pt x="483717" y="1014560"/>
                    <a:pt x="484315" y="1006665"/>
                    <a:pt x="489399" y="998113"/>
                  </a:cubicBezTo>
                  <a:cubicBezTo>
                    <a:pt x="494603" y="1026223"/>
                    <a:pt x="499806" y="1054274"/>
                    <a:pt x="505010" y="1082325"/>
                  </a:cubicBezTo>
                  <a:cubicBezTo>
                    <a:pt x="513981" y="1065937"/>
                    <a:pt x="509376" y="1049370"/>
                    <a:pt x="506565" y="1033999"/>
                  </a:cubicBezTo>
                  <a:cubicBezTo>
                    <a:pt x="496816" y="980827"/>
                    <a:pt x="481803" y="929750"/>
                    <a:pt x="445917" y="886686"/>
                  </a:cubicBezTo>
                  <a:cubicBezTo>
                    <a:pt x="427496" y="864556"/>
                    <a:pt x="413680" y="838659"/>
                    <a:pt x="395976" y="815931"/>
                  </a:cubicBezTo>
                  <a:cubicBezTo>
                    <a:pt x="383236" y="799483"/>
                    <a:pt x="368941" y="783514"/>
                    <a:pt x="352673" y="770774"/>
                  </a:cubicBezTo>
                  <a:cubicBezTo>
                    <a:pt x="325220" y="749302"/>
                    <a:pt x="318163" y="723524"/>
                    <a:pt x="329168" y="691645"/>
                  </a:cubicBezTo>
                  <a:cubicBezTo>
                    <a:pt x="332637" y="681537"/>
                    <a:pt x="336823" y="671669"/>
                    <a:pt x="340651" y="661740"/>
                  </a:cubicBezTo>
                  <a:cubicBezTo>
                    <a:pt x="342625" y="662278"/>
                    <a:pt x="344539" y="662757"/>
                    <a:pt x="346513" y="663295"/>
                  </a:cubicBezTo>
                  <a:cubicBezTo>
                    <a:pt x="345017" y="668678"/>
                    <a:pt x="344659" y="674719"/>
                    <a:pt x="341847" y="679265"/>
                  </a:cubicBezTo>
                  <a:cubicBezTo>
                    <a:pt x="333354" y="692841"/>
                    <a:pt x="332756" y="707375"/>
                    <a:pt x="334311" y="722507"/>
                  </a:cubicBezTo>
                  <a:cubicBezTo>
                    <a:pt x="335747" y="736084"/>
                    <a:pt x="344838" y="743740"/>
                    <a:pt x="356381" y="748286"/>
                  </a:cubicBezTo>
                  <a:cubicBezTo>
                    <a:pt x="368104" y="752891"/>
                    <a:pt x="377734" y="747628"/>
                    <a:pt x="385808" y="739135"/>
                  </a:cubicBezTo>
                  <a:cubicBezTo>
                    <a:pt x="389217" y="735546"/>
                    <a:pt x="393045" y="731957"/>
                    <a:pt x="395198" y="727591"/>
                  </a:cubicBezTo>
                  <a:cubicBezTo>
                    <a:pt x="410210" y="696909"/>
                    <a:pt x="431862" y="670951"/>
                    <a:pt x="452855" y="644335"/>
                  </a:cubicBezTo>
                  <a:cubicBezTo>
                    <a:pt x="461288" y="633689"/>
                    <a:pt x="465415" y="619634"/>
                    <a:pt x="471875" y="607313"/>
                  </a:cubicBezTo>
                  <a:cubicBezTo>
                    <a:pt x="477258" y="597026"/>
                    <a:pt x="483239" y="587037"/>
                    <a:pt x="489758" y="575494"/>
                  </a:cubicBezTo>
                  <a:close/>
                  <a:moveTo>
                    <a:pt x="577918" y="573640"/>
                  </a:moveTo>
                  <a:cubicBezTo>
                    <a:pt x="596339" y="589250"/>
                    <a:pt x="594904" y="614430"/>
                    <a:pt x="606507" y="633450"/>
                  </a:cubicBezTo>
                  <a:cubicBezTo>
                    <a:pt x="579294" y="622684"/>
                    <a:pt x="578815" y="598043"/>
                    <a:pt x="577918" y="573640"/>
                  </a:cubicBezTo>
                  <a:close/>
                  <a:moveTo>
                    <a:pt x="585693" y="563371"/>
                  </a:moveTo>
                  <a:lnTo>
                    <a:pt x="585753" y="563412"/>
                  </a:lnTo>
                  <a:lnTo>
                    <a:pt x="585693" y="563412"/>
                  </a:lnTo>
                  <a:close/>
                  <a:moveTo>
                    <a:pt x="942342" y="474475"/>
                  </a:moveTo>
                  <a:cubicBezTo>
                    <a:pt x="962856" y="492956"/>
                    <a:pt x="958131" y="513651"/>
                    <a:pt x="953765" y="533687"/>
                  </a:cubicBezTo>
                  <a:cubicBezTo>
                    <a:pt x="948801" y="556774"/>
                    <a:pt x="938932" y="576571"/>
                    <a:pt x="905319" y="584167"/>
                  </a:cubicBezTo>
                  <a:cubicBezTo>
                    <a:pt x="919255" y="545111"/>
                    <a:pt x="907472" y="503423"/>
                    <a:pt x="942342" y="474475"/>
                  </a:cubicBezTo>
                  <a:close/>
                  <a:moveTo>
                    <a:pt x="570920" y="462632"/>
                  </a:moveTo>
                  <a:cubicBezTo>
                    <a:pt x="574389" y="466340"/>
                    <a:pt x="579712" y="469271"/>
                    <a:pt x="580550" y="473218"/>
                  </a:cubicBezTo>
                  <a:cubicBezTo>
                    <a:pt x="583660" y="487812"/>
                    <a:pt x="585275" y="502510"/>
                    <a:pt x="585948" y="517485"/>
                  </a:cubicBezTo>
                  <a:lnTo>
                    <a:pt x="585693" y="563371"/>
                  </a:lnTo>
                  <a:lnTo>
                    <a:pt x="567526" y="550818"/>
                  </a:lnTo>
                  <a:cubicBezTo>
                    <a:pt x="554413" y="536049"/>
                    <a:pt x="554817" y="515594"/>
                    <a:pt x="552260" y="497023"/>
                  </a:cubicBezTo>
                  <a:cubicBezTo>
                    <a:pt x="550286" y="482908"/>
                    <a:pt x="553695" y="469331"/>
                    <a:pt x="570920" y="462632"/>
                  </a:cubicBezTo>
                  <a:close/>
                  <a:moveTo>
                    <a:pt x="792936" y="370943"/>
                  </a:moveTo>
                  <a:cubicBezTo>
                    <a:pt x="809862" y="398695"/>
                    <a:pt x="810161" y="398815"/>
                    <a:pt x="834863" y="381888"/>
                  </a:cubicBezTo>
                  <a:cubicBezTo>
                    <a:pt x="837793" y="387989"/>
                    <a:pt x="840784" y="393970"/>
                    <a:pt x="844552" y="401745"/>
                  </a:cubicBezTo>
                  <a:cubicBezTo>
                    <a:pt x="849217" y="399114"/>
                    <a:pt x="853165" y="396901"/>
                    <a:pt x="857172" y="394628"/>
                  </a:cubicBezTo>
                  <a:cubicBezTo>
                    <a:pt x="864271" y="402445"/>
                    <a:pt x="874337" y="405256"/>
                    <a:pt x="887376" y="403061"/>
                  </a:cubicBezTo>
                  <a:cubicBezTo>
                    <a:pt x="888512" y="407308"/>
                    <a:pt x="889709" y="411733"/>
                    <a:pt x="891204" y="417356"/>
                  </a:cubicBezTo>
                  <a:lnTo>
                    <a:pt x="906396" y="417356"/>
                  </a:lnTo>
                  <a:cubicBezTo>
                    <a:pt x="912436" y="475013"/>
                    <a:pt x="912556" y="531294"/>
                    <a:pt x="893237" y="586080"/>
                  </a:cubicBezTo>
                  <a:lnTo>
                    <a:pt x="893118" y="586080"/>
                  </a:lnTo>
                  <a:cubicBezTo>
                    <a:pt x="892460" y="587934"/>
                    <a:pt x="891742" y="589908"/>
                    <a:pt x="891682" y="591822"/>
                  </a:cubicBezTo>
                  <a:cubicBezTo>
                    <a:pt x="889230" y="660783"/>
                    <a:pt x="842997" y="697506"/>
                    <a:pt x="789826" y="728249"/>
                  </a:cubicBezTo>
                  <a:cubicBezTo>
                    <a:pt x="760519" y="745235"/>
                    <a:pt x="729836" y="743381"/>
                    <a:pt x="702503" y="723883"/>
                  </a:cubicBezTo>
                  <a:cubicBezTo>
                    <a:pt x="657825" y="691944"/>
                    <a:pt x="626544" y="648641"/>
                    <a:pt x="603936" y="598939"/>
                  </a:cubicBezTo>
                  <a:cubicBezTo>
                    <a:pt x="601483" y="593556"/>
                    <a:pt x="599390" y="587575"/>
                    <a:pt x="599031" y="581774"/>
                  </a:cubicBezTo>
                  <a:cubicBezTo>
                    <a:pt x="595622" y="525373"/>
                    <a:pt x="592572" y="468912"/>
                    <a:pt x="589342" y="409820"/>
                  </a:cubicBezTo>
                  <a:cubicBezTo>
                    <a:pt x="597237" y="414365"/>
                    <a:pt x="601364" y="416698"/>
                    <a:pt x="607464" y="420227"/>
                  </a:cubicBezTo>
                  <a:cubicBezTo>
                    <a:pt x="610694" y="411913"/>
                    <a:pt x="613744" y="404018"/>
                    <a:pt x="617094" y="395346"/>
                  </a:cubicBezTo>
                  <a:cubicBezTo>
                    <a:pt x="624690" y="397798"/>
                    <a:pt x="633003" y="403300"/>
                    <a:pt x="640061" y="401984"/>
                  </a:cubicBezTo>
                  <a:cubicBezTo>
                    <a:pt x="647776" y="400549"/>
                    <a:pt x="654296" y="392834"/>
                    <a:pt x="662310" y="387151"/>
                  </a:cubicBezTo>
                  <a:cubicBezTo>
                    <a:pt x="680074" y="389065"/>
                    <a:pt x="699751" y="392355"/>
                    <a:pt x="719429" y="392534"/>
                  </a:cubicBezTo>
                  <a:cubicBezTo>
                    <a:pt x="725948" y="392594"/>
                    <a:pt x="732587" y="384759"/>
                    <a:pt x="740721" y="379556"/>
                  </a:cubicBezTo>
                  <a:cubicBezTo>
                    <a:pt x="744968" y="384101"/>
                    <a:pt x="749992" y="389424"/>
                    <a:pt x="756810" y="396602"/>
                  </a:cubicBezTo>
                  <a:cubicBezTo>
                    <a:pt x="769251" y="387750"/>
                    <a:pt x="781093" y="379316"/>
                    <a:pt x="792936" y="370943"/>
                  </a:cubicBezTo>
                  <a:close/>
                  <a:moveTo>
                    <a:pt x="761774" y="190436"/>
                  </a:moveTo>
                  <a:cubicBezTo>
                    <a:pt x="765782" y="194802"/>
                    <a:pt x="769729" y="199168"/>
                    <a:pt x="773138" y="202877"/>
                  </a:cubicBezTo>
                  <a:cubicBezTo>
                    <a:pt x="779777" y="204372"/>
                    <a:pt x="780555" y="188402"/>
                    <a:pt x="792158" y="200664"/>
                  </a:cubicBezTo>
                  <a:cubicBezTo>
                    <a:pt x="799216" y="208080"/>
                    <a:pt x="818594" y="204133"/>
                    <a:pt x="832470" y="204671"/>
                  </a:cubicBezTo>
                  <a:cubicBezTo>
                    <a:pt x="841980" y="205090"/>
                    <a:pt x="850533" y="202458"/>
                    <a:pt x="858547" y="213044"/>
                  </a:cubicBezTo>
                  <a:cubicBezTo>
                    <a:pt x="862973" y="218846"/>
                    <a:pt x="876670" y="217710"/>
                    <a:pt x="887974" y="220102"/>
                  </a:cubicBezTo>
                  <a:cubicBezTo>
                    <a:pt x="886359" y="224528"/>
                    <a:pt x="884744" y="228715"/>
                    <a:pt x="883129" y="233021"/>
                  </a:cubicBezTo>
                  <a:cubicBezTo>
                    <a:pt x="884744" y="234157"/>
                    <a:pt x="886180" y="235892"/>
                    <a:pt x="887974" y="236370"/>
                  </a:cubicBezTo>
                  <a:cubicBezTo>
                    <a:pt x="917281" y="244684"/>
                    <a:pt x="928765" y="272017"/>
                    <a:pt x="946648" y="292173"/>
                  </a:cubicBezTo>
                  <a:cubicBezTo>
                    <a:pt x="960165" y="307305"/>
                    <a:pt x="958191" y="327940"/>
                    <a:pt x="958191" y="346541"/>
                  </a:cubicBezTo>
                  <a:cubicBezTo>
                    <a:pt x="958131" y="378180"/>
                    <a:pt x="956098" y="409879"/>
                    <a:pt x="953945" y="441459"/>
                  </a:cubicBezTo>
                  <a:cubicBezTo>
                    <a:pt x="952689" y="459283"/>
                    <a:pt x="943059" y="470706"/>
                    <a:pt x="920750" y="472740"/>
                  </a:cubicBezTo>
                  <a:cubicBezTo>
                    <a:pt x="918417" y="446842"/>
                    <a:pt x="916144" y="420645"/>
                    <a:pt x="913812" y="394448"/>
                  </a:cubicBezTo>
                  <a:cubicBezTo>
                    <a:pt x="904362" y="397080"/>
                    <a:pt x="899398" y="392176"/>
                    <a:pt x="896886" y="381470"/>
                  </a:cubicBezTo>
                  <a:cubicBezTo>
                    <a:pt x="889409" y="385776"/>
                    <a:pt x="882412" y="389903"/>
                    <a:pt x="873320" y="395166"/>
                  </a:cubicBezTo>
                  <a:cubicBezTo>
                    <a:pt x="872722" y="383802"/>
                    <a:pt x="872244" y="375010"/>
                    <a:pt x="871586" y="362151"/>
                  </a:cubicBezTo>
                  <a:cubicBezTo>
                    <a:pt x="863870" y="370225"/>
                    <a:pt x="858488" y="375907"/>
                    <a:pt x="852806" y="381828"/>
                  </a:cubicBezTo>
                  <a:cubicBezTo>
                    <a:pt x="851609" y="380872"/>
                    <a:pt x="849456" y="379974"/>
                    <a:pt x="849337" y="378898"/>
                  </a:cubicBezTo>
                  <a:cubicBezTo>
                    <a:pt x="848380" y="371362"/>
                    <a:pt x="847841" y="363766"/>
                    <a:pt x="846825" y="351923"/>
                  </a:cubicBezTo>
                  <a:cubicBezTo>
                    <a:pt x="835102" y="364424"/>
                    <a:pt x="825951" y="374173"/>
                    <a:pt x="816740" y="383922"/>
                  </a:cubicBezTo>
                  <a:cubicBezTo>
                    <a:pt x="799515" y="376685"/>
                    <a:pt x="812553" y="359280"/>
                    <a:pt x="801548" y="347916"/>
                  </a:cubicBezTo>
                  <a:cubicBezTo>
                    <a:pt x="788270" y="359818"/>
                    <a:pt x="774753" y="372020"/>
                    <a:pt x="758066" y="386972"/>
                  </a:cubicBezTo>
                  <a:cubicBezTo>
                    <a:pt x="755016" y="374532"/>
                    <a:pt x="752863" y="365620"/>
                    <a:pt x="749992" y="353658"/>
                  </a:cubicBezTo>
                  <a:cubicBezTo>
                    <a:pt x="738807" y="364663"/>
                    <a:pt x="728699" y="374651"/>
                    <a:pt x="716498" y="386613"/>
                  </a:cubicBezTo>
                  <a:cubicBezTo>
                    <a:pt x="711474" y="377223"/>
                    <a:pt x="707587" y="369986"/>
                    <a:pt x="703759" y="362869"/>
                  </a:cubicBezTo>
                  <a:cubicBezTo>
                    <a:pt x="697897" y="370345"/>
                    <a:pt x="692156" y="377582"/>
                    <a:pt x="683962" y="388049"/>
                  </a:cubicBezTo>
                  <a:cubicBezTo>
                    <a:pt x="675767" y="378180"/>
                    <a:pt x="669906" y="371123"/>
                    <a:pt x="662430" y="362211"/>
                  </a:cubicBezTo>
                  <a:cubicBezTo>
                    <a:pt x="655253" y="372558"/>
                    <a:pt x="647956" y="383144"/>
                    <a:pt x="636054" y="400429"/>
                  </a:cubicBezTo>
                  <a:cubicBezTo>
                    <a:pt x="628218" y="388946"/>
                    <a:pt x="622895" y="381111"/>
                    <a:pt x="616137" y="371123"/>
                  </a:cubicBezTo>
                  <a:cubicBezTo>
                    <a:pt x="611352" y="380154"/>
                    <a:pt x="607404" y="387630"/>
                    <a:pt x="601124" y="399532"/>
                  </a:cubicBezTo>
                  <a:cubicBezTo>
                    <a:pt x="595861" y="385118"/>
                    <a:pt x="591914" y="374233"/>
                    <a:pt x="585933" y="357845"/>
                  </a:cubicBezTo>
                  <a:cubicBezTo>
                    <a:pt x="575885" y="392535"/>
                    <a:pt x="583361" y="422978"/>
                    <a:pt x="579653" y="452644"/>
                  </a:cubicBezTo>
                  <a:lnTo>
                    <a:pt x="579653" y="452763"/>
                  </a:lnTo>
                  <a:cubicBezTo>
                    <a:pt x="570023" y="455515"/>
                    <a:pt x="562009" y="456472"/>
                    <a:pt x="559915" y="443493"/>
                  </a:cubicBezTo>
                  <a:cubicBezTo>
                    <a:pt x="553276" y="401865"/>
                    <a:pt x="551303" y="360177"/>
                    <a:pt x="562308" y="319088"/>
                  </a:cubicBezTo>
                  <a:cubicBezTo>
                    <a:pt x="565238" y="308023"/>
                    <a:pt x="573313" y="298334"/>
                    <a:pt x="579712" y="286730"/>
                  </a:cubicBezTo>
                  <a:cubicBezTo>
                    <a:pt x="576243" y="283800"/>
                    <a:pt x="574030" y="282005"/>
                    <a:pt x="569963" y="278596"/>
                  </a:cubicBezTo>
                  <a:cubicBezTo>
                    <a:pt x="580251" y="270223"/>
                    <a:pt x="589820" y="261790"/>
                    <a:pt x="600108" y="254313"/>
                  </a:cubicBezTo>
                  <a:cubicBezTo>
                    <a:pt x="605610" y="250306"/>
                    <a:pt x="613565" y="249229"/>
                    <a:pt x="618290" y="244624"/>
                  </a:cubicBezTo>
                  <a:cubicBezTo>
                    <a:pt x="622716" y="240258"/>
                    <a:pt x="624331" y="232961"/>
                    <a:pt x="629953" y="221178"/>
                  </a:cubicBezTo>
                  <a:cubicBezTo>
                    <a:pt x="659918" y="212865"/>
                    <a:pt x="696522" y="202817"/>
                    <a:pt x="736116" y="191871"/>
                  </a:cubicBezTo>
                  <a:cubicBezTo>
                    <a:pt x="738688" y="193307"/>
                    <a:pt x="744669" y="196656"/>
                    <a:pt x="752085" y="200783"/>
                  </a:cubicBezTo>
                  <a:cubicBezTo>
                    <a:pt x="755136" y="197494"/>
                    <a:pt x="758365" y="194084"/>
                    <a:pt x="761774" y="190436"/>
                  </a:cubicBezTo>
                  <a:close/>
                  <a:moveTo>
                    <a:pt x="1506470" y="24822"/>
                  </a:moveTo>
                  <a:cubicBezTo>
                    <a:pt x="1530574" y="22310"/>
                    <a:pt x="1540024" y="27813"/>
                    <a:pt x="1542177" y="51258"/>
                  </a:cubicBezTo>
                  <a:cubicBezTo>
                    <a:pt x="1543792" y="68782"/>
                    <a:pt x="1542416" y="87144"/>
                    <a:pt x="1539127" y="104489"/>
                  </a:cubicBezTo>
                  <a:cubicBezTo>
                    <a:pt x="1535419" y="123927"/>
                    <a:pt x="1528002" y="142648"/>
                    <a:pt x="1522440" y="161727"/>
                  </a:cubicBezTo>
                  <a:cubicBezTo>
                    <a:pt x="1517655" y="178295"/>
                    <a:pt x="1512212" y="193666"/>
                    <a:pt x="1493850" y="201023"/>
                  </a:cubicBezTo>
                  <a:cubicBezTo>
                    <a:pt x="1488408" y="203176"/>
                    <a:pt x="1484759" y="210951"/>
                    <a:pt x="1481470" y="216813"/>
                  </a:cubicBezTo>
                  <a:cubicBezTo>
                    <a:pt x="1426026" y="314961"/>
                    <a:pt x="1365019" y="409042"/>
                    <a:pt x="1293068" y="496425"/>
                  </a:cubicBezTo>
                  <a:cubicBezTo>
                    <a:pt x="1257899" y="539129"/>
                    <a:pt x="1232001" y="589430"/>
                    <a:pt x="1201977" y="636381"/>
                  </a:cubicBezTo>
                  <a:cubicBezTo>
                    <a:pt x="1184333" y="664073"/>
                    <a:pt x="1166988" y="691944"/>
                    <a:pt x="1149045" y="719457"/>
                  </a:cubicBezTo>
                  <a:cubicBezTo>
                    <a:pt x="1144380" y="726575"/>
                    <a:pt x="1137980" y="732556"/>
                    <a:pt x="1130264" y="741467"/>
                  </a:cubicBezTo>
                  <a:cubicBezTo>
                    <a:pt x="1104307" y="698165"/>
                    <a:pt x="1084091" y="655460"/>
                    <a:pt x="1066148" y="612038"/>
                  </a:cubicBezTo>
                  <a:cubicBezTo>
                    <a:pt x="1090132" y="585123"/>
                    <a:pt x="1115312" y="560721"/>
                    <a:pt x="1135946" y="532909"/>
                  </a:cubicBezTo>
                  <a:cubicBezTo>
                    <a:pt x="1168543" y="488949"/>
                    <a:pt x="1199106" y="443373"/>
                    <a:pt x="1228533" y="397260"/>
                  </a:cubicBezTo>
                  <a:cubicBezTo>
                    <a:pt x="1260411" y="347378"/>
                    <a:pt x="1297015" y="301922"/>
                    <a:pt x="1340078" y="261311"/>
                  </a:cubicBezTo>
                  <a:cubicBezTo>
                    <a:pt x="1374828" y="228535"/>
                    <a:pt x="1408202" y="194384"/>
                    <a:pt x="1442055" y="160950"/>
                  </a:cubicBezTo>
                  <a:cubicBezTo>
                    <a:pt x="1439543" y="149885"/>
                    <a:pt x="1437390" y="140495"/>
                    <a:pt x="1435296" y="131105"/>
                  </a:cubicBezTo>
                  <a:cubicBezTo>
                    <a:pt x="1443969" y="125841"/>
                    <a:pt x="1449411" y="126798"/>
                    <a:pt x="1450787" y="136667"/>
                  </a:cubicBezTo>
                  <a:cubicBezTo>
                    <a:pt x="1452701" y="150184"/>
                    <a:pt x="1453239" y="164180"/>
                    <a:pt x="1470106" y="178654"/>
                  </a:cubicBezTo>
                  <a:cubicBezTo>
                    <a:pt x="1467354" y="167529"/>
                    <a:pt x="1466876" y="161428"/>
                    <a:pt x="1464364" y="156404"/>
                  </a:cubicBezTo>
                  <a:cubicBezTo>
                    <a:pt x="1457306" y="142349"/>
                    <a:pt x="1458862" y="129609"/>
                    <a:pt x="1467773" y="117109"/>
                  </a:cubicBezTo>
                  <a:cubicBezTo>
                    <a:pt x="1478659" y="101738"/>
                    <a:pt x="1489245" y="86127"/>
                    <a:pt x="1501566" y="68304"/>
                  </a:cubicBezTo>
                  <a:cubicBezTo>
                    <a:pt x="1497559" y="62622"/>
                    <a:pt x="1492714" y="55804"/>
                    <a:pt x="1485477" y="45576"/>
                  </a:cubicBezTo>
                  <a:cubicBezTo>
                    <a:pt x="1475369" y="55923"/>
                    <a:pt x="1467354" y="64057"/>
                    <a:pt x="1459459" y="72311"/>
                  </a:cubicBezTo>
                  <a:cubicBezTo>
                    <a:pt x="1453538" y="78472"/>
                    <a:pt x="1446241" y="84213"/>
                    <a:pt x="1439543" y="75840"/>
                  </a:cubicBezTo>
                  <a:cubicBezTo>
                    <a:pt x="1436492" y="72072"/>
                    <a:pt x="1436792" y="62203"/>
                    <a:pt x="1439603" y="57598"/>
                  </a:cubicBezTo>
                  <a:cubicBezTo>
                    <a:pt x="1451983" y="37502"/>
                    <a:pt x="1466876" y="20157"/>
                    <a:pt x="1494568" y="25241"/>
                  </a:cubicBezTo>
                  <a:cubicBezTo>
                    <a:pt x="1498396" y="25958"/>
                    <a:pt x="1502523" y="25241"/>
                    <a:pt x="1506470" y="24822"/>
                  </a:cubicBezTo>
                  <a:close/>
                  <a:moveTo>
                    <a:pt x="49196" y="20935"/>
                  </a:moveTo>
                  <a:cubicBezTo>
                    <a:pt x="77068" y="14655"/>
                    <a:pt x="91123" y="34033"/>
                    <a:pt x="105657" y="51677"/>
                  </a:cubicBezTo>
                  <a:cubicBezTo>
                    <a:pt x="110980" y="58077"/>
                    <a:pt x="109365" y="60529"/>
                    <a:pt x="96386" y="73687"/>
                  </a:cubicBezTo>
                  <a:cubicBezTo>
                    <a:pt x="84604" y="63938"/>
                    <a:pt x="72642" y="54070"/>
                    <a:pt x="58706" y="42526"/>
                  </a:cubicBezTo>
                  <a:cubicBezTo>
                    <a:pt x="52366" y="50959"/>
                    <a:pt x="47342" y="57718"/>
                    <a:pt x="42198" y="64536"/>
                  </a:cubicBezTo>
                  <a:cubicBezTo>
                    <a:pt x="44232" y="68065"/>
                    <a:pt x="45309" y="70876"/>
                    <a:pt x="47223" y="72910"/>
                  </a:cubicBezTo>
                  <a:cubicBezTo>
                    <a:pt x="49974" y="75781"/>
                    <a:pt x="53562" y="77814"/>
                    <a:pt x="56373" y="80565"/>
                  </a:cubicBezTo>
                  <a:cubicBezTo>
                    <a:pt x="91422" y="115076"/>
                    <a:pt x="93336" y="120399"/>
                    <a:pt x="90705" y="168127"/>
                  </a:cubicBezTo>
                  <a:cubicBezTo>
                    <a:pt x="93635" y="162027"/>
                    <a:pt x="97224" y="156165"/>
                    <a:pt x="99437" y="149826"/>
                  </a:cubicBezTo>
                  <a:cubicBezTo>
                    <a:pt x="101889" y="142888"/>
                    <a:pt x="103025" y="135531"/>
                    <a:pt x="104820" y="128055"/>
                  </a:cubicBezTo>
                  <a:cubicBezTo>
                    <a:pt x="108588" y="129490"/>
                    <a:pt x="111698" y="130148"/>
                    <a:pt x="111698" y="130746"/>
                  </a:cubicBezTo>
                  <a:cubicBezTo>
                    <a:pt x="111638" y="145160"/>
                    <a:pt x="117200" y="155328"/>
                    <a:pt x="128504" y="165496"/>
                  </a:cubicBezTo>
                  <a:cubicBezTo>
                    <a:pt x="158828" y="192889"/>
                    <a:pt x="188255" y="221418"/>
                    <a:pt x="215947" y="251383"/>
                  </a:cubicBezTo>
                  <a:cubicBezTo>
                    <a:pt x="240828" y="278417"/>
                    <a:pt x="266068" y="305930"/>
                    <a:pt x="285745" y="336732"/>
                  </a:cubicBezTo>
                  <a:cubicBezTo>
                    <a:pt x="341010" y="423278"/>
                    <a:pt x="393942" y="511258"/>
                    <a:pt x="469841" y="580040"/>
                  </a:cubicBezTo>
                  <a:cubicBezTo>
                    <a:pt x="460870" y="631417"/>
                    <a:pt x="422472" y="661980"/>
                    <a:pt x="395736" y="703907"/>
                  </a:cubicBezTo>
                  <a:lnTo>
                    <a:pt x="395677" y="703847"/>
                  </a:lnTo>
                  <a:cubicBezTo>
                    <a:pt x="371513" y="680342"/>
                    <a:pt x="354467" y="654563"/>
                    <a:pt x="341369" y="626931"/>
                  </a:cubicBezTo>
                  <a:cubicBezTo>
                    <a:pt x="306141" y="552647"/>
                    <a:pt x="261283" y="485002"/>
                    <a:pt x="209487" y="421244"/>
                  </a:cubicBezTo>
                  <a:cubicBezTo>
                    <a:pt x="160324" y="360716"/>
                    <a:pt x="124497" y="291396"/>
                    <a:pt x="87714" y="222973"/>
                  </a:cubicBezTo>
                  <a:cubicBezTo>
                    <a:pt x="78264" y="205389"/>
                    <a:pt x="69113" y="188044"/>
                    <a:pt x="48299" y="180389"/>
                  </a:cubicBezTo>
                  <a:cubicBezTo>
                    <a:pt x="42677" y="178355"/>
                    <a:pt x="37234" y="171537"/>
                    <a:pt x="34722" y="165615"/>
                  </a:cubicBezTo>
                  <a:cubicBezTo>
                    <a:pt x="23538" y="139060"/>
                    <a:pt x="12652" y="112325"/>
                    <a:pt x="3322" y="85111"/>
                  </a:cubicBezTo>
                  <a:cubicBezTo>
                    <a:pt x="-147" y="75063"/>
                    <a:pt x="-446" y="63400"/>
                    <a:pt x="391" y="52694"/>
                  </a:cubicBezTo>
                  <a:cubicBezTo>
                    <a:pt x="2245" y="28351"/>
                    <a:pt x="9064" y="22908"/>
                    <a:pt x="34303" y="22071"/>
                  </a:cubicBezTo>
                  <a:cubicBezTo>
                    <a:pt x="39268" y="21892"/>
                    <a:pt x="44411" y="22011"/>
                    <a:pt x="49196" y="20935"/>
                  </a:cubicBezTo>
                  <a:close/>
                  <a:moveTo>
                    <a:pt x="1517984" y="262"/>
                  </a:moveTo>
                  <a:cubicBezTo>
                    <a:pt x="1523696" y="-732"/>
                    <a:pt x="1529378" y="1137"/>
                    <a:pt x="1535120" y="5204"/>
                  </a:cubicBezTo>
                  <a:lnTo>
                    <a:pt x="1535060" y="5204"/>
                  </a:lnTo>
                  <a:cubicBezTo>
                    <a:pt x="1551388" y="16688"/>
                    <a:pt x="1563829" y="30384"/>
                    <a:pt x="1557369" y="60050"/>
                  </a:cubicBezTo>
                  <a:cubicBezTo>
                    <a:pt x="1546245" y="29727"/>
                    <a:pt x="1538709" y="2393"/>
                    <a:pt x="1500669" y="12501"/>
                  </a:cubicBezTo>
                  <a:cubicBezTo>
                    <a:pt x="1506531" y="5114"/>
                    <a:pt x="1512273" y="1257"/>
                    <a:pt x="1517984" y="262"/>
                  </a:cubicBezTo>
                  <a:close/>
                </a:path>
              </a:pathLst>
            </a:custGeom>
            <a:solidFill>
              <a:schemeClr val="tx1">
                <a:lumMod val="75000"/>
                <a:lumOff val="25000"/>
              </a:schemeClr>
            </a:solidFill>
            <a:ln w="5972" cap="flat">
              <a:noFill/>
              <a:prstDash val="solid"/>
              <a:miter/>
            </a:ln>
          </p:spPr>
          <p:txBody>
            <a:bodyPr rtlCol="0" anchor="ctr"/>
            <a:lstStyle/>
            <a:p>
              <a:endParaRPr lang="en-US" sz="2000">
                <a:latin typeface="Avenir Next LT Pro" panose="020B0504020202020204" pitchFamily="34" charset="0"/>
              </a:endParaRPr>
            </a:p>
          </p:txBody>
        </p:sp>
        <p:sp>
          <p:nvSpPr>
            <p:cNvPr id="1116" name="Freeform: Shape 1115">
              <a:extLst>
                <a:ext uri="{FF2B5EF4-FFF2-40B4-BE49-F238E27FC236}">
                  <a16:creationId xmlns:a16="http://schemas.microsoft.com/office/drawing/2014/main" id="{EA89AD43-86A7-E716-B61D-A19F6D5F0DB8}"/>
                </a:ext>
              </a:extLst>
            </p:cNvPr>
            <p:cNvSpPr/>
            <p:nvPr/>
          </p:nvSpPr>
          <p:spPr>
            <a:xfrm>
              <a:off x="67152" y="2640563"/>
              <a:ext cx="1430354" cy="1039400"/>
            </a:xfrm>
            <a:custGeom>
              <a:avLst/>
              <a:gdLst>
                <a:gd name="connsiteX0" fmla="*/ 620635 w 1549956"/>
                <a:gd name="connsiteY0" fmla="*/ 782875 h 972203"/>
                <a:gd name="connsiteX1" fmla="*/ 644157 w 1549956"/>
                <a:gd name="connsiteY1" fmla="*/ 782875 h 972203"/>
                <a:gd name="connsiteX2" fmla="*/ 665931 w 1549956"/>
                <a:gd name="connsiteY2" fmla="*/ 787037 h 972203"/>
                <a:gd name="connsiteX3" fmla="*/ 674073 w 1549956"/>
                <a:gd name="connsiteY3" fmla="*/ 802055 h 972203"/>
                <a:gd name="connsiteX4" fmla="*/ 671359 w 1549956"/>
                <a:gd name="connsiteY4" fmla="*/ 812609 h 972203"/>
                <a:gd name="connsiteX5" fmla="*/ 664302 w 1549956"/>
                <a:gd name="connsiteY5" fmla="*/ 818882 h 972203"/>
                <a:gd name="connsiteX6" fmla="*/ 654652 w 1549956"/>
                <a:gd name="connsiteY6" fmla="*/ 821958 h 972203"/>
                <a:gd name="connsiteX7" fmla="*/ 644399 w 1549956"/>
                <a:gd name="connsiteY7" fmla="*/ 822802 h 972203"/>
                <a:gd name="connsiteX8" fmla="*/ 620635 w 1549956"/>
                <a:gd name="connsiteY8" fmla="*/ 822802 h 972203"/>
                <a:gd name="connsiteX9" fmla="*/ 476525 w 1549956"/>
                <a:gd name="connsiteY9" fmla="*/ 728713 h 972203"/>
                <a:gd name="connsiteX10" fmla="*/ 498359 w 1549956"/>
                <a:gd name="connsiteY10" fmla="*/ 788785 h 972203"/>
                <a:gd name="connsiteX11" fmla="*/ 454330 w 1549956"/>
                <a:gd name="connsiteY11" fmla="*/ 788785 h 972203"/>
                <a:gd name="connsiteX12" fmla="*/ 1177090 w 1549956"/>
                <a:gd name="connsiteY12" fmla="*/ 716168 h 972203"/>
                <a:gd name="connsiteX13" fmla="*/ 1199527 w 1549956"/>
                <a:gd name="connsiteY13" fmla="*/ 716168 h 972203"/>
                <a:gd name="connsiteX14" fmla="*/ 1209297 w 1549956"/>
                <a:gd name="connsiteY14" fmla="*/ 716892 h 972203"/>
                <a:gd name="connsiteX15" fmla="*/ 1218405 w 1549956"/>
                <a:gd name="connsiteY15" fmla="*/ 719726 h 972203"/>
                <a:gd name="connsiteX16" fmla="*/ 1225040 w 1549956"/>
                <a:gd name="connsiteY16" fmla="*/ 725638 h 972203"/>
                <a:gd name="connsiteX17" fmla="*/ 1227633 w 1549956"/>
                <a:gd name="connsiteY17" fmla="*/ 735589 h 972203"/>
                <a:gd name="connsiteX18" fmla="*/ 1224799 w 1549956"/>
                <a:gd name="connsiteY18" fmla="*/ 746506 h 972203"/>
                <a:gd name="connsiteX19" fmla="*/ 1217560 w 1549956"/>
                <a:gd name="connsiteY19" fmla="*/ 752899 h 972203"/>
                <a:gd name="connsiteX20" fmla="*/ 1207669 w 1549956"/>
                <a:gd name="connsiteY20" fmla="*/ 756035 h 972203"/>
                <a:gd name="connsiteX21" fmla="*/ 1196994 w 1549956"/>
                <a:gd name="connsiteY21" fmla="*/ 756940 h 972203"/>
                <a:gd name="connsiteX22" fmla="*/ 1177090 w 1549956"/>
                <a:gd name="connsiteY22" fmla="*/ 756940 h 972203"/>
                <a:gd name="connsiteX23" fmla="*/ 620635 w 1549956"/>
                <a:gd name="connsiteY23" fmla="*/ 715686 h 972203"/>
                <a:gd name="connsiteX24" fmla="*/ 641383 w 1549956"/>
                <a:gd name="connsiteY24" fmla="*/ 715686 h 972203"/>
                <a:gd name="connsiteX25" fmla="*/ 661589 w 1549956"/>
                <a:gd name="connsiteY25" fmla="*/ 719726 h 972203"/>
                <a:gd name="connsiteX26" fmla="*/ 668403 w 1549956"/>
                <a:gd name="connsiteY26" fmla="*/ 732693 h 972203"/>
                <a:gd name="connsiteX27" fmla="*/ 661830 w 1549956"/>
                <a:gd name="connsiteY27" fmla="*/ 746928 h 972203"/>
                <a:gd name="connsiteX28" fmla="*/ 643434 w 1549956"/>
                <a:gd name="connsiteY28" fmla="*/ 751754 h 972203"/>
                <a:gd name="connsiteX29" fmla="*/ 620635 w 1549956"/>
                <a:gd name="connsiteY29" fmla="*/ 751754 h 972203"/>
                <a:gd name="connsiteX30" fmla="*/ 831532 w 1549956"/>
                <a:gd name="connsiteY30" fmla="*/ 715324 h 972203"/>
                <a:gd name="connsiteX31" fmla="*/ 851979 w 1549956"/>
                <a:gd name="connsiteY31" fmla="*/ 719425 h 972203"/>
                <a:gd name="connsiteX32" fmla="*/ 867781 w 1549956"/>
                <a:gd name="connsiteY32" fmla="*/ 730583 h 972203"/>
                <a:gd name="connsiteX33" fmla="*/ 878034 w 1549956"/>
                <a:gd name="connsiteY33" fmla="*/ 747531 h 972203"/>
                <a:gd name="connsiteX34" fmla="*/ 881714 w 1549956"/>
                <a:gd name="connsiteY34" fmla="*/ 768761 h 972203"/>
                <a:gd name="connsiteX35" fmla="*/ 878034 w 1549956"/>
                <a:gd name="connsiteY35" fmla="*/ 790596 h 972203"/>
                <a:gd name="connsiteX36" fmla="*/ 867661 w 1549956"/>
                <a:gd name="connsiteY36" fmla="*/ 807785 h 972203"/>
                <a:gd name="connsiteX37" fmla="*/ 851858 w 1549956"/>
                <a:gd name="connsiteY37" fmla="*/ 819002 h 972203"/>
                <a:gd name="connsiteX38" fmla="*/ 831532 w 1549956"/>
                <a:gd name="connsiteY38" fmla="*/ 823044 h 972203"/>
                <a:gd name="connsiteX39" fmla="*/ 811328 w 1549956"/>
                <a:gd name="connsiteY39" fmla="*/ 819002 h 972203"/>
                <a:gd name="connsiteX40" fmla="*/ 795646 w 1549956"/>
                <a:gd name="connsiteY40" fmla="*/ 807785 h 972203"/>
                <a:gd name="connsiteX41" fmla="*/ 785392 w 1549956"/>
                <a:gd name="connsiteY41" fmla="*/ 790596 h 972203"/>
                <a:gd name="connsiteX42" fmla="*/ 781714 w 1549956"/>
                <a:gd name="connsiteY42" fmla="*/ 768761 h 972203"/>
                <a:gd name="connsiteX43" fmla="*/ 785272 w 1549956"/>
                <a:gd name="connsiteY43" fmla="*/ 747531 h 972203"/>
                <a:gd name="connsiteX44" fmla="*/ 795525 w 1549956"/>
                <a:gd name="connsiteY44" fmla="*/ 730583 h 972203"/>
                <a:gd name="connsiteX45" fmla="*/ 811328 w 1549956"/>
                <a:gd name="connsiteY45" fmla="*/ 719425 h 972203"/>
                <a:gd name="connsiteX46" fmla="*/ 831532 w 1549956"/>
                <a:gd name="connsiteY46" fmla="*/ 715324 h 972203"/>
                <a:gd name="connsiteX47" fmla="*/ 1135835 w 1549956"/>
                <a:gd name="connsiteY47" fmla="*/ 682031 h 972203"/>
                <a:gd name="connsiteX48" fmla="*/ 1135835 w 1549956"/>
                <a:gd name="connsiteY48" fmla="*/ 856940 h 972203"/>
                <a:gd name="connsiteX49" fmla="*/ 1177332 w 1549956"/>
                <a:gd name="connsiteY49" fmla="*/ 856940 h 972203"/>
                <a:gd name="connsiteX50" fmla="*/ 1177332 w 1549956"/>
                <a:gd name="connsiteY50" fmla="*/ 787579 h 972203"/>
                <a:gd name="connsiteX51" fmla="*/ 1191565 w 1549956"/>
                <a:gd name="connsiteY51" fmla="*/ 787579 h 972203"/>
                <a:gd name="connsiteX52" fmla="*/ 1229443 w 1549956"/>
                <a:gd name="connsiteY52" fmla="*/ 856940 h 972203"/>
                <a:gd name="connsiteX53" fmla="*/ 1278779 w 1549956"/>
                <a:gd name="connsiteY53" fmla="*/ 856940 h 972203"/>
                <a:gd name="connsiteX54" fmla="*/ 1233062 w 1549956"/>
                <a:gd name="connsiteY54" fmla="*/ 782030 h 972203"/>
                <a:gd name="connsiteX55" fmla="*/ 1259781 w 1549956"/>
                <a:gd name="connsiteY55" fmla="*/ 764781 h 972203"/>
                <a:gd name="connsiteX56" fmla="*/ 1269371 w 1549956"/>
                <a:gd name="connsiteY56" fmla="*/ 734866 h 972203"/>
                <a:gd name="connsiteX57" fmla="*/ 1263700 w 1549956"/>
                <a:gd name="connsiteY57" fmla="*/ 709654 h 972203"/>
                <a:gd name="connsiteX58" fmla="*/ 1248562 w 1549956"/>
                <a:gd name="connsiteY58" fmla="*/ 693369 h 972203"/>
                <a:gd name="connsiteX59" fmla="*/ 1227090 w 1549956"/>
                <a:gd name="connsiteY59" fmla="*/ 684623 h 972203"/>
                <a:gd name="connsiteX60" fmla="*/ 1202422 w 1549956"/>
                <a:gd name="connsiteY60" fmla="*/ 682031 h 972203"/>
                <a:gd name="connsiteX61" fmla="*/ 948742 w 1549956"/>
                <a:gd name="connsiteY61" fmla="*/ 682031 h 972203"/>
                <a:gd name="connsiteX62" fmla="*/ 948742 w 1549956"/>
                <a:gd name="connsiteY62" fmla="*/ 790956 h 972203"/>
                <a:gd name="connsiteX63" fmla="*/ 953929 w 1549956"/>
                <a:gd name="connsiteY63" fmla="*/ 819727 h 972203"/>
                <a:gd name="connsiteX64" fmla="*/ 968767 w 1549956"/>
                <a:gd name="connsiteY64" fmla="*/ 841982 h 972203"/>
                <a:gd name="connsiteX65" fmla="*/ 992228 w 1549956"/>
                <a:gd name="connsiteY65" fmla="*/ 856458 h 972203"/>
                <a:gd name="connsiteX66" fmla="*/ 1023410 w 1549956"/>
                <a:gd name="connsiteY66" fmla="*/ 861644 h 972203"/>
                <a:gd name="connsiteX67" fmla="*/ 1054352 w 1549956"/>
                <a:gd name="connsiteY67" fmla="*/ 856458 h 972203"/>
                <a:gd name="connsiteX68" fmla="*/ 1078175 w 1549956"/>
                <a:gd name="connsiteY68" fmla="*/ 841982 h 972203"/>
                <a:gd name="connsiteX69" fmla="*/ 1093374 w 1549956"/>
                <a:gd name="connsiteY69" fmla="*/ 819727 h 972203"/>
                <a:gd name="connsiteX70" fmla="*/ 1098683 w 1549956"/>
                <a:gd name="connsiteY70" fmla="*/ 790956 h 972203"/>
                <a:gd name="connsiteX71" fmla="*/ 1098683 w 1549956"/>
                <a:gd name="connsiteY71" fmla="*/ 682031 h 972203"/>
                <a:gd name="connsiteX72" fmla="*/ 1056462 w 1549956"/>
                <a:gd name="connsiteY72" fmla="*/ 682031 h 972203"/>
                <a:gd name="connsiteX73" fmla="*/ 1056462 w 1549956"/>
                <a:gd name="connsiteY73" fmla="*/ 787579 h 972203"/>
                <a:gd name="connsiteX74" fmla="*/ 1054714 w 1549956"/>
                <a:gd name="connsiteY74" fmla="*/ 801090 h 972203"/>
                <a:gd name="connsiteX75" fmla="*/ 1049044 w 1549956"/>
                <a:gd name="connsiteY75" fmla="*/ 812550 h 972203"/>
                <a:gd name="connsiteX76" fmla="*/ 1038791 w 1549956"/>
                <a:gd name="connsiteY76" fmla="*/ 820631 h 972203"/>
                <a:gd name="connsiteX77" fmla="*/ 1023651 w 1549956"/>
                <a:gd name="connsiteY77" fmla="*/ 823647 h 972203"/>
                <a:gd name="connsiteX78" fmla="*/ 1008453 w 1549956"/>
                <a:gd name="connsiteY78" fmla="*/ 820631 h 972203"/>
                <a:gd name="connsiteX79" fmla="*/ 998320 w 1549956"/>
                <a:gd name="connsiteY79" fmla="*/ 812550 h 972203"/>
                <a:gd name="connsiteX80" fmla="*/ 992590 w 1549956"/>
                <a:gd name="connsiteY80" fmla="*/ 801090 h 972203"/>
                <a:gd name="connsiteX81" fmla="*/ 990721 w 1549956"/>
                <a:gd name="connsiteY81" fmla="*/ 787579 h 972203"/>
                <a:gd name="connsiteX82" fmla="*/ 990721 w 1549956"/>
                <a:gd name="connsiteY82" fmla="*/ 682031 h 972203"/>
                <a:gd name="connsiteX83" fmla="*/ 579984 w 1549956"/>
                <a:gd name="connsiteY83" fmla="*/ 682031 h 972203"/>
                <a:gd name="connsiteX84" fmla="*/ 579984 w 1549956"/>
                <a:gd name="connsiteY84" fmla="*/ 856940 h 972203"/>
                <a:gd name="connsiteX85" fmla="*/ 649585 w 1549956"/>
                <a:gd name="connsiteY85" fmla="*/ 856940 h 972203"/>
                <a:gd name="connsiteX86" fmla="*/ 674133 w 1549956"/>
                <a:gd name="connsiteY86" fmla="*/ 854346 h 972203"/>
                <a:gd name="connsiteX87" fmla="*/ 695545 w 1549956"/>
                <a:gd name="connsiteY87" fmla="*/ 845842 h 972203"/>
                <a:gd name="connsiteX88" fmla="*/ 710624 w 1549956"/>
                <a:gd name="connsiteY88" fmla="*/ 830161 h 972203"/>
                <a:gd name="connsiteX89" fmla="*/ 716293 w 1549956"/>
                <a:gd name="connsiteY89" fmla="*/ 806035 h 972203"/>
                <a:gd name="connsiteX90" fmla="*/ 713458 w 1549956"/>
                <a:gd name="connsiteY90" fmla="*/ 790474 h 972203"/>
                <a:gd name="connsiteX91" fmla="*/ 705798 w 1549956"/>
                <a:gd name="connsiteY91" fmla="*/ 778412 h 972203"/>
                <a:gd name="connsiteX92" fmla="*/ 694399 w 1549956"/>
                <a:gd name="connsiteY92" fmla="*/ 769847 h 972203"/>
                <a:gd name="connsiteX93" fmla="*/ 680466 w 1549956"/>
                <a:gd name="connsiteY93" fmla="*/ 765263 h 972203"/>
                <a:gd name="connsiteX94" fmla="*/ 680466 w 1549956"/>
                <a:gd name="connsiteY94" fmla="*/ 764781 h 972203"/>
                <a:gd name="connsiteX95" fmla="*/ 701275 w 1549956"/>
                <a:gd name="connsiteY95" fmla="*/ 751090 h 972203"/>
                <a:gd name="connsiteX96" fmla="*/ 709176 w 1549956"/>
                <a:gd name="connsiteY96" fmla="*/ 727024 h 972203"/>
                <a:gd name="connsiteX97" fmla="*/ 703687 w 1549956"/>
                <a:gd name="connsiteY97" fmla="*/ 705010 h 972203"/>
                <a:gd name="connsiteX98" fmla="*/ 689574 w 1549956"/>
                <a:gd name="connsiteY98" fmla="*/ 691318 h 972203"/>
                <a:gd name="connsiteX99" fmla="*/ 670334 w 1549956"/>
                <a:gd name="connsiteY99" fmla="*/ 684141 h 972203"/>
                <a:gd name="connsiteX100" fmla="*/ 649585 w 1549956"/>
                <a:gd name="connsiteY100" fmla="*/ 682031 h 972203"/>
                <a:gd name="connsiteX101" fmla="*/ 456863 w 1549956"/>
                <a:gd name="connsiteY101" fmla="*/ 682031 h 972203"/>
                <a:gd name="connsiteX102" fmla="*/ 383401 w 1549956"/>
                <a:gd name="connsiteY102" fmla="*/ 856940 h 972203"/>
                <a:gd name="connsiteX103" fmla="*/ 429361 w 1549956"/>
                <a:gd name="connsiteY103" fmla="*/ 856940 h 972203"/>
                <a:gd name="connsiteX104" fmla="*/ 442267 w 1549956"/>
                <a:gd name="connsiteY104" fmla="*/ 822561 h 972203"/>
                <a:gd name="connsiteX105" fmla="*/ 509939 w 1549956"/>
                <a:gd name="connsiteY105" fmla="*/ 822561 h 972203"/>
                <a:gd name="connsiteX106" fmla="*/ 523571 w 1549956"/>
                <a:gd name="connsiteY106" fmla="*/ 856940 h 972203"/>
                <a:gd name="connsiteX107" fmla="*/ 570494 w 1549956"/>
                <a:gd name="connsiteY107" fmla="*/ 856940 h 972203"/>
                <a:gd name="connsiteX108" fmla="*/ 497876 w 1549956"/>
                <a:gd name="connsiteY108" fmla="*/ 682031 h 972203"/>
                <a:gd name="connsiteX109" fmla="*/ 271177 w 1549956"/>
                <a:gd name="connsiteY109" fmla="*/ 682031 h 972203"/>
                <a:gd name="connsiteX110" fmla="*/ 271177 w 1549956"/>
                <a:gd name="connsiteY110" fmla="*/ 856940 h 972203"/>
                <a:gd name="connsiteX111" fmla="*/ 381310 w 1549956"/>
                <a:gd name="connsiteY111" fmla="*/ 856940 h 972203"/>
                <a:gd name="connsiteX112" fmla="*/ 381310 w 1549956"/>
                <a:gd name="connsiteY112" fmla="*/ 820149 h 972203"/>
                <a:gd name="connsiteX113" fmla="*/ 313638 w 1549956"/>
                <a:gd name="connsiteY113" fmla="*/ 820149 h 972203"/>
                <a:gd name="connsiteX114" fmla="*/ 313638 w 1549956"/>
                <a:gd name="connsiteY114" fmla="*/ 682031 h 972203"/>
                <a:gd name="connsiteX115" fmla="*/ 831532 w 1549956"/>
                <a:gd name="connsiteY115" fmla="*/ 677326 h 972203"/>
                <a:gd name="connsiteX116" fmla="*/ 793655 w 1549956"/>
                <a:gd name="connsiteY116" fmla="*/ 683779 h 972203"/>
                <a:gd name="connsiteX117" fmla="*/ 763559 w 1549956"/>
                <a:gd name="connsiteY117" fmla="*/ 702055 h 972203"/>
                <a:gd name="connsiteX118" fmla="*/ 743655 w 1549956"/>
                <a:gd name="connsiteY118" fmla="*/ 730824 h 972203"/>
                <a:gd name="connsiteX119" fmla="*/ 736478 w 1549956"/>
                <a:gd name="connsiteY119" fmla="*/ 768761 h 972203"/>
                <a:gd name="connsiteX120" fmla="*/ 743655 w 1549956"/>
                <a:gd name="connsiteY120" fmla="*/ 806699 h 972203"/>
                <a:gd name="connsiteX121" fmla="*/ 763559 w 1549956"/>
                <a:gd name="connsiteY121" fmla="*/ 836072 h 972203"/>
                <a:gd name="connsiteX122" fmla="*/ 793655 w 1549956"/>
                <a:gd name="connsiteY122" fmla="*/ 854949 h 972203"/>
                <a:gd name="connsiteX123" fmla="*/ 831532 w 1549956"/>
                <a:gd name="connsiteY123" fmla="*/ 861644 h 972203"/>
                <a:gd name="connsiteX124" fmla="*/ 869591 w 1549956"/>
                <a:gd name="connsiteY124" fmla="*/ 854949 h 972203"/>
                <a:gd name="connsiteX125" fmla="*/ 899868 w 1549956"/>
                <a:gd name="connsiteY125" fmla="*/ 836072 h 972203"/>
                <a:gd name="connsiteX126" fmla="*/ 919771 w 1549956"/>
                <a:gd name="connsiteY126" fmla="*/ 806699 h 972203"/>
                <a:gd name="connsiteX127" fmla="*/ 926949 w 1549956"/>
                <a:gd name="connsiteY127" fmla="*/ 768761 h 972203"/>
                <a:gd name="connsiteX128" fmla="*/ 919771 w 1549956"/>
                <a:gd name="connsiteY128" fmla="*/ 730824 h 972203"/>
                <a:gd name="connsiteX129" fmla="*/ 899868 w 1549956"/>
                <a:gd name="connsiteY129" fmla="*/ 702055 h 972203"/>
                <a:gd name="connsiteX130" fmla="*/ 869591 w 1549956"/>
                <a:gd name="connsiteY130" fmla="*/ 683779 h 972203"/>
                <a:gd name="connsiteX131" fmla="*/ 831532 w 1549956"/>
                <a:gd name="connsiteY131" fmla="*/ 677326 h 972203"/>
                <a:gd name="connsiteX132" fmla="*/ 1012393 w 1549956"/>
                <a:gd name="connsiteY132" fmla="*/ 429879 h 972203"/>
                <a:gd name="connsiteX133" fmla="*/ 1033383 w 1549956"/>
                <a:gd name="connsiteY133" fmla="*/ 429879 h 972203"/>
                <a:gd name="connsiteX134" fmla="*/ 1054492 w 1549956"/>
                <a:gd name="connsiteY134" fmla="*/ 432351 h 972203"/>
                <a:gd name="connsiteX135" fmla="*/ 1072768 w 1549956"/>
                <a:gd name="connsiteY135" fmla="*/ 440614 h 972203"/>
                <a:gd name="connsiteX136" fmla="*/ 1085614 w 1549956"/>
                <a:gd name="connsiteY136" fmla="*/ 456176 h 972203"/>
                <a:gd name="connsiteX137" fmla="*/ 1090439 w 1549956"/>
                <a:gd name="connsiteY137" fmla="*/ 480783 h 972203"/>
                <a:gd name="connsiteX138" fmla="*/ 1085614 w 1549956"/>
                <a:gd name="connsiteY138" fmla="*/ 505271 h 972203"/>
                <a:gd name="connsiteX139" fmla="*/ 1072768 w 1549956"/>
                <a:gd name="connsiteY139" fmla="*/ 521073 h 972203"/>
                <a:gd name="connsiteX140" fmla="*/ 1054251 w 1549956"/>
                <a:gd name="connsiteY140" fmla="*/ 529577 h 972203"/>
                <a:gd name="connsiteX141" fmla="*/ 1032297 w 1549956"/>
                <a:gd name="connsiteY141" fmla="*/ 532171 h 972203"/>
                <a:gd name="connsiteX142" fmla="*/ 1012393 w 1549956"/>
                <a:gd name="connsiteY142" fmla="*/ 532171 h 972203"/>
                <a:gd name="connsiteX143" fmla="*/ 971139 w 1549956"/>
                <a:gd name="connsiteY143" fmla="*/ 393811 h 972203"/>
                <a:gd name="connsiteX144" fmla="*/ 971139 w 1549956"/>
                <a:gd name="connsiteY144" fmla="*/ 568721 h 972203"/>
                <a:gd name="connsiteX145" fmla="*/ 1036277 w 1549956"/>
                <a:gd name="connsiteY145" fmla="*/ 568721 h 972203"/>
                <a:gd name="connsiteX146" fmla="*/ 1071863 w 1549956"/>
                <a:gd name="connsiteY146" fmla="*/ 563655 h 972203"/>
                <a:gd name="connsiteX147" fmla="*/ 1103347 w 1549956"/>
                <a:gd name="connsiteY147" fmla="*/ 547853 h 972203"/>
                <a:gd name="connsiteX148" fmla="*/ 1125843 w 1549956"/>
                <a:gd name="connsiteY148" fmla="*/ 520410 h 972203"/>
                <a:gd name="connsiteX149" fmla="*/ 1134347 w 1549956"/>
                <a:gd name="connsiteY149" fmla="*/ 480783 h 972203"/>
                <a:gd name="connsiteX150" fmla="*/ 1125722 w 1549956"/>
                <a:gd name="connsiteY150" fmla="*/ 439288 h 972203"/>
                <a:gd name="connsiteX151" fmla="*/ 1102985 w 1549956"/>
                <a:gd name="connsiteY151" fmla="*/ 412509 h 972203"/>
                <a:gd name="connsiteX152" fmla="*/ 1070838 w 1549956"/>
                <a:gd name="connsiteY152" fmla="*/ 398154 h 972203"/>
                <a:gd name="connsiteX153" fmla="*/ 1034347 w 1549956"/>
                <a:gd name="connsiteY153" fmla="*/ 393811 h 972203"/>
                <a:gd name="connsiteX154" fmla="*/ 837322 w 1549956"/>
                <a:gd name="connsiteY154" fmla="*/ 393811 h 972203"/>
                <a:gd name="connsiteX155" fmla="*/ 837322 w 1549956"/>
                <a:gd name="connsiteY155" fmla="*/ 568721 h 972203"/>
                <a:gd name="connsiteX156" fmla="*/ 947455 w 1549956"/>
                <a:gd name="connsiteY156" fmla="*/ 568721 h 972203"/>
                <a:gd name="connsiteX157" fmla="*/ 947455 w 1549956"/>
                <a:gd name="connsiteY157" fmla="*/ 531930 h 972203"/>
                <a:gd name="connsiteX158" fmla="*/ 879784 w 1549956"/>
                <a:gd name="connsiteY158" fmla="*/ 531930 h 972203"/>
                <a:gd name="connsiteX159" fmla="*/ 879784 w 1549956"/>
                <a:gd name="connsiteY159" fmla="*/ 393811 h 972203"/>
                <a:gd name="connsiteX160" fmla="*/ 754974 w 1549956"/>
                <a:gd name="connsiteY160" fmla="*/ 393811 h 972203"/>
                <a:gd name="connsiteX161" fmla="*/ 754974 w 1549956"/>
                <a:gd name="connsiteY161" fmla="*/ 568721 h 972203"/>
                <a:gd name="connsiteX162" fmla="*/ 797435 w 1549956"/>
                <a:gd name="connsiteY162" fmla="*/ 568721 h 972203"/>
                <a:gd name="connsiteX163" fmla="*/ 797435 w 1549956"/>
                <a:gd name="connsiteY163" fmla="*/ 393811 h 972203"/>
                <a:gd name="connsiteX164" fmla="*/ 569690 w 1549956"/>
                <a:gd name="connsiteY164" fmla="*/ 393811 h 972203"/>
                <a:gd name="connsiteX165" fmla="*/ 569690 w 1549956"/>
                <a:gd name="connsiteY165" fmla="*/ 568721 h 972203"/>
                <a:gd name="connsiteX166" fmla="*/ 611909 w 1549956"/>
                <a:gd name="connsiteY166" fmla="*/ 568721 h 972203"/>
                <a:gd name="connsiteX167" fmla="*/ 611909 w 1549956"/>
                <a:gd name="connsiteY167" fmla="*/ 495621 h 972203"/>
                <a:gd name="connsiteX168" fmla="*/ 680064 w 1549956"/>
                <a:gd name="connsiteY168" fmla="*/ 495621 h 972203"/>
                <a:gd name="connsiteX169" fmla="*/ 680064 w 1549956"/>
                <a:gd name="connsiteY169" fmla="*/ 568721 h 972203"/>
                <a:gd name="connsiteX170" fmla="*/ 722284 w 1549956"/>
                <a:gd name="connsiteY170" fmla="*/ 568721 h 972203"/>
                <a:gd name="connsiteX171" fmla="*/ 722284 w 1549956"/>
                <a:gd name="connsiteY171" fmla="*/ 393811 h 972203"/>
                <a:gd name="connsiteX172" fmla="*/ 680064 w 1549956"/>
                <a:gd name="connsiteY172" fmla="*/ 393811 h 972203"/>
                <a:gd name="connsiteX173" fmla="*/ 680064 w 1549956"/>
                <a:gd name="connsiteY173" fmla="*/ 460035 h 972203"/>
                <a:gd name="connsiteX174" fmla="*/ 611909 w 1549956"/>
                <a:gd name="connsiteY174" fmla="*/ 460035 h 972203"/>
                <a:gd name="connsiteX175" fmla="*/ 611909 w 1549956"/>
                <a:gd name="connsiteY175" fmla="*/ 393811 h 972203"/>
                <a:gd name="connsiteX176" fmla="*/ 481310 w 1549956"/>
                <a:gd name="connsiteY176" fmla="*/ 389107 h 972203"/>
                <a:gd name="connsiteX177" fmla="*/ 444036 w 1549956"/>
                <a:gd name="connsiteY177" fmla="*/ 395560 h 972203"/>
                <a:gd name="connsiteX178" fmla="*/ 413940 w 1549956"/>
                <a:gd name="connsiteY178" fmla="*/ 413956 h 972203"/>
                <a:gd name="connsiteX179" fmla="*/ 393795 w 1549956"/>
                <a:gd name="connsiteY179" fmla="*/ 442967 h 972203"/>
                <a:gd name="connsiteX180" fmla="*/ 386497 w 1549956"/>
                <a:gd name="connsiteY180" fmla="*/ 481025 h 972203"/>
                <a:gd name="connsiteX181" fmla="*/ 393674 w 1549956"/>
                <a:gd name="connsiteY181" fmla="*/ 518601 h 972203"/>
                <a:gd name="connsiteX182" fmla="*/ 413457 w 1549956"/>
                <a:gd name="connsiteY182" fmla="*/ 547853 h 972203"/>
                <a:gd name="connsiteX183" fmla="*/ 443192 w 1549956"/>
                <a:gd name="connsiteY183" fmla="*/ 566730 h 972203"/>
                <a:gd name="connsiteX184" fmla="*/ 480586 w 1549956"/>
                <a:gd name="connsiteY184" fmla="*/ 573425 h 972203"/>
                <a:gd name="connsiteX185" fmla="*/ 519911 w 1549956"/>
                <a:gd name="connsiteY185" fmla="*/ 565645 h 972203"/>
                <a:gd name="connsiteX186" fmla="*/ 548500 w 1549956"/>
                <a:gd name="connsiteY186" fmla="*/ 544475 h 972203"/>
                <a:gd name="connsiteX187" fmla="*/ 519187 w 1549956"/>
                <a:gd name="connsiteY187" fmla="*/ 516851 h 972203"/>
                <a:gd name="connsiteX188" fmla="*/ 504109 w 1549956"/>
                <a:gd name="connsiteY188" fmla="*/ 529638 h 972203"/>
                <a:gd name="connsiteX189" fmla="*/ 482034 w 1549956"/>
                <a:gd name="connsiteY189" fmla="*/ 534583 h 972203"/>
                <a:gd name="connsiteX190" fmla="*/ 462070 w 1549956"/>
                <a:gd name="connsiteY190" fmla="*/ 530664 h 972203"/>
                <a:gd name="connsiteX191" fmla="*/ 446389 w 1549956"/>
                <a:gd name="connsiteY191" fmla="*/ 519686 h 972203"/>
                <a:gd name="connsiteX192" fmla="*/ 436135 w 1549956"/>
                <a:gd name="connsiteY192" fmla="*/ 502737 h 972203"/>
                <a:gd name="connsiteX193" fmla="*/ 432456 w 1549956"/>
                <a:gd name="connsiteY193" fmla="*/ 481025 h 972203"/>
                <a:gd name="connsiteX194" fmla="*/ 436135 w 1549956"/>
                <a:gd name="connsiteY194" fmla="*/ 459674 h 972203"/>
                <a:gd name="connsiteX195" fmla="*/ 446509 w 1549956"/>
                <a:gd name="connsiteY195" fmla="*/ 442726 h 972203"/>
                <a:gd name="connsiteX196" fmla="*/ 462432 w 1549956"/>
                <a:gd name="connsiteY196" fmla="*/ 431507 h 972203"/>
                <a:gd name="connsiteX197" fmla="*/ 482878 w 1549956"/>
                <a:gd name="connsiteY197" fmla="*/ 427467 h 972203"/>
                <a:gd name="connsiteX198" fmla="*/ 502601 w 1549956"/>
                <a:gd name="connsiteY198" fmla="*/ 431386 h 972203"/>
                <a:gd name="connsiteX199" fmla="*/ 518222 w 1549956"/>
                <a:gd name="connsiteY199" fmla="*/ 443509 h 972203"/>
                <a:gd name="connsiteX200" fmla="*/ 546811 w 1549956"/>
                <a:gd name="connsiteY200" fmla="*/ 414801 h 972203"/>
                <a:gd name="connsiteX201" fmla="*/ 517800 w 1549956"/>
                <a:gd name="connsiteY201" fmla="*/ 395681 h 972203"/>
                <a:gd name="connsiteX202" fmla="*/ 481310 w 1549956"/>
                <a:gd name="connsiteY202" fmla="*/ 389107 h 972203"/>
                <a:gd name="connsiteX203" fmla="*/ 992771 w 1549956"/>
                <a:gd name="connsiteY203" fmla="*/ 129436 h 972203"/>
                <a:gd name="connsiteX204" fmla="*/ 1011227 w 1549956"/>
                <a:gd name="connsiteY204" fmla="*/ 129436 h 972203"/>
                <a:gd name="connsiteX205" fmla="*/ 1022204 w 1549956"/>
                <a:gd name="connsiteY205" fmla="*/ 130160 h 972203"/>
                <a:gd name="connsiteX206" fmla="*/ 1031734 w 1549956"/>
                <a:gd name="connsiteY206" fmla="*/ 133116 h 972203"/>
                <a:gd name="connsiteX207" fmla="*/ 1038429 w 1549956"/>
                <a:gd name="connsiteY207" fmla="*/ 139267 h 972203"/>
                <a:gd name="connsiteX208" fmla="*/ 1040901 w 1549956"/>
                <a:gd name="connsiteY208" fmla="*/ 149460 h 972203"/>
                <a:gd name="connsiteX209" fmla="*/ 1038429 w 1549956"/>
                <a:gd name="connsiteY209" fmla="*/ 159653 h 972203"/>
                <a:gd name="connsiteX210" fmla="*/ 1031613 w 1549956"/>
                <a:gd name="connsiteY210" fmla="*/ 166168 h 972203"/>
                <a:gd name="connsiteX211" fmla="*/ 1021842 w 1549956"/>
                <a:gd name="connsiteY211" fmla="*/ 169666 h 972203"/>
                <a:gd name="connsiteX212" fmla="*/ 1010504 w 1549956"/>
                <a:gd name="connsiteY212" fmla="*/ 170691 h 972203"/>
                <a:gd name="connsiteX213" fmla="*/ 992771 w 1549956"/>
                <a:gd name="connsiteY213" fmla="*/ 170691 h 972203"/>
                <a:gd name="connsiteX214" fmla="*/ 831532 w 1549956"/>
                <a:gd name="connsiteY214" fmla="*/ 128592 h 972203"/>
                <a:gd name="connsiteX215" fmla="*/ 851979 w 1549956"/>
                <a:gd name="connsiteY215" fmla="*/ 132693 h 972203"/>
                <a:gd name="connsiteX216" fmla="*/ 867781 w 1549956"/>
                <a:gd name="connsiteY216" fmla="*/ 143851 h 972203"/>
                <a:gd name="connsiteX217" fmla="*/ 878034 w 1549956"/>
                <a:gd name="connsiteY217" fmla="*/ 160800 h 972203"/>
                <a:gd name="connsiteX218" fmla="*/ 881714 w 1549956"/>
                <a:gd name="connsiteY218" fmla="*/ 182030 h 972203"/>
                <a:gd name="connsiteX219" fmla="*/ 878034 w 1549956"/>
                <a:gd name="connsiteY219" fmla="*/ 203863 h 972203"/>
                <a:gd name="connsiteX220" fmla="*/ 867661 w 1549956"/>
                <a:gd name="connsiteY220" fmla="*/ 221052 h 972203"/>
                <a:gd name="connsiteX221" fmla="*/ 851858 w 1549956"/>
                <a:gd name="connsiteY221" fmla="*/ 232271 h 972203"/>
                <a:gd name="connsiteX222" fmla="*/ 831532 w 1549956"/>
                <a:gd name="connsiteY222" fmla="*/ 236313 h 972203"/>
                <a:gd name="connsiteX223" fmla="*/ 811328 w 1549956"/>
                <a:gd name="connsiteY223" fmla="*/ 232271 h 972203"/>
                <a:gd name="connsiteX224" fmla="*/ 795646 w 1549956"/>
                <a:gd name="connsiteY224" fmla="*/ 221052 h 972203"/>
                <a:gd name="connsiteX225" fmla="*/ 785392 w 1549956"/>
                <a:gd name="connsiteY225" fmla="*/ 203863 h 972203"/>
                <a:gd name="connsiteX226" fmla="*/ 781714 w 1549956"/>
                <a:gd name="connsiteY226" fmla="*/ 182030 h 972203"/>
                <a:gd name="connsiteX227" fmla="*/ 785272 w 1549956"/>
                <a:gd name="connsiteY227" fmla="*/ 160800 h 972203"/>
                <a:gd name="connsiteX228" fmla="*/ 795525 w 1549956"/>
                <a:gd name="connsiteY228" fmla="*/ 143851 h 972203"/>
                <a:gd name="connsiteX229" fmla="*/ 811328 w 1549956"/>
                <a:gd name="connsiteY229" fmla="*/ 132693 h 972203"/>
                <a:gd name="connsiteX230" fmla="*/ 831532 w 1549956"/>
                <a:gd name="connsiteY230" fmla="*/ 128592 h 972203"/>
                <a:gd name="connsiteX231" fmla="*/ 950552 w 1549956"/>
                <a:gd name="connsiteY231" fmla="*/ 95298 h 972203"/>
                <a:gd name="connsiteX232" fmla="*/ 950552 w 1549956"/>
                <a:gd name="connsiteY232" fmla="*/ 270208 h 972203"/>
                <a:gd name="connsiteX233" fmla="*/ 992771 w 1549956"/>
                <a:gd name="connsiteY233" fmla="*/ 270208 h 972203"/>
                <a:gd name="connsiteX234" fmla="*/ 992771 w 1549956"/>
                <a:gd name="connsiteY234" fmla="*/ 204225 h 972203"/>
                <a:gd name="connsiteX235" fmla="*/ 1013760 w 1549956"/>
                <a:gd name="connsiteY235" fmla="*/ 204225 h 972203"/>
                <a:gd name="connsiteX236" fmla="*/ 1039876 w 1549956"/>
                <a:gd name="connsiteY236" fmla="*/ 201270 h 972203"/>
                <a:gd name="connsiteX237" fmla="*/ 1062133 w 1549956"/>
                <a:gd name="connsiteY237" fmla="*/ 191921 h 972203"/>
                <a:gd name="connsiteX238" fmla="*/ 1077451 w 1549956"/>
                <a:gd name="connsiteY238" fmla="*/ 174973 h 972203"/>
                <a:gd name="connsiteX239" fmla="*/ 1083122 w 1549956"/>
                <a:gd name="connsiteY239" fmla="*/ 149098 h 972203"/>
                <a:gd name="connsiteX240" fmla="*/ 1077813 w 1549956"/>
                <a:gd name="connsiteY240" fmla="*/ 123888 h 972203"/>
                <a:gd name="connsiteX241" fmla="*/ 1063278 w 1549956"/>
                <a:gd name="connsiteY241" fmla="*/ 107301 h 972203"/>
                <a:gd name="connsiteX242" fmla="*/ 1041565 w 1549956"/>
                <a:gd name="connsiteY242" fmla="*/ 98134 h 972203"/>
                <a:gd name="connsiteX243" fmla="*/ 1014725 w 1549956"/>
                <a:gd name="connsiteY243" fmla="*/ 95298 h 972203"/>
                <a:gd name="connsiteX244" fmla="*/ 593976 w 1549956"/>
                <a:gd name="connsiteY244" fmla="*/ 95298 h 972203"/>
                <a:gd name="connsiteX245" fmla="*/ 593976 w 1549956"/>
                <a:gd name="connsiteY245" fmla="*/ 131366 h 972203"/>
                <a:gd name="connsiteX246" fmla="*/ 643434 w 1549956"/>
                <a:gd name="connsiteY246" fmla="*/ 131366 h 972203"/>
                <a:gd name="connsiteX247" fmla="*/ 643434 w 1549956"/>
                <a:gd name="connsiteY247" fmla="*/ 270208 h 972203"/>
                <a:gd name="connsiteX248" fmla="*/ 685653 w 1549956"/>
                <a:gd name="connsiteY248" fmla="*/ 270208 h 972203"/>
                <a:gd name="connsiteX249" fmla="*/ 685653 w 1549956"/>
                <a:gd name="connsiteY249" fmla="*/ 131366 h 972203"/>
                <a:gd name="connsiteX250" fmla="*/ 735111 w 1549956"/>
                <a:gd name="connsiteY250" fmla="*/ 131366 h 972203"/>
                <a:gd name="connsiteX251" fmla="*/ 735111 w 1549956"/>
                <a:gd name="connsiteY251" fmla="*/ 95298 h 972203"/>
                <a:gd name="connsiteX252" fmla="*/ 528757 w 1549956"/>
                <a:gd name="connsiteY252" fmla="*/ 90836 h 972203"/>
                <a:gd name="connsiteX253" fmla="*/ 504209 w 1549956"/>
                <a:gd name="connsiteY253" fmla="*/ 93912 h 972203"/>
                <a:gd name="connsiteX254" fmla="*/ 482497 w 1549956"/>
                <a:gd name="connsiteY254" fmla="*/ 103682 h 972203"/>
                <a:gd name="connsiteX255" fmla="*/ 466935 w 1549956"/>
                <a:gd name="connsiteY255" fmla="*/ 120752 h 972203"/>
                <a:gd name="connsiteX256" fmla="*/ 460964 w 1549956"/>
                <a:gd name="connsiteY256" fmla="*/ 145721 h 972203"/>
                <a:gd name="connsiteX257" fmla="*/ 464825 w 1549956"/>
                <a:gd name="connsiteY257" fmla="*/ 165805 h 972203"/>
                <a:gd name="connsiteX258" fmla="*/ 474957 w 1549956"/>
                <a:gd name="connsiteY258" fmla="*/ 179919 h 972203"/>
                <a:gd name="connsiteX259" fmla="*/ 489251 w 1549956"/>
                <a:gd name="connsiteY259" fmla="*/ 189449 h 972203"/>
                <a:gd name="connsiteX260" fmla="*/ 505718 w 1549956"/>
                <a:gd name="connsiteY260" fmla="*/ 195902 h 972203"/>
                <a:gd name="connsiteX261" fmla="*/ 521158 w 1549956"/>
                <a:gd name="connsiteY261" fmla="*/ 200908 h 972203"/>
                <a:gd name="connsiteX262" fmla="*/ 532497 w 1549956"/>
                <a:gd name="connsiteY262" fmla="*/ 206095 h 972203"/>
                <a:gd name="connsiteX263" fmla="*/ 539553 w 1549956"/>
                <a:gd name="connsiteY263" fmla="*/ 212368 h 972203"/>
                <a:gd name="connsiteX264" fmla="*/ 542027 w 1549956"/>
                <a:gd name="connsiteY264" fmla="*/ 220751 h 972203"/>
                <a:gd name="connsiteX265" fmla="*/ 540036 w 1549956"/>
                <a:gd name="connsiteY265" fmla="*/ 229677 h 972203"/>
                <a:gd name="connsiteX266" fmla="*/ 534729 w 1549956"/>
                <a:gd name="connsiteY266" fmla="*/ 235649 h 972203"/>
                <a:gd name="connsiteX267" fmla="*/ 526948 w 1549956"/>
                <a:gd name="connsiteY267" fmla="*/ 238846 h 972203"/>
                <a:gd name="connsiteX268" fmla="*/ 517780 w 1549956"/>
                <a:gd name="connsiteY268" fmla="*/ 239811 h 972203"/>
                <a:gd name="connsiteX269" fmla="*/ 496911 w 1549956"/>
                <a:gd name="connsiteY269" fmla="*/ 234503 h 972203"/>
                <a:gd name="connsiteX270" fmla="*/ 480023 w 1549956"/>
                <a:gd name="connsiteY270" fmla="*/ 221234 h 972203"/>
                <a:gd name="connsiteX271" fmla="*/ 452400 w 1549956"/>
                <a:gd name="connsiteY271" fmla="*/ 249460 h 972203"/>
                <a:gd name="connsiteX272" fmla="*/ 481532 w 1549956"/>
                <a:gd name="connsiteY272" fmla="*/ 268098 h 972203"/>
                <a:gd name="connsiteX273" fmla="*/ 517780 w 1549956"/>
                <a:gd name="connsiteY273" fmla="*/ 274672 h 972203"/>
                <a:gd name="connsiteX274" fmla="*/ 542810 w 1549956"/>
                <a:gd name="connsiteY274" fmla="*/ 271234 h 972203"/>
                <a:gd name="connsiteX275" fmla="*/ 564282 w 1549956"/>
                <a:gd name="connsiteY275" fmla="*/ 260618 h 972203"/>
                <a:gd name="connsiteX276" fmla="*/ 579180 w 1549956"/>
                <a:gd name="connsiteY276" fmla="*/ 242403 h 972203"/>
                <a:gd name="connsiteX277" fmla="*/ 584728 w 1549956"/>
                <a:gd name="connsiteY277" fmla="*/ 216409 h 972203"/>
                <a:gd name="connsiteX278" fmla="*/ 579542 w 1549956"/>
                <a:gd name="connsiteY278" fmla="*/ 194515 h 972203"/>
                <a:gd name="connsiteX279" fmla="*/ 566453 w 1549956"/>
                <a:gd name="connsiteY279" fmla="*/ 179798 h 972203"/>
                <a:gd name="connsiteX280" fmla="*/ 548963 w 1549956"/>
                <a:gd name="connsiteY280" fmla="*/ 170269 h 972203"/>
                <a:gd name="connsiteX281" fmla="*/ 530446 w 1549956"/>
                <a:gd name="connsiteY281" fmla="*/ 163695 h 972203"/>
                <a:gd name="connsiteX282" fmla="*/ 519348 w 1549956"/>
                <a:gd name="connsiteY282" fmla="*/ 159895 h 972203"/>
                <a:gd name="connsiteX283" fmla="*/ 510784 w 1549956"/>
                <a:gd name="connsiteY283" fmla="*/ 155793 h 972203"/>
                <a:gd name="connsiteX284" fmla="*/ 505356 w 1549956"/>
                <a:gd name="connsiteY284" fmla="*/ 150607 h 972203"/>
                <a:gd name="connsiteX285" fmla="*/ 503546 w 1549956"/>
                <a:gd name="connsiteY285" fmla="*/ 143188 h 972203"/>
                <a:gd name="connsiteX286" fmla="*/ 505898 w 1549956"/>
                <a:gd name="connsiteY286" fmla="*/ 134684 h 972203"/>
                <a:gd name="connsiteX287" fmla="*/ 511689 w 1549956"/>
                <a:gd name="connsiteY287" fmla="*/ 129256 h 972203"/>
                <a:gd name="connsiteX288" fmla="*/ 519468 w 1549956"/>
                <a:gd name="connsiteY288" fmla="*/ 126421 h 972203"/>
                <a:gd name="connsiteX289" fmla="*/ 527913 w 1549956"/>
                <a:gd name="connsiteY289" fmla="*/ 125697 h 972203"/>
                <a:gd name="connsiteX290" fmla="*/ 544861 w 1549956"/>
                <a:gd name="connsiteY290" fmla="*/ 129798 h 972203"/>
                <a:gd name="connsiteX291" fmla="*/ 559035 w 1549956"/>
                <a:gd name="connsiteY291" fmla="*/ 140776 h 972203"/>
                <a:gd name="connsiteX292" fmla="*/ 586055 w 1549956"/>
                <a:gd name="connsiteY292" fmla="*/ 112307 h 972203"/>
                <a:gd name="connsiteX293" fmla="*/ 558915 w 1549956"/>
                <a:gd name="connsiteY293" fmla="*/ 96263 h 972203"/>
                <a:gd name="connsiteX294" fmla="*/ 528757 w 1549956"/>
                <a:gd name="connsiteY294" fmla="*/ 90836 h 972203"/>
                <a:gd name="connsiteX295" fmla="*/ 831532 w 1549956"/>
                <a:gd name="connsiteY295" fmla="*/ 90594 h 972203"/>
                <a:gd name="connsiteX296" fmla="*/ 793655 w 1549956"/>
                <a:gd name="connsiteY296" fmla="*/ 97048 h 972203"/>
                <a:gd name="connsiteX297" fmla="*/ 763559 w 1549956"/>
                <a:gd name="connsiteY297" fmla="*/ 115323 h 972203"/>
                <a:gd name="connsiteX298" fmla="*/ 743655 w 1549956"/>
                <a:gd name="connsiteY298" fmla="*/ 144092 h 972203"/>
                <a:gd name="connsiteX299" fmla="*/ 736478 w 1549956"/>
                <a:gd name="connsiteY299" fmla="*/ 182030 h 972203"/>
                <a:gd name="connsiteX300" fmla="*/ 743655 w 1549956"/>
                <a:gd name="connsiteY300" fmla="*/ 219967 h 972203"/>
                <a:gd name="connsiteX301" fmla="*/ 763559 w 1549956"/>
                <a:gd name="connsiteY301" fmla="*/ 249340 h 972203"/>
                <a:gd name="connsiteX302" fmla="*/ 793655 w 1549956"/>
                <a:gd name="connsiteY302" fmla="*/ 268218 h 972203"/>
                <a:gd name="connsiteX303" fmla="*/ 831532 w 1549956"/>
                <a:gd name="connsiteY303" fmla="*/ 274913 h 972203"/>
                <a:gd name="connsiteX304" fmla="*/ 869591 w 1549956"/>
                <a:gd name="connsiteY304" fmla="*/ 268218 h 972203"/>
                <a:gd name="connsiteX305" fmla="*/ 899868 w 1549956"/>
                <a:gd name="connsiteY305" fmla="*/ 249340 h 972203"/>
                <a:gd name="connsiteX306" fmla="*/ 919771 w 1549956"/>
                <a:gd name="connsiteY306" fmla="*/ 219967 h 972203"/>
                <a:gd name="connsiteX307" fmla="*/ 926949 w 1549956"/>
                <a:gd name="connsiteY307" fmla="*/ 182030 h 972203"/>
                <a:gd name="connsiteX308" fmla="*/ 919771 w 1549956"/>
                <a:gd name="connsiteY308" fmla="*/ 144092 h 972203"/>
                <a:gd name="connsiteX309" fmla="*/ 899868 w 1549956"/>
                <a:gd name="connsiteY309" fmla="*/ 115323 h 972203"/>
                <a:gd name="connsiteX310" fmla="*/ 869591 w 1549956"/>
                <a:gd name="connsiteY310" fmla="*/ 97048 h 972203"/>
                <a:gd name="connsiteX311" fmla="*/ 831532 w 1549956"/>
                <a:gd name="connsiteY311" fmla="*/ 90594 h 972203"/>
                <a:gd name="connsiteX312" fmla="*/ 1032120 w 1549956"/>
                <a:gd name="connsiteY312" fmla="*/ 3 h 972203"/>
                <a:gd name="connsiteX313" fmla="*/ 1544470 w 1549956"/>
                <a:gd name="connsiteY313" fmla="*/ 3440 h 972203"/>
                <a:gd name="connsiteX314" fmla="*/ 1546858 w 1549956"/>
                <a:gd name="connsiteY314" fmla="*/ 5377 h 972203"/>
                <a:gd name="connsiteX315" fmla="*/ 1548536 w 1549956"/>
                <a:gd name="connsiteY315" fmla="*/ 8088 h 972203"/>
                <a:gd name="connsiteX316" fmla="*/ 1549956 w 1549956"/>
                <a:gd name="connsiteY316" fmla="*/ 33710 h 972203"/>
                <a:gd name="connsiteX317" fmla="*/ 1549956 w 1549956"/>
                <a:gd name="connsiteY317" fmla="*/ 858739 h 972203"/>
                <a:gd name="connsiteX318" fmla="*/ 1549891 w 1549956"/>
                <a:gd name="connsiteY318" fmla="*/ 858675 h 972203"/>
                <a:gd name="connsiteX319" fmla="*/ 1482898 w 1549956"/>
                <a:gd name="connsiteY319" fmla="*/ 902304 h 972203"/>
                <a:gd name="connsiteX320" fmla="*/ 1485350 w 1549956"/>
                <a:gd name="connsiteY320" fmla="*/ 936963 h 972203"/>
                <a:gd name="connsiteX321" fmla="*/ 1519944 w 1549956"/>
                <a:gd name="connsiteY321" fmla="*/ 932897 h 972203"/>
                <a:gd name="connsiteX322" fmla="*/ 1545955 w 1549956"/>
                <a:gd name="connsiteY322" fmla="*/ 913212 h 972203"/>
                <a:gd name="connsiteX323" fmla="*/ 1512200 w 1549956"/>
                <a:gd name="connsiteY323" fmla="*/ 967104 h 972203"/>
                <a:gd name="connsiteX324" fmla="*/ 1497420 w 1549956"/>
                <a:gd name="connsiteY324" fmla="*/ 971234 h 972203"/>
                <a:gd name="connsiteX325" fmla="*/ 1474830 w 1549956"/>
                <a:gd name="connsiteY325" fmla="*/ 971557 h 972203"/>
                <a:gd name="connsiteX326" fmla="*/ 80870 w 1549956"/>
                <a:gd name="connsiteY326" fmla="*/ 972203 h 972203"/>
                <a:gd name="connsiteX327" fmla="*/ 22718 w 1549956"/>
                <a:gd name="connsiteY327" fmla="*/ 942772 h 972203"/>
                <a:gd name="connsiteX328" fmla="*/ 0 w 1549956"/>
                <a:gd name="connsiteY328" fmla="*/ 911147 h 972203"/>
                <a:gd name="connsiteX329" fmla="*/ 6196 w 1549956"/>
                <a:gd name="connsiteY329" fmla="*/ 906435 h 972203"/>
                <a:gd name="connsiteX330" fmla="*/ 21363 w 1549956"/>
                <a:gd name="connsiteY330" fmla="*/ 921409 h 972203"/>
                <a:gd name="connsiteX331" fmla="*/ 61120 w 1549956"/>
                <a:gd name="connsiteY331" fmla="*/ 926572 h 972203"/>
                <a:gd name="connsiteX332" fmla="*/ 55247 w 1549956"/>
                <a:gd name="connsiteY332" fmla="*/ 887008 h 972203"/>
                <a:gd name="connsiteX333" fmla="*/ 130 w 1549956"/>
                <a:gd name="connsiteY333" fmla="*/ 853060 h 972203"/>
                <a:gd name="connsiteX334" fmla="*/ 130 w 1549956"/>
                <a:gd name="connsiteY334" fmla="*/ 6668 h 972203"/>
                <a:gd name="connsiteX335" fmla="*/ 1032120 w 1549956"/>
                <a:gd name="connsiteY335" fmla="*/ 3 h 97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549956" h="972203">
                  <a:moveTo>
                    <a:pt x="620635" y="782875"/>
                  </a:moveTo>
                  <a:lnTo>
                    <a:pt x="644157" y="782875"/>
                  </a:lnTo>
                  <a:cubicBezTo>
                    <a:pt x="653245" y="782875"/>
                    <a:pt x="660502" y="784262"/>
                    <a:pt x="665931" y="787037"/>
                  </a:cubicBezTo>
                  <a:cubicBezTo>
                    <a:pt x="671359" y="789811"/>
                    <a:pt x="674073" y="794817"/>
                    <a:pt x="674073" y="802055"/>
                  </a:cubicBezTo>
                  <a:cubicBezTo>
                    <a:pt x="674073" y="806397"/>
                    <a:pt x="673168" y="809916"/>
                    <a:pt x="671359" y="812609"/>
                  </a:cubicBezTo>
                  <a:cubicBezTo>
                    <a:pt x="669550" y="815303"/>
                    <a:pt x="667197" y="817394"/>
                    <a:pt x="664302" y="818882"/>
                  </a:cubicBezTo>
                  <a:cubicBezTo>
                    <a:pt x="661407" y="820370"/>
                    <a:pt x="658191" y="821395"/>
                    <a:pt x="654652" y="821958"/>
                  </a:cubicBezTo>
                  <a:cubicBezTo>
                    <a:pt x="651113" y="822521"/>
                    <a:pt x="647696" y="822802"/>
                    <a:pt x="644399" y="822802"/>
                  </a:cubicBezTo>
                  <a:lnTo>
                    <a:pt x="620635" y="822802"/>
                  </a:lnTo>
                  <a:close/>
                  <a:moveTo>
                    <a:pt x="476525" y="728713"/>
                  </a:moveTo>
                  <a:lnTo>
                    <a:pt x="498359" y="788785"/>
                  </a:lnTo>
                  <a:lnTo>
                    <a:pt x="454330" y="788785"/>
                  </a:lnTo>
                  <a:close/>
                  <a:moveTo>
                    <a:pt x="1177090" y="716168"/>
                  </a:moveTo>
                  <a:lnTo>
                    <a:pt x="1199527" y="716168"/>
                  </a:lnTo>
                  <a:cubicBezTo>
                    <a:pt x="1202663" y="716168"/>
                    <a:pt x="1205920" y="716410"/>
                    <a:pt x="1209297" y="716892"/>
                  </a:cubicBezTo>
                  <a:cubicBezTo>
                    <a:pt x="1212676" y="717375"/>
                    <a:pt x="1215711" y="718319"/>
                    <a:pt x="1218405" y="719726"/>
                  </a:cubicBezTo>
                  <a:cubicBezTo>
                    <a:pt x="1221100" y="721133"/>
                    <a:pt x="1223311" y="723105"/>
                    <a:pt x="1225040" y="725638"/>
                  </a:cubicBezTo>
                  <a:cubicBezTo>
                    <a:pt x="1226769" y="728171"/>
                    <a:pt x="1227633" y="731487"/>
                    <a:pt x="1227633" y="735589"/>
                  </a:cubicBezTo>
                  <a:cubicBezTo>
                    <a:pt x="1227633" y="740093"/>
                    <a:pt x="1226688" y="743732"/>
                    <a:pt x="1224799" y="746506"/>
                  </a:cubicBezTo>
                  <a:cubicBezTo>
                    <a:pt x="1222909" y="749280"/>
                    <a:pt x="1220495" y="751411"/>
                    <a:pt x="1217560" y="752899"/>
                  </a:cubicBezTo>
                  <a:cubicBezTo>
                    <a:pt x="1214625" y="754387"/>
                    <a:pt x="1211328" y="755432"/>
                    <a:pt x="1207669" y="756035"/>
                  </a:cubicBezTo>
                  <a:cubicBezTo>
                    <a:pt x="1204011" y="756638"/>
                    <a:pt x="1200452" y="756940"/>
                    <a:pt x="1196994" y="756940"/>
                  </a:cubicBezTo>
                  <a:lnTo>
                    <a:pt x="1177090" y="756940"/>
                  </a:lnTo>
                  <a:close/>
                  <a:moveTo>
                    <a:pt x="620635" y="715686"/>
                  </a:moveTo>
                  <a:lnTo>
                    <a:pt x="641383" y="715686"/>
                  </a:lnTo>
                  <a:cubicBezTo>
                    <a:pt x="650309" y="715686"/>
                    <a:pt x="657044" y="717032"/>
                    <a:pt x="661589" y="719726"/>
                  </a:cubicBezTo>
                  <a:cubicBezTo>
                    <a:pt x="666132" y="722420"/>
                    <a:pt x="668403" y="726743"/>
                    <a:pt x="668403" y="732693"/>
                  </a:cubicBezTo>
                  <a:cubicBezTo>
                    <a:pt x="668403" y="738967"/>
                    <a:pt x="666212" y="743711"/>
                    <a:pt x="661830" y="746928"/>
                  </a:cubicBezTo>
                  <a:cubicBezTo>
                    <a:pt x="657446" y="750144"/>
                    <a:pt x="651314" y="751754"/>
                    <a:pt x="643434" y="751754"/>
                  </a:cubicBezTo>
                  <a:lnTo>
                    <a:pt x="620635" y="751754"/>
                  </a:lnTo>
                  <a:close/>
                  <a:moveTo>
                    <a:pt x="831532" y="715324"/>
                  </a:moveTo>
                  <a:cubicBezTo>
                    <a:pt x="839012" y="715324"/>
                    <a:pt x="845826" y="716691"/>
                    <a:pt x="851979" y="719425"/>
                  </a:cubicBezTo>
                  <a:cubicBezTo>
                    <a:pt x="858131" y="722159"/>
                    <a:pt x="863398" y="725879"/>
                    <a:pt x="867781" y="730583"/>
                  </a:cubicBezTo>
                  <a:cubicBezTo>
                    <a:pt x="872164" y="735287"/>
                    <a:pt x="875582" y="740937"/>
                    <a:pt x="878034" y="747531"/>
                  </a:cubicBezTo>
                  <a:cubicBezTo>
                    <a:pt x="880487" y="754126"/>
                    <a:pt x="881714" y="761202"/>
                    <a:pt x="881714" y="768761"/>
                  </a:cubicBezTo>
                  <a:cubicBezTo>
                    <a:pt x="881714" y="776643"/>
                    <a:pt x="880487" y="783920"/>
                    <a:pt x="878034" y="790596"/>
                  </a:cubicBezTo>
                  <a:cubicBezTo>
                    <a:pt x="875582" y="797270"/>
                    <a:pt x="872124" y="803000"/>
                    <a:pt x="867661" y="807785"/>
                  </a:cubicBezTo>
                  <a:cubicBezTo>
                    <a:pt x="863197" y="812569"/>
                    <a:pt x="857930" y="816308"/>
                    <a:pt x="851858" y="819002"/>
                  </a:cubicBezTo>
                  <a:cubicBezTo>
                    <a:pt x="845786" y="821697"/>
                    <a:pt x="839012" y="823044"/>
                    <a:pt x="831532" y="823044"/>
                  </a:cubicBezTo>
                  <a:cubicBezTo>
                    <a:pt x="824134" y="823044"/>
                    <a:pt x="817399" y="821697"/>
                    <a:pt x="811328" y="819002"/>
                  </a:cubicBezTo>
                  <a:cubicBezTo>
                    <a:pt x="805255" y="816308"/>
                    <a:pt x="800029" y="812569"/>
                    <a:pt x="795646" y="807785"/>
                  </a:cubicBezTo>
                  <a:cubicBezTo>
                    <a:pt x="791262" y="803000"/>
                    <a:pt x="787845" y="797270"/>
                    <a:pt x="785392" y="790596"/>
                  </a:cubicBezTo>
                  <a:cubicBezTo>
                    <a:pt x="782940" y="783920"/>
                    <a:pt x="781714" y="776643"/>
                    <a:pt x="781714" y="768761"/>
                  </a:cubicBezTo>
                  <a:cubicBezTo>
                    <a:pt x="781714" y="761202"/>
                    <a:pt x="782899" y="754126"/>
                    <a:pt x="785272" y="747531"/>
                  </a:cubicBezTo>
                  <a:cubicBezTo>
                    <a:pt x="787644" y="740937"/>
                    <a:pt x="791061" y="735287"/>
                    <a:pt x="795525" y="730583"/>
                  </a:cubicBezTo>
                  <a:cubicBezTo>
                    <a:pt x="799988" y="725879"/>
                    <a:pt x="805255" y="722159"/>
                    <a:pt x="811328" y="719425"/>
                  </a:cubicBezTo>
                  <a:cubicBezTo>
                    <a:pt x="817399" y="716691"/>
                    <a:pt x="824134" y="715324"/>
                    <a:pt x="831532" y="715324"/>
                  </a:cubicBezTo>
                  <a:close/>
                  <a:moveTo>
                    <a:pt x="1135835" y="682031"/>
                  </a:moveTo>
                  <a:lnTo>
                    <a:pt x="1135835" y="856940"/>
                  </a:lnTo>
                  <a:lnTo>
                    <a:pt x="1177332" y="856940"/>
                  </a:lnTo>
                  <a:lnTo>
                    <a:pt x="1177332" y="787579"/>
                  </a:lnTo>
                  <a:lnTo>
                    <a:pt x="1191565" y="787579"/>
                  </a:lnTo>
                  <a:lnTo>
                    <a:pt x="1229443" y="856940"/>
                  </a:lnTo>
                  <a:lnTo>
                    <a:pt x="1278779" y="856940"/>
                  </a:lnTo>
                  <a:lnTo>
                    <a:pt x="1233062" y="782030"/>
                  </a:lnTo>
                  <a:cubicBezTo>
                    <a:pt x="1244480" y="778573"/>
                    <a:pt x="1253387" y="772823"/>
                    <a:pt x="1259781" y="764781"/>
                  </a:cubicBezTo>
                  <a:cubicBezTo>
                    <a:pt x="1266174" y="756739"/>
                    <a:pt x="1269371" y="746767"/>
                    <a:pt x="1269371" y="734866"/>
                  </a:cubicBezTo>
                  <a:cubicBezTo>
                    <a:pt x="1269371" y="724813"/>
                    <a:pt x="1267481" y="716410"/>
                    <a:pt x="1263700" y="709654"/>
                  </a:cubicBezTo>
                  <a:cubicBezTo>
                    <a:pt x="1259921" y="702899"/>
                    <a:pt x="1254874" y="697471"/>
                    <a:pt x="1248562" y="693369"/>
                  </a:cubicBezTo>
                  <a:cubicBezTo>
                    <a:pt x="1242249" y="689268"/>
                    <a:pt x="1235092" y="686353"/>
                    <a:pt x="1227090" y="684623"/>
                  </a:cubicBezTo>
                  <a:cubicBezTo>
                    <a:pt x="1219088" y="682895"/>
                    <a:pt x="1210865" y="682031"/>
                    <a:pt x="1202422" y="682031"/>
                  </a:cubicBezTo>
                  <a:close/>
                  <a:moveTo>
                    <a:pt x="948742" y="682031"/>
                  </a:moveTo>
                  <a:lnTo>
                    <a:pt x="948742" y="790956"/>
                  </a:lnTo>
                  <a:cubicBezTo>
                    <a:pt x="948742" y="801492"/>
                    <a:pt x="950472" y="811082"/>
                    <a:pt x="953929" y="819727"/>
                  </a:cubicBezTo>
                  <a:cubicBezTo>
                    <a:pt x="957387" y="828372"/>
                    <a:pt x="962333" y="835790"/>
                    <a:pt x="968767" y="841982"/>
                  </a:cubicBezTo>
                  <a:cubicBezTo>
                    <a:pt x="975200" y="848174"/>
                    <a:pt x="983021" y="853000"/>
                    <a:pt x="992228" y="856458"/>
                  </a:cubicBezTo>
                  <a:cubicBezTo>
                    <a:pt x="1001437" y="859916"/>
                    <a:pt x="1011831" y="861644"/>
                    <a:pt x="1023410" y="861644"/>
                  </a:cubicBezTo>
                  <a:cubicBezTo>
                    <a:pt x="1034750" y="861644"/>
                    <a:pt x="1045063" y="859916"/>
                    <a:pt x="1054352" y="856458"/>
                  </a:cubicBezTo>
                  <a:cubicBezTo>
                    <a:pt x="1063640" y="853000"/>
                    <a:pt x="1071581" y="848174"/>
                    <a:pt x="1078175" y="841982"/>
                  </a:cubicBezTo>
                  <a:cubicBezTo>
                    <a:pt x="1084770" y="835790"/>
                    <a:pt x="1089836" y="828372"/>
                    <a:pt x="1093374" y="819727"/>
                  </a:cubicBezTo>
                  <a:cubicBezTo>
                    <a:pt x="1096913" y="811082"/>
                    <a:pt x="1098683" y="801492"/>
                    <a:pt x="1098683" y="790956"/>
                  </a:cubicBezTo>
                  <a:lnTo>
                    <a:pt x="1098683" y="682031"/>
                  </a:lnTo>
                  <a:lnTo>
                    <a:pt x="1056462" y="682031"/>
                  </a:lnTo>
                  <a:lnTo>
                    <a:pt x="1056462" y="787579"/>
                  </a:lnTo>
                  <a:cubicBezTo>
                    <a:pt x="1056462" y="792324"/>
                    <a:pt x="1055880" y="796828"/>
                    <a:pt x="1054714" y="801090"/>
                  </a:cubicBezTo>
                  <a:cubicBezTo>
                    <a:pt x="1053548" y="805352"/>
                    <a:pt x="1051657" y="809171"/>
                    <a:pt x="1049044" y="812550"/>
                  </a:cubicBezTo>
                  <a:cubicBezTo>
                    <a:pt x="1046430" y="815927"/>
                    <a:pt x="1043013" y="818621"/>
                    <a:pt x="1038791" y="820631"/>
                  </a:cubicBezTo>
                  <a:cubicBezTo>
                    <a:pt x="1034569" y="822642"/>
                    <a:pt x="1029523" y="823647"/>
                    <a:pt x="1023651" y="823647"/>
                  </a:cubicBezTo>
                  <a:cubicBezTo>
                    <a:pt x="1017701" y="823647"/>
                    <a:pt x="1012635" y="822642"/>
                    <a:pt x="1008453" y="820631"/>
                  </a:cubicBezTo>
                  <a:cubicBezTo>
                    <a:pt x="1004271" y="818621"/>
                    <a:pt x="1000893" y="815927"/>
                    <a:pt x="998320" y="812550"/>
                  </a:cubicBezTo>
                  <a:cubicBezTo>
                    <a:pt x="995747" y="809171"/>
                    <a:pt x="993836" y="805352"/>
                    <a:pt x="992590" y="801090"/>
                  </a:cubicBezTo>
                  <a:cubicBezTo>
                    <a:pt x="991344" y="796828"/>
                    <a:pt x="990721" y="792324"/>
                    <a:pt x="990721" y="787579"/>
                  </a:cubicBezTo>
                  <a:lnTo>
                    <a:pt x="990721" y="682031"/>
                  </a:lnTo>
                  <a:close/>
                  <a:moveTo>
                    <a:pt x="579984" y="682031"/>
                  </a:moveTo>
                  <a:lnTo>
                    <a:pt x="579984" y="856940"/>
                  </a:lnTo>
                  <a:lnTo>
                    <a:pt x="649585" y="856940"/>
                  </a:lnTo>
                  <a:cubicBezTo>
                    <a:pt x="657949" y="856940"/>
                    <a:pt x="666132" y="856075"/>
                    <a:pt x="674133" y="854346"/>
                  </a:cubicBezTo>
                  <a:cubicBezTo>
                    <a:pt x="682135" y="852617"/>
                    <a:pt x="689273" y="849783"/>
                    <a:pt x="695545" y="845842"/>
                  </a:cubicBezTo>
                  <a:cubicBezTo>
                    <a:pt x="701817" y="841902"/>
                    <a:pt x="706843" y="836675"/>
                    <a:pt x="710624" y="830161"/>
                  </a:cubicBezTo>
                  <a:cubicBezTo>
                    <a:pt x="714403" y="823647"/>
                    <a:pt x="716293" y="815605"/>
                    <a:pt x="716293" y="806035"/>
                  </a:cubicBezTo>
                  <a:cubicBezTo>
                    <a:pt x="716293" y="800245"/>
                    <a:pt x="715348" y="795059"/>
                    <a:pt x="713458" y="790474"/>
                  </a:cubicBezTo>
                  <a:cubicBezTo>
                    <a:pt x="711568" y="785890"/>
                    <a:pt x="709015" y="781870"/>
                    <a:pt x="705798" y="778412"/>
                  </a:cubicBezTo>
                  <a:cubicBezTo>
                    <a:pt x="702581" y="774954"/>
                    <a:pt x="698782" y="772099"/>
                    <a:pt x="694399" y="769847"/>
                  </a:cubicBezTo>
                  <a:cubicBezTo>
                    <a:pt x="690016" y="767595"/>
                    <a:pt x="685372" y="766067"/>
                    <a:pt x="680466" y="765263"/>
                  </a:cubicBezTo>
                  <a:lnTo>
                    <a:pt x="680466" y="764781"/>
                  </a:lnTo>
                  <a:cubicBezTo>
                    <a:pt x="689072" y="761966"/>
                    <a:pt x="696007" y="757402"/>
                    <a:pt x="701275" y="751090"/>
                  </a:cubicBezTo>
                  <a:cubicBezTo>
                    <a:pt x="706542" y="744777"/>
                    <a:pt x="709176" y="736755"/>
                    <a:pt x="709176" y="727024"/>
                  </a:cubicBezTo>
                  <a:cubicBezTo>
                    <a:pt x="709176" y="718098"/>
                    <a:pt x="707346" y="710760"/>
                    <a:pt x="703687" y="705010"/>
                  </a:cubicBezTo>
                  <a:cubicBezTo>
                    <a:pt x="700029" y="699260"/>
                    <a:pt x="695323" y="694697"/>
                    <a:pt x="689574" y="691318"/>
                  </a:cubicBezTo>
                  <a:cubicBezTo>
                    <a:pt x="683824" y="687941"/>
                    <a:pt x="677411" y="685549"/>
                    <a:pt x="670334" y="684141"/>
                  </a:cubicBezTo>
                  <a:cubicBezTo>
                    <a:pt x="663257" y="682734"/>
                    <a:pt x="656341" y="682031"/>
                    <a:pt x="649585" y="682031"/>
                  </a:cubicBezTo>
                  <a:close/>
                  <a:moveTo>
                    <a:pt x="456863" y="682031"/>
                  </a:moveTo>
                  <a:lnTo>
                    <a:pt x="383401" y="856940"/>
                  </a:lnTo>
                  <a:lnTo>
                    <a:pt x="429361" y="856940"/>
                  </a:lnTo>
                  <a:lnTo>
                    <a:pt x="442267" y="822561"/>
                  </a:lnTo>
                  <a:lnTo>
                    <a:pt x="509939" y="822561"/>
                  </a:lnTo>
                  <a:lnTo>
                    <a:pt x="523571" y="856940"/>
                  </a:lnTo>
                  <a:lnTo>
                    <a:pt x="570494" y="856940"/>
                  </a:lnTo>
                  <a:lnTo>
                    <a:pt x="497876" y="682031"/>
                  </a:lnTo>
                  <a:close/>
                  <a:moveTo>
                    <a:pt x="271177" y="682031"/>
                  </a:moveTo>
                  <a:lnTo>
                    <a:pt x="271177" y="856940"/>
                  </a:lnTo>
                  <a:lnTo>
                    <a:pt x="381310" y="856940"/>
                  </a:lnTo>
                  <a:lnTo>
                    <a:pt x="381310" y="820149"/>
                  </a:lnTo>
                  <a:lnTo>
                    <a:pt x="313638" y="820149"/>
                  </a:lnTo>
                  <a:lnTo>
                    <a:pt x="313638" y="682031"/>
                  </a:lnTo>
                  <a:close/>
                  <a:moveTo>
                    <a:pt x="831532" y="677326"/>
                  </a:moveTo>
                  <a:cubicBezTo>
                    <a:pt x="817861" y="677326"/>
                    <a:pt x="805236" y="679477"/>
                    <a:pt x="793655" y="683779"/>
                  </a:cubicBezTo>
                  <a:cubicBezTo>
                    <a:pt x="782076" y="688082"/>
                    <a:pt x="772042" y="694173"/>
                    <a:pt x="763559" y="702055"/>
                  </a:cubicBezTo>
                  <a:cubicBezTo>
                    <a:pt x="755075" y="709935"/>
                    <a:pt x="748440" y="719525"/>
                    <a:pt x="743655" y="730824"/>
                  </a:cubicBezTo>
                  <a:cubicBezTo>
                    <a:pt x="738871" y="742124"/>
                    <a:pt x="736478" y="754769"/>
                    <a:pt x="736478" y="768761"/>
                  </a:cubicBezTo>
                  <a:cubicBezTo>
                    <a:pt x="736478" y="782593"/>
                    <a:pt x="738871" y="795239"/>
                    <a:pt x="743655" y="806699"/>
                  </a:cubicBezTo>
                  <a:cubicBezTo>
                    <a:pt x="748440" y="818158"/>
                    <a:pt x="755075" y="827949"/>
                    <a:pt x="763559" y="836072"/>
                  </a:cubicBezTo>
                  <a:cubicBezTo>
                    <a:pt x="772042" y="844194"/>
                    <a:pt x="782076" y="850486"/>
                    <a:pt x="793655" y="854949"/>
                  </a:cubicBezTo>
                  <a:cubicBezTo>
                    <a:pt x="805236" y="859413"/>
                    <a:pt x="817861" y="861644"/>
                    <a:pt x="831532" y="861644"/>
                  </a:cubicBezTo>
                  <a:cubicBezTo>
                    <a:pt x="845204" y="861644"/>
                    <a:pt x="857889" y="859413"/>
                    <a:pt x="869591" y="854949"/>
                  </a:cubicBezTo>
                  <a:cubicBezTo>
                    <a:pt x="881291" y="850486"/>
                    <a:pt x="891384" y="844194"/>
                    <a:pt x="899868" y="836072"/>
                  </a:cubicBezTo>
                  <a:cubicBezTo>
                    <a:pt x="908352" y="827949"/>
                    <a:pt x="914986" y="818158"/>
                    <a:pt x="919771" y="806699"/>
                  </a:cubicBezTo>
                  <a:cubicBezTo>
                    <a:pt x="924557" y="795239"/>
                    <a:pt x="926949" y="782593"/>
                    <a:pt x="926949" y="768761"/>
                  </a:cubicBezTo>
                  <a:cubicBezTo>
                    <a:pt x="926949" y="754769"/>
                    <a:pt x="924557" y="742124"/>
                    <a:pt x="919771" y="730824"/>
                  </a:cubicBezTo>
                  <a:cubicBezTo>
                    <a:pt x="914986" y="719525"/>
                    <a:pt x="908352" y="709935"/>
                    <a:pt x="899868" y="702055"/>
                  </a:cubicBezTo>
                  <a:cubicBezTo>
                    <a:pt x="891384" y="694173"/>
                    <a:pt x="881291" y="688082"/>
                    <a:pt x="869591" y="683779"/>
                  </a:cubicBezTo>
                  <a:cubicBezTo>
                    <a:pt x="857889" y="679477"/>
                    <a:pt x="845204" y="677326"/>
                    <a:pt x="831532" y="677326"/>
                  </a:cubicBezTo>
                  <a:close/>
                  <a:moveTo>
                    <a:pt x="1012393" y="429879"/>
                  </a:moveTo>
                  <a:lnTo>
                    <a:pt x="1033383" y="429879"/>
                  </a:lnTo>
                  <a:cubicBezTo>
                    <a:pt x="1040620" y="429879"/>
                    <a:pt x="1047657" y="430703"/>
                    <a:pt x="1054492" y="432351"/>
                  </a:cubicBezTo>
                  <a:cubicBezTo>
                    <a:pt x="1061327" y="434000"/>
                    <a:pt x="1067419" y="436755"/>
                    <a:pt x="1072768" y="440614"/>
                  </a:cubicBezTo>
                  <a:cubicBezTo>
                    <a:pt x="1078115" y="444474"/>
                    <a:pt x="1082398" y="449662"/>
                    <a:pt x="1085614" y="456176"/>
                  </a:cubicBezTo>
                  <a:cubicBezTo>
                    <a:pt x="1088831" y="462689"/>
                    <a:pt x="1090439" y="470892"/>
                    <a:pt x="1090439" y="480783"/>
                  </a:cubicBezTo>
                  <a:cubicBezTo>
                    <a:pt x="1090439" y="490514"/>
                    <a:pt x="1088831" y="498676"/>
                    <a:pt x="1085614" y="505271"/>
                  </a:cubicBezTo>
                  <a:cubicBezTo>
                    <a:pt x="1082398" y="511865"/>
                    <a:pt x="1078115" y="517132"/>
                    <a:pt x="1072768" y="521073"/>
                  </a:cubicBezTo>
                  <a:cubicBezTo>
                    <a:pt x="1067419" y="525014"/>
                    <a:pt x="1061248" y="527848"/>
                    <a:pt x="1054251" y="529577"/>
                  </a:cubicBezTo>
                  <a:cubicBezTo>
                    <a:pt x="1047255" y="531307"/>
                    <a:pt x="1039936" y="532171"/>
                    <a:pt x="1032297" y="532171"/>
                  </a:cubicBezTo>
                  <a:lnTo>
                    <a:pt x="1012393" y="532171"/>
                  </a:lnTo>
                  <a:close/>
                  <a:moveTo>
                    <a:pt x="971139" y="393811"/>
                  </a:moveTo>
                  <a:lnTo>
                    <a:pt x="971139" y="568721"/>
                  </a:lnTo>
                  <a:lnTo>
                    <a:pt x="1036277" y="568721"/>
                  </a:lnTo>
                  <a:cubicBezTo>
                    <a:pt x="1048341" y="568721"/>
                    <a:pt x="1060202" y="567032"/>
                    <a:pt x="1071863" y="563655"/>
                  </a:cubicBezTo>
                  <a:cubicBezTo>
                    <a:pt x="1083524" y="560278"/>
                    <a:pt x="1094018" y="555010"/>
                    <a:pt x="1103347" y="547853"/>
                  </a:cubicBezTo>
                  <a:cubicBezTo>
                    <a:pt x="1112675" y="540696"/>
                    <a:pt x="1120174" y="531548"/>
                    <a:pt x="1125843" y="520410"/>
                  </a:cubicBezTo>
                  <a:cubicBezTo>
                    <a:pt x="1131513" y="509271"/>
                    <a:pt x="1134347" y="496063"/>
                    <a:pt x="1134347" y="480783"/>
                  </a:cubicBezTo>
                  <a:cubicBezTo>
                    <a:pt x="1134347" y="464297"/>
                    <a:pt x="1131473" y="450466"/>
                    <a:pt x="1125722" y="439288"/>
                  </a:cubicBezTo>
                  <a:cubicBezTo>
                    <a:pt x="1119973" y="428110"/>
                    <a:pt x="1112393" y="419183"/>
                    <a:pt x="1102985" y="412509"/>
                  </a:cubicBezTo>
                  <a:cubicBezTo>
                    <a:pt x="1093575" y="405833"/>
                    <a:pt x="1082860" y="401049"/>
                    <a:pt x="1070838" y="398154"/>
                  </a:cubicBezTo>
                  <a:cubicBezTo>
                    <a:pt x="1058815" y="395259"/>
                    <a:pt x="1046652" y="393811"/>
                    <a:pt x="1034347" y="393811"/>
                  </a:cubicBezTo>
                  <a:close/>
                  <a:moveTo>
                    <a:pt x="837322" y="393811"/>
                  </a:moveTo>
                  <a:lnTo>
                    <a:pt x="837322" y="568721"/>
                  </a:lnTo>
                  <a:lnTo>
                    <a:pt x="947455" y="568721"/>
                  </a:lnTo>
                  <a:lnTo>
                    <a:pt x="947455" y="531930"/>
                  </a:lnTo>
                  <a:lnTo>
                    <a:pt x="879784" y="531930"/>
                  </a:lnTo>
                  <a:lnTo>
                    <a:pt x="879784" y="393811"/>
                  </a:lnTo>
                  <a:close/>
                  <a:moveTo>
                    <a:pt x="754974" y="393811"/>
                  </a:moveTo>
                  <a:lnTo>
                    <a:pt x="754974" y="568721"/>
                  </a:lnTo>
                  <a:lnTo>
                    <a:pt x="797435" y="568721"/>
                  </a:lnTo>
                  <a:lnTo>
                    <a:pt x="797435" y="393811"/>
                  </a:lnTo>
                  <a:close/>
                  <a:moveTo>
                    <a:pt x="569690" y="393811"/>
                  </a:moveTo>
                  <a:lnTo>
                    <a:pt x="569690" y="568721"/>
                  </a:lnTo>
                  <a:lnTo>
                    <a:pt x="611909" y="568721"/>
                  </a:lnTo>
                  <a:lnTo>
                    <a:pt x="611909" y="495621"/>
                  </a:lnTo>
                  <a:lnTo>
                    <a:pt x="680064" y="495621"/>
                  </a:lnTo>
                  <a:lnTo>
                    <a:pt x="680064" y="568721"/>
                  </a:lnTo>
                  <a:lnTo>
                    <a:pt x="722284" y="568721"/>
                  </a:lnTo>
                  <a:lnTo>
                    <a:pt x="722284" y="393811"/>
                  </a:lnTo>
                  <a:lnTo>
                    <a:pt x="680064" y="393811"/>
                  </a:lnTo>
                  <a:lnTo>
                    <a:pt x="680064" y="460035"/>
                  </a:lnTo>
                  <a:lnTo>
                    <a:pt x="611909" y="460035"/>
                  </a:lnTo>
                  <a:lnTo>
                    <a:pt x="611909" y="393811"/>
                  </a:lnTo>
                  <a:close/>
                  <a:moveTo>
                    <a:pt x="481310" y="389107"/>
                  </a:moveTo>
                  <a:cubicBezTo>
                    <a:pt x="467961" y="389107"/>
                    <a:pt x="455536" y="391258"/>
                    <a:pt x="444036" y="395560"/>
                  </a:cubicBezTo>
                  <a:cubicBezTo>
                    <a:pt x="432537" y="399863"/>
                    <a:pt x="422505" y="405994"/>
                    <a:pt x="413940" y="413956"/>
                  </a:cubicBezTo>
                  <a:cubicBezTo>
                    <a:pt x="405376" y="421917"/>
                    <a:pt x="398660" y="431587"/>
                    <a:pt x="393795" y="442967"/>
                  </a:cubicBezTo>
                  <a:cubicBezTo>
                    <a:pt x="388930" y="454346"/>
                    <a:pt x="386497" y="467032"/>
                    <a:pt x="386497" y="481025"/>
                  </a:cubicBezTo>
                  <a:cubicBezTo>
                    <a:pt x="386497" y="494696"/>
                    <a:pt x="388890" y="507221"/>
                    <a:pt x="393674" y="518601"/>
                  </a:cubicBezTo>
                  <a:cubicBezTo>
                    <a:pt x="398459" y="529979"/>
                    <a:pt x="405054" y="539730"/>
                    <a:pt x="413457" y="547853"/>
                  </a:cubicBezTo>
                  <a:cubicBezTo>
                    <a:pt x="421861" y="555975"/>
                    <a:pt x="431773" y="562267"/>
                    <a:pt x="443192" y="566730"/>
                  </a:cubicBezTo>
                  <a:cubicBezTo>
                    <a:pt x="454612" y="571194"/>
                    <a:pt x="467077" y="573425"/>
                    <a:pt x="480586" y="573425"/>
                  </a:cubicBezTo>
                  <a:cubicBezTo>
                    <a:pt x="495464" y="573425"/>
                    <a:pt x="508572" y="570833"/>
                    <a:pt x="519911" y="565645"/>
                  </a:cubicBezTo>
                  <a:cubicBezTo>
                    <a:pt x="531250" y="560458"/>
                    <a:pt x="540780" y="553401"/>
                    <a:pt x="548500" y="544475"/>
                  </a:cubicBezTo>
                  <a:lnTo>
                    <a:pt x="519187" y="516851"/>
                  </a:lnTo>
                  <a:cubicBezTo>
                    <a:pt x="515408" y="522078"/>
                    <a:pt x="510382" y="526341"/>
                    <a:pt x="504109" y="529638"/>
                  </a:cubicBezTo>
                  <a:cubicBezTo>
                    <a:pt x="497836" y="532935"/>
                    <a:pt x="490478" y="534583"/>
                    <a:pt x="482034" y="534583"/>
                  </a:cubicBezTo>
                  <a:cubicBezTo>
                    <a:pt x="474796" y="534583"/>
                    <a:pt x="468142" y="533277"/>
                    <a:pt x="462070" y="530664"/>
                  </a:cubicBezTo>
                  <a:cubicBezTo>
                    <a:pt x="455999" y="528049"/>
                    <a:pt x="450771" y="524390"/>
                    <a:pt x="446389" y="519686"/>
                  </a:cubicBezTo>
                  <a:cubicBezTo>
                    <a:pt x="442006" y="514982"/>
                    <a:pt x="438589" y="509332"/>
                    <a:pt x="436135" y="502737"/>
                  </a:cubicBezTo>
                  <a:cubicBezTo>
                    <a:pt x="433682" y="496143"/>
                    <a:pt x="432456" y="488906"/>
                    <a:pt x="432456" y="481025"/>
                  </a:cubicBezTo>
                  <a:cubicBezTo>
                    <a:pt x="432456" y="473305"/>
                    <a:pt x="433682" y="466188"/>
                    <a:pt x="436135" y="459674"/>
                  </a:cubicBezTo>
                  <a:cubicBezTo>
                    <a:pt x="438589" y="453160"/>
                    <a:pt x="442046" y="447510"/>
                    <a:pt x="446509" y="442726"/>
                  </a:cubicBezTo>
                  <a:cubicBezTo>
                    <a:pt x="450972" y="437941"/>
                    <a:pt x="456281" y="434201"/>
                    <a:pt x="462432" y="431507"/>
                  </a:cubicBezTo>
                  <a:cubicBezTo>
                    <a:pt x="468584" y="428813"/>
                    <a:pt x="475400" y="427467"/>
                    <a:pt x="482878" y="427467"/>
                  </a:cubicBezTo>
                  <a:cubicBezTo>
                    <a:pt x="489634" y="427467"/>
                    <a:pt x="496208" y="428773"/>
                    <a:pt x="502601" y="431386"/>
                  </a:cubicBezTo>
                  <a:cubicBezTo>
                    <a:pt x="508994" y="434000"/>
                    <a:pt x="514201" y="438041"/>
                    <a:pt x="518222" y="443509"/>
                  </a:cubicBezTo>
                  <a:lnTo>
                    <a:pt x="546811" y="414801"/>
                  </a:lnTo>
                  <a:cubicBezTo>
                    <a:pt x="539413" y="406436"/>
                    <a:pt x="529743" y="400064"/>
                    <a:pt x="517800" y="395681"/>
                  </a:cubicBezTo>
                  <a:cubicBezTo>
                    <a:pt x="505858" y="391298"/>
                    <a:pt x="493695" y="389107"/>
                    <a:pt x="481310" y="389107"/>
                  </a:cubicBezTo>
                  <a:close/>
                  <a:moveTo>
                    <a:pt x="992771" y="129436"/>
                  </a:moveTo>
                  <a:lnTo>
                    <a:pt x="1011227" y="129436"/>
                  </a:lnTo>
                  <a:cubicBezTo>
                    <a:pt x="1015007" y="129436"/>
                    <a:pt x="1018666" y="129677"/>
                    <a:pt x="1022204" y="130160"/>
                  </a:cubicBezTo>
                  <a:cubicBezTo>
                    <a:pt x="1025743" y="130642"/>
                    <a:pt x="1028920" y="131628"/>
                    <a:pt x="1031734" y="133116"/>
                  </a:cubicBezTo>
                  <a:cubicBezTo>
                    <a:pt x="1034549" y="134603"/>
                    <a:pt x="1036781" y="136654"/>
                    <a:pt x="1038429" y="139267"/>
                  </a:cubicBezTo>
                  <a:cubicBezTo>
                    <a:pt x="1040077" y="141881"/>
                    <a:pt x="1040901" y="145279"/>
                    <a:pt x="1040901" y="149460"/>
                  </a:cubicBezTo>
                  <a:cubicBezTo>
                    <a:pt x="1040901" y="153561"/>
                    <a:pt x="1040077" y="156959"/>
                    <a:pt x="1038429" y="159653"/>
                  </a:cubicBezTo>
                  <a:cubicBezTo>
                    <a:pt x="1036781" y="162347"/>
                    <a:pt x="1034508" y="164518"/>
                    <a:pt x="1031613" y="166168"/>
                  </a:cubicBezTo>
                  <a:cubicBezTo>
                    <a:pt x="1028718" y="167816"/>
                    <a:pt x="1025462" y="168982"/>
                    <a:pt x="1021842" y="169666"/>
                  </a:cubicBezTo>
                  <a:cubicBezTo>
                    <a:pt x="1018223" y="170349"/>
                    <a:pt x="1014444" y="170691"/>
                    <a:pt x="1010504" y="170691"/>
                  </a:cubicBezTo>
                  <a:lnTo>
                    <a:pt x="992771" y="170691"/>
                  </a:lnTo>
                  <a:close/>
                  <a:moveTo>
                    <a:pt x="831532" y="128592"/>
                  </a:moveTo>
                  <a:cubicBezTo>
                    <a:pt x="839012" y="128592"/>
                    <a:pt x="845826" y="129959"/>
                    <a:pt x="851979" y="132693"/>
                  </a:cubicBezTo>
                  <a:cubicBezTo>
                    <a:pt x="858131" y="135427"/>
                    <a:pt x="863398" y="139147"/>
                    <a:pt x="867781" y="143851"/>
                  </a:cubicBezTo>
                  <a:cubicBezTo>
                    <a:pt x="872164" y="148556"/>
                    <a:pt x="875582" y="154205"/>
                    <a:pt x="878034" y="160800"/>
                  </a:cubicBezTo>
                  <a:cubicBezTo>
                    <a:pt x="880487" y="167394"/>
                    <a:pt x="881714" y="174470"/>
                    <a:pt x="881714" y="182030"/>
                  </a:cubicBezTo>
                  <a:cubicBezTo>
                    <a:pt x="881714" y="189911"/>
                    <a:pt x="880487" y="197189"/>
                    <a:pt x="878034" y="203863"/>
                  </a:cubicBezTo>
                  <a:cubicBezTo>
                    <a:pt x="875582" y="210538"/>
                    <a:pt x="872124" y="216268"/>
                    <a:pt x="867661" y="221052"/>
                  </a:cubicBezTo>
                  <a:cubicBezTo>
                    <a:pt x="863197" y="225838"/>
                    <a:pt x="857930" y="229577"/>
                    <a:pt x="851858" y="232271"/>
                  </a:cubicBezTo>
                  <a:cubicBezTo>
                    <a:pt x="845786" y="234965"/>
                    <a:pt x="839012" y="236313"/>
                    <a:pt x="831532" y="236313"/>
                  </a:cubicBezTo>
                  <a:cubicBezTo>
                    <a:pt x="824134" y="236313"/>
                    <a:pt x="817399" y="234965"/>
                    <a:pt x="811328" y="232271"/>
                  </a:cubicBezTo>
                  <a:cubicBezTo>
                    <a:pt x="805255" y="229577"/>
                    <a:pt x="800029" y="225838"/>
                    <a:pt x="795646" y="221052"/>
                  </a:cubicBezTo>
                  <a:cubicBezTo>
                    <a:pt x="791262" y="216268"/>
                    <a:pt x="787845" y="210538"/>
                    <a:pt x="785392" y="203863"/>
                  </a:cubicBezTo>
                  <a:cubicBezTo>
                    <a:pt x="782940" y="197189"/>
                    <a:pt x="781714" y="189911"/>
                    <a:pt x="781714" y="182030"/>
                  </a:cubicBezTo>
                  <a:cubicBezTo>
                    <a:pt x="781714" y="174470"/>
                    <a:pt x="782899" y="167394"/>
                    <a:pt x="785272" y="160800"/>
                  </a:cubicBezTo>
                  <a:cubicBezTo>
                    <a:pt x="787644" y="154205"/>
                    <a:pt x="791061" y="148556"/>
                    <a:pt x="795525" y="143851"/>
                  </a:cubicBezTo>
                  <a:cubicBezTo>
                    <a:pt x="799988" y="139147"/>
                    <a:pt x="805255" y="135427"/>
                    <a:pt x="811328" y="132693"/>
                  </a:cubicBezTo>
                  <a:cubicBezTo>
                    <a:pt x="817399" y="129959"/>
                    <a:pt x="824134" y="128592"/>
                    <a:pt x="831532" y="128592"/>
                  </a:cubicBezTo>
                  <a:close/>
                  <a:moveTo>
                    <a:pt x="950552" y="95298"/>
                  </a:moveTo>
                  <a:lnTo>
                    <a:pt x="950552" y="270208"/>
                  </a:lnTo>
                  <a:lnTo>
                    <a:pt x="992771" y="270208"/>
                  </a:lnTo>
                  <a:lnTo>
                    <a:pt x="992771" y="204225"/>
                  </a:lnTo>
                  <a:lnTo>
                    <a:pt x="1013760" y="204225"/>
                  </a:lnTo>
                  <a:cubicBezTo>
                    <a:pt x="1022767" y="204225"/>
                    <a:pt x="1031472" y="203240"/>
                    <a:pt x="1039876" y="201270"/>
                  </a:cubicBezTo>
                  <a:cubicBezTo>
                    <a:pt x="1048280" y="199299"/>
                    <a:pt x="1055698" y="196184"/>
                    <a:pt x="1062133" y="191921"/>
                  </a:cubicBezTo>
                  <a:cubicBezTo>
                    <a:pt x="1068566" y="187659"/>
                    <a:pt x="1073672" y="182009"/>
                    <a:pt x="1077451" y="174973"/>
                  </a:cubicBezTo>
                  <a:cubicBezTo>
                    <a:pt x="1081232" y="167937"/>
                    <a:pt x="1083122" y="159312"/>
                    <a:pt x="1083122" y="149098"/>
                  </a:cubicBezTo>
                  <a:cubicBezTo>
                    <a:pt x="1083122" y="139127"/>
                    <a:pt x="1081353" y="130723"/>
                    <a:pt x="1077813" y="123888"/>
                  </a:cubicBezTo>
                  <a:cubicBezTo>
                    <a:pt x="1074275" y="117051"/>
                    <a:pt x="1069430" y="111524"/>
                    <a:pt x="1063278" y="107301"/>
                  </a:cubicBezTo>
                  <a:cubicBezTo>
                    <a:pt x="1057126" y="103079"/>
                    <a:pt x="1049888" y="100023"/>
                    <a:pt x="1041565" y="98134"/>
                  </a:cubicBezTo>
                  <a:cubicBezTo>
                    <a:pt x="1033241" y="96244"/>
                    <a:pt x="1024296" y="95298"/>
                    <a:pt x="1014725" y="95298"/>
                  </a:cubicBezTo>
                  <a:close/>
                  <a:moveTo>
                    <a:pt x="593976" y="95298"/>
                  </a:moveTo>
                  <a:lnTo>
                    <a:pt x="593976" y="131366"/>
                  </a:lnTo>
                  <a:lnTo>
                    <a:pt x="643434" y="131366"/>
                  </a:lnTo>
                  <a:lnTo>
                    <a:pt x="643434" y="270208"/>
                  </a:lnTo>
                  <a:lnTo>
                    <a:pt x="685653" y="270208"/>
                  </a:lnTo>
                  <a:lnTo>
                    <a:pt x="685653" y="131366"/>
                  </a:lnTo>
                  <a:lnTo>
                    <a:pt x="735111" y="131366"/>
                  </a:lnTo>
                  <a:lnTo>
                    <a:pt x="735111" y="95298"/>
                  </a:lnTo>
                  <a:close/>
                  <a:moveTo>
                    <a:pt x="528757" y="90836"/>
                  </a:moveTo>
                  <a:cubicBezTo>
                    <a:pt x="520475" y="90836"/>
                    <a:pt x="512292" y="91861"/>
                    <a:pt x="504209" y="93912"/>
                  </a:cubicBezTo>
                  <a:cubicBezTo>
                    <a:pt x="496128" y="95962"/>
                    <a:pt x="488890" y="99219"/>
                    <a:pt x="482497" y="103682"/>
                  </a:cubicBezTo>
                  <a:cubicBezTo>
                    <a:pt x="476104" y="108145"/>
                    <a:pt x="470916" y="113835"/>
                    <a:pt x="466935" y="120752"/>
                  </a:cubicBezTo>
                  <a:cubicBezTo>
                    <a:pt x="462955" y="127667"/>
                    <a:pt x="460964" y="135990"/>
                    <a:pt x="460964" y="145721"/>
                  </a:cubicBezTo>
                  <a:cubicBezTo>
                    <a:pt x="460964" y="153602"/>
                    <a:pt x="462251" y="160297"/>
                    <a:pt x="464825" y="165805"/>
                  </a:cubicBezTo>
                  <a:cubicBezTo>
                    <a:pt x="467398" y="171314"/>
                    <a:pt x="470776" y="176019"/>
                    <a:pt x="474957" y="179919"/>
                  </a:cubicBezTo>
                  <a:cubicBezTo>
                    <a:pt x="479139" y="183819"/>
                    <a:pt x="483904" y="186996"/>
                    <a:pt x="489251" y="189449"/>
                  </a:cubicBezTo>
                  <a:cubicBezTo>
                    <a:pt x="494600" y="191901"/>
                    <a:pt x="500088" y="194052"/>
                    <a:pt x="505718" y="195902"/>
                  </a:cubicBezTo>
                  <a:cubicBezTo>
                    <a:pt x="511507" y="197672"/>
                    <a:pt x="516654" y="199340"/>
                    <a:pt x="521158" y="200908"/>
                  </a:cubicBezTo>
                  <a:cubicBezTo>
                    <a:pt x="525661" y="202476"/>
                    <a:pt x="529441" y="204206"/>
                    <a:pt x="532497" y="206095"/>
                  </a:cubicBezTo>
                  <a:cubicBezTo>
                    <a:pt x="535552" y="207985"/>
                    <a:pt x="537905" y="210076"/>
                    <a:pt x="539553" y="212368"/>
                  </a:cubicBezTo>
                  <a:cubicBezTo>
                    <a:pt x="541202" y="214660"/>
                    <a:pt x="542027" y="217454"/>
                    <a:pt x="542027" y="220751"/>
                  </a:cubicBezTo>
                  <a:cubicBezTo>
                    <a:pt x="542027" y="224209"/>
                    <a:pt x="541363" y="227185"/>
                    <a:pt x="540036" y="229677"/>
                  </a:cubicBezTo>
                  <a:cubicBezTo>
                    <a:pt x="538709" y="232170"/>
                    <a:pt x="536940" y="234161"/>
                    <a:pt x="534729" y="235649"/>
                  </a:cubicBezTo>
                  <a:cubicBezTo>
                    <a:pt x="532517" y="237136"/>
                    <a:pt x="529923" y="238202"/>
                    <a:pt x="526948" y="238846"/>
                  </a:cubicBezTo>
                  <a:cubicBezTo>
                    <a:pt x="523973" y="239489"/>
                    <a:pt x="520917" y="239811"/>
                    <a:pt x="517780" y="239811"/>
                  </a:cubicBezTo>
                  <a:cubicBezTo>
                    <a:pt x="510864" y="239811"/>
                    <a:pt x="503908" y="238041"/>
                    <a:pt x="496911" y="234503"/>
                  </a:cubicBezTo>
                  <a:cubicBezTo>
                    <a:pt x="489915" y="230964"/>
                    <a:pt x="484286" y="226541"/>
                    <a:pt x="480023" y="221234"/>
                  </a:cubicBezTo>
                  <a:lnTo>
                    <a:pt x="452400" y="249460"/>
                  </a:lnTo>
                  <a:cubicBezTo>
                    <a:pt x="460120" y="257503"/>
                    <a:pt x="469830" y="263715"/>
                    <a:pt x="481532" y="268098"/>
                  </a:cubicBezTo>
                  <a:cubicBezTo>
                    <a:pt x="493233" y="272480"/>
                    <a:pt x="505316" y="274672"/>
                    <a:pt x="517780" y="274672"/>
                  </a:cubicBezTo>
                  <a:cubicBezTo>
                    <a:pt x="526385" y="274672"/>
                    <a:pt x="534729" y="273526"/>
                    <a:pt x="542810" y="271234"/>
                  </a:cubicBezTo>
                  <a:cubicBezTo>
                    <a:pt x="550893" y="268942"/>
                    <a:pt x="558050" y="265404"/>
                    <a:pt x="564282" y="260618"/>
                  </a:cubicBezTo>
                  <a:cubicBezTo>
                    <a:pt x="570515" y="255834"/>
                    <a:pt x="575480" y="249762"/>
                    <a:pt x="579180" y="242403"/>
                  </a:cubicBezTo>
                  <a:cubicBezTo>
                    <a:pt x="582879" y="235046"/>
                    <a:pt x="584728" y="226380"/>
                    <a:pt x="584728" y="216409"/>
                  </a:cubicBezTo>
                  <a:cubicBezTo>
                    <a:pt x="584728" y="207643"/>
                    <a:pt x="583000" y="200345"/>
                    <a:pt x="579542" y="194515"/>
                  </a:cubicBezTo>
                  <a:cubicBezTo>
                    <a:pt x="576083" y="188685"/>
                    <a:pt x="571721" y="183779"/>
                    <a:pt x="566453" y="179798"/>
                  </a:cubicBezTo>
                  <a:cubicBezTo>
                    <a:pt x="561186" y="175818"/>
                    <a:pt x="555356" y="172641"/>
                    <a:pt x="548963" y="170269"/>
                  </a:cubicBezTo>
                  <a:cubicBezTo>
                    <a:pt x="542569" y="167897"/>
                    <a:pt x="536397" y="165705"/>
                    <a:pt x="530446" y="163695"/>
                  </a:cubicBezTo>
                  <a:cubicBezTo>
                    <a:pt x="526345" y="162408"/>
                    <a:pt x="522646" y="161141"/>
                    <a:pt x="519348" y="159895"/>
                  </a:cubicBezTo>
                  <a:cubicBezTo>
                    <a:pt x="516051" y="158648"/>
                    <a:pt x="513196" y="157281"/>
                    <a:pt x="510784" y="155793"/>
                  </a:cubicBezTo>
                  <a:cubicBezTo>
                    <a:pt x="508371" y="154306"/>
                    <a:pt x="506562" y="152577"/>
                    <a:pt x="505356" y="150607"/>
                  </a:cubicBezTo>
                  <a:cubicBezTo>
                    <a:pt x="504150" y="148637"/>
                    <a:pt x="503546" y="146163"/>
                    <a:pt x="503546" y="143188"/>
                  </a:cubicBezTo>
                  <a:cubicBezTo>
                    <a:pt x="503546" y="139730"/>
                    <a:pt x="504330" y="136895"/>
                    <a:pt x="505898" y="134684"/>
                  </a:cubicBezTo>
                  <a:cubicBezTo>
                    <a:pt x="507466" y="132472"/>
                    <a:pt x="509396" y="130663"/>
                    <a:pt x="511689" y="129256"/>
                  </a:cubicBezTo>
                  <a:cubicBezTo>
                    <a:pt x="513981" y="127849"/>
                    <a:pt x="516574" y="126903"/>
                    <a:pt x="519468" y="126421"/>
                  </a:cubicBezTo>
                  <a:cubicBezTo>
                    <a:pt x="522364" y="125938"/>
                    <a:pt x="525179" y="125697"/>
                    <a:pt x="527913" y="125697"/>
                  </a:cubicBezTo>
                  <a:cubicBezTo>
                    <a:pt x="533381" y="125697"/>
                    <a:pt x="539031" y="127064"/>
                    <a:pt x="544861" y="129798"/>
                  </a:cubicBezTo>
                  <a:cubicBezTo>
                    <a:pt x="550692" y="132532"/>
                    <a:pt x="555416" y="136191"/>
                    <a:pt x="559035" y="140776"/>
                  </a:cubicBezTo>
                  <a:lnTo>
                    <a:pt x="586055" y="112307"/>
                  </a:lnTo>
                  <a:cubicBezTo>
                    <a:pt x="578255" y="105231"/>
                    <a:pt x="569208" y="99883"/>
                    <a:pt x="558915" y="96263"/>
                  </a:cubicBezTo>
                  <a:cubicBezTo>
                    <a:pt x="548621" y="92645"/>
                    <a:pt x="538568" y="90836"/>
                    <a:pt x="528757" y="90836"/>
                  </a:cubicBezTo>
                  <a:close/>
                  <a:moveTo>
                    <a:pt x="831532" y="90594"/>
                  </a:moveTo>
                  <a:cubicBezTo>
                    <a:pt x="817861" y="90594"/>
                    <a:pt x="805236" y="92746"/>
                    <a:pt x="793655" y="97048"/>
                  </a:cubicBezTo>
                  <a:cubicBezTo>
                    <a:pt x="782076" y="101350"/>
                    <a:pt x="772042" y="107442"/>
                    <a:pt x="763559" y="115323"/>
                  </a:cubicBezTo>
                  <a:cubicBezTo>
                    <a:pt x="755075" y="123204"/>
                    <a:pt x="748440" y="132794"/>
                    <a:pt x="743655" y="144092"/>
                  </a:cubicBezTo>
                  <a:cubicBezTo>
                    <a:pt x="738871" y="155391"/>
                    <a:pt x="736478" y="168037"/>
                    <a:pt x="736478" y="182030"/>
                  </a:cubicBezTo>
                  <a:cubicBezTo>
                    <a:pt x="736478" y="195862"/>
                    <a:pt x="738871" y="208508"/>
                    <a:pt x="743655" y="219967"/>
                  </a:cubicBezTo>
                  <a:cubicBezTo>
                    <a:pt x="748440" y="231427"/>
                    <a:pt x="755075" y="241218"/>
                    <a:pt x="763559" y="249340"/>
                  </a:cubicBezTo>
                  <a:cubicBezTo>
                    <a:pt x="772042" y="257462"/>
                    <a:pt x="782076" y="263755"/>
                    <a:pt x="793655" y="268218"/>
                  </a:cubicBezTo>
                  <a:cubicBezTo>
                    <a:pt x="805236" y="272681"/>
                    <a:pt x="817861" y="274913"/>
                    <a:pt x="831532" y="274913"/>
                  </a:cubicBezTo>
                  <a:cubicBezTo>
                    <a:pt x="845204" y="274913"/>
                    <a:pt x="857889" y="272681"/>
                    <a:pt x="869591" y="268218"/>
                  </a:cubicBezTo>
                  <a:cubicBezTo>
                    <a:pt x="881291" y="263755"/>
                    <a:pt x="891384" y="257462"/>
                    <a:pt x="899868" y="249340"/>
                  </a:cubicBezTo>
                  <a:cubicBezTo>
                    <a:pt x="908352" y="241218"/>
                    <a:pt x="914986" y="231427"/>
                    <a:pt x="919771" y="219967"/>
                  </a:cubicBezTo>
                  <a:cubicBezTo>
                    <a:pt x="924557" y="208508"/>
                    <a:pt x="926949" y="195862"/>
                    <a:pt x="926949" y="182030"/>
                  </a:cubicBezTo>
                  <a:cubicBezTo>
                    <a:pt x="926949" y="168037"/>
                    <a:pt x="924557" y="155391"/>
                    <a:pt x="919771" y="144092"/>
                  </a:cubicBezTo>
                  <a:cubicBezTo>
                    <a:pt x="914986" y="132794"/>
                    <a:pt x="908352" y="123204"/>
                    <a:pt x="899868" y="115323"/>
                  </a:cubicBezTo>
                  <a:cubicBezTo>
                    <a:pt x="891384" y="107442"/>
                    <a:pt x="881291" y="101350"/>
                    <a:pt x="869591" y="97048"/>
                  </a:cubicBezTo>
                  <a:cubicBezTo>
                    <a:pt x="857889" y="92746"/>
                    <a:pt x="845204" y="90594"/>
                    <a:pt x="831532" y="90594"/>
                  </a:cubicBezTo>
                  <a:close/>
                  <a:moveTo>
                    <a:pt x="1032120" y="3"/>
                  </a:moveTo>
                  <a:cubicBezTo>
                    <a:pt x="1298556" y="64"/>
                    <a:pt x="1518718" y="1117"/>
                    <a:pt x="1544470" y="3440"/>
                  </a:cubicBezTo>
                  <a:cubicBezTo>
                    <a:pt x="1545310" y="4086"/>
                    <a:pt x="1546213" y="4602"/>
                    <a:pt x="1546858" y="5377"/>
                  </a:cubicBezTo>
                  <a:cubicBezTo>
                    <a:pt x="1547568" y="6151"/>
                    <a:pt x="1548536" y="7119"/>
                    <a:pt x="1548536" y="8088"/>
                  </a:cubicBezTo>
                  <a:cubicBezTo>
                    <a:pt x="1549118" y="16607"/>
                    <a:pt x="1549956" y="25191"/>
                    <a:pt x="1549956" y="33710"/>
                  </a:cubicBezTo>
                  <a:cubicBezTo>
                    <a:pt x="1549956" y="307881"/>
                    <a:pt x="1549956" y="582051"/>
                    <a:pt x="1549956" y="858739"/>
                  </a:cubicBezTo>
                  <a:lnTo>
                    <a:pt x="1549891" y="858675"/>
                  </a:lnTo>
                  <a:cubicBezTo>
                    <a:pt x="1517750" y="859579"/>
                    <a:pt x="1497871" y="877456"/>
                    <a:pt x="1482898" y="902304"/>
                  </a:cubicBezTo>
                  <a:cubicBezTo>
                    <a:pt x="1474120" y="916891"/>
                    <a:pt x="1475023" y="928250"/>
                    <a:pt x="1485350" y="936963"/>
                  </a:cubicBezTo>
                  <a:cubicBezTo>
                    <a:pt x="1495613" y="945547"/>
                    <a:pt x="1507553" y="943804"/>
                    <a:pt x="1519944" y="932897"/>
                  </a:cubicBezTo>
                  <a:cubicBezTo>
                    <a:pt x="1527303" y="926378"/>
                    <a:pt x="1528786" y="912696"/>
                    <a:pt x="1545955" y="913212"/>
                  </a:cubicBezTo>
                  <a:cubicBezTo>
                    <a:pt x="1538016" y="934833"/>
                    <a:pt x="1523688" y="950259"/>
                    <a:pt x="1512200" y="967104"/>
                  </a:cubicBezTo>
                  <a:cubicBezTo>
                    <a:pt x="1509941" y="970396"/>
                    <a:pt x="1502583" y="970783"/>
                    <a:pt x="1497420" y="971234"/>
                  </a:cubicBezTo>
                  <a:cubicBezTo>
                    <a:pt x="1489933" y="971944"/>
                    <a:pt x="1482382" y="971557"/>
                    <a:pt x="1474830" y="971557"/>
                  </a:cubicBezTo>
                  <a:cubicBezTo>
                    <a:pt x="1010199" y="971622"/>
                    <a:pt x="545502" y="971364"/>
                    <a:pt x="80870" y="972203"/>
                  </a:cubicBezTo>
                  <a:cubicBezTo>
                    <a:pt x="54473" y="972267"/>
                    <a:pt x="35111" y="966588"/>
                    <a:pt x="22718" y="942772"/>
                  </a:cubicBezTo>
                  <a:cubicBezTo>
                    <a:pt x="16716" y="931219"/>
                    <a:pt x="968" y="925927"/>
                    <a:pt x="0" y="911147"/>
                  </a:cubicBezTo>
                  <a:lnTo>
                    <a:pt x="6196" y="906435"/>
                  </a:lnTo>
                  <a:cubicBezTo>
                    <a:pt x="11230" y="911469"/>
                    <a:pt x="16136" y="916633"/>
                    <a:pt x="21363" y="921409"/>
                  </a:cubicBezTo>
                  <a:cubicBezTo>
                    <a:pt x="36272" y="934898"/>
                    <a:pt x="50858" y="936705"/>
                    <a:pt x="61120" y="926572"/>
                  </a:cubicBezTo>
                  <a:cubicBezTo>
                    <a:pt x="71318" y="916440"/>
                    <a:pt x="69447" y="903531"/>
                    <a:pt x="55247" y="887008"/>
                  </a:cubicBezTo>
                  <a:cubicBezTo>
                    <a:pt x="37950" y="866807"/>
                    <a:pt x="33045" y="863709"/>
                    <a:pt x="130" y="853060"/>
                  </a:cubicBezTo>
                  <a:lnTo>
                    <a:pt x="130" y="6668"/>
                  </a:lnTo>
                  <a:cubicBezTo>
                    <a:pt x="15458" y="2553"/>
                    <a:pt x="588059" y="-100"/>
                    <a:pt x="1032120" y="3"/>
                  </a:cubicBezTo>
                  <a:close/>
                </a:path>
              </a:pathLst>
            </a:custGeom>
            <a:solidFill>
              <a:srgbClr val="1F856F"/>
            </a:solidFill>
            <a:ln w="5972" cap="flat">
              <a:noFill/>
              <a:prstDash val="solid"/>
              <a:miter/>
            </a:ln>
          </p:spPr>
          <p:txBody>
            <a:bodyPr rtlCol="0" anchor="ctr"/>
            <a:lstStyle/>
            <a:p>
              <a:endParaRPr lang="en-US" sz="2000" dirty="0">
                <a:latin typeface="Avenir Next LT Pro" panose="020B0504020202020204" pitchFamily="34" charset="0"/>
              </a:endParaRPr>
            </a:p>
          </p:txBody>
        </p:sp>
      </p:grpSp>
      <p:graphicFrame>
        <p:nvGraphicFramePr>
          <p:cNvPr id="3" name="Diagram 2">
            <a:extLst>
              <a:ext uri="{FF2B5EF4-FFF2-40B4-BE49-F238E27FC236}">
                <a16:creationId xmlns:a16="http://schemas.microsoft.com/office/drawing/2014/main" id="{683E9646-A420-8BB6-1ED6-180388388FD0}"/>
              </a:ext>
            </a:extLst>
          </p:cNvPr>
          <p:cNvGraphicFramePr/>
          <p:nvPr>
            <p:extLst>
              <p:ext uri="{D42A27DB-BD31-4B8C-83A1-F6EECF244321}">
                <p14:modId xmlns:p14="http://schemas.microsoft.com/office/powerpoint/2010/main" val="2691862896"/>
              </p:ext>
            </p:extLst>
          </p:nvPr>
        </p:nvGraphicFramePr>
        <p:xfrm>
          <a:off x="1117600" y="222250"/>
          <a:ext cx="8119706" cy="654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DAC6C1E-3CC3-5923-19AD-5E3E94560144}"/>
              </a:ext>
            </a:extLst>
          </p:cNvPr>
          <p:cNvSpPr txBox="1"/>
          <p:nvPr/>
        </p:nvSpPr>
        <p:spPr>
          <a:xfrm>
            <a:off x="1586204" y="1034018"/>
            <a:ext cx="10538644" cy="5297989"/>
          </a:xfrm>
          <a:prstGeom prst="rect">
            <a:avLst/>
          </a:prstGeom>
          <a:noFill/>
        </p:spPr>
        <p:txBody>
          <a:bodyPr wrap="square" rtlCol="0">
            <a:spAutoFit/>
          </a:bodyPr>
          <a:lstStyle/>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Integrated Child Development Services (ICDS):</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centrally sponsored scheme aimed to provide holistic development to children under the age of six, including nutrition, health, and early education services.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Sarva Shiksha Abhiyan (SSA):</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focused on universalizing elementary education and ensuring that all children have access to quality education, thereby reducing the likelihood of them entering the labour force prematurely.</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Child Protection Services:</a:t>
            </a:r>
            <a:r>
              <a:rPr lang="en-IN" kern="100" dirty="0">
                <a:effectLst/>
                <a:latin typeface="Times New Roman" panose="02020603050405020304" pitchFamily="18" charset="0"/>
                <a:ea typeface="Calibri" panose="020F0502020204030204" pitchFamily="34" charset="0"/>
                <a:cs typeface="Mangal" panose="02040503050203030202" pitchFamily="18" charset="0"/>
              </a:rPr>
              <a:t> Arunachal Pradesh also had various child protection services and mechanisms in place to prevent and address issues related to child labour, abuse, and exploitation.</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Chief Minister's </a:t>
            </a:r>
            <a:r>
              <a:rPr lang="en-IN" b="1" i="1" kern="100" dirty="0" err="1">
                <a:effectLst/>
                <a:latin typeface="Times New Roman" panose="02020603050405020304" pitchFamily="18" charset="0"/>
                <a:ea typeface="Calibri" panose="020F0502020204030204" pitchFamily="34" charset="0"/>
                <a:cs typeface="Mangal" panose="02040503050203030202" pitchFamily="18" charset="0"/>
              </a:rPr>
              <a:t>Samast</a:t>
            </a:r>
            <a:r>
              <a:rPr lang="en-IN" b="1" i="1" kern="100" dirty="0">
                <a:effectLst/>
                <a:latin typeface="Times New Roman" panose="02020603050405020304" pitchFamily="18" charset="0"/>
                <a:ea typeface="Calibri" panose="020F0502020204030204" pitchFamily="34" charset="0"/>
                <a:cs typeface="Mangal" panose="02040503050203030202" pitchFamily="18" charset="0"/>
              </a:rPr>
              <a:t> Shiksha Yojana:</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is aimed at promoting universal access to quality education in Arunachal Pradesh. The scheme provides financial assistance to schools for infrastructure development, teacher training, and other educational initiatives.</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b="1" i="1" kern="100" dirty="0">
                <a:effectLst/>
                <a:latin typeface="Times New Roman" panose="02020603050405020304" pitchFamily="18" charset="0"/>
                <a:ea typeface="Calibri" panose="020F0502020204030204" pitchFamily="34" charset="0"/>
                <a:cs typeface="Mangal" panose="02040503050203030202" pitchFamily="18" charset="0"/>
              </a:rPr>
              <a:t>Mid-Day Meal Scheme:</a:t>
            </a:r>
            <a:r>
              <a:rPr lang="en-IN" kern="100" dirty="0">
                <a:effectLst/>
                <a:latin typeface="Times New Roman" panose="02020603050405020304" pitchFamily="18" charset="0"/>
                <a:ea typeface="Calibri" panose="020F0502020204030204" pitchFamily="34" charset="0"/>
                <a:cs typeface="Mangal" panose="02040503050203030202" pitchFamily="18" charset="0"/>
              </a:rPr>
              <a:t> This scheme is aimed at providing nutritious meals to children in government schools. The scheme has been implemented in Arunachal Pradesh to improve the nutritional status of children and encourage them to attend school regularly.</a:t>
            </a:r>
            <a:endParaRPr lang="en-IN"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6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spcAft>
                <a:spcPts val="800"/>
              </a:spcAft>
              <a:tabLst>
                <a:tab pos="5731510" algn="r"/>
              </a:tabLst>
            </a:pPr>
            <a:r>
              <a:rPr lang="en-IN" sz="1600" b="1" u="none" strike="noStrike"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15944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034546-9C45-233B-A7CB-CE693C8D3B1A}"/>
              </a:ext>
            </a:extLst>
          </p:cNvPr>
          <p:cNvSpPr txBox="1"/>
          <p:nvPr/>
        </p:nvSpPr>
        <p:spPr>
          <a:xfrm>
            <a:off x="1513840" y="1877408"/>
            <a:ext cx="896112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5731510" algn="r"/>
              </a:tabLst>
              <a:defRPr/>
            </a:pPr>
            <a:r>
              <a:rPr kumimoji="0" lang="en-IN"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Beti Hai Anmol:</a:t>
            </a:r>
            <a:r>
              <a:rPr kumimoji="0" lang="en-IN"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This scheme is aimed at promoting the education and empowerment of girls in Arunachal Pradesh. The scheme provides financial assistance to girls for their education, including tuition fees, books, and other educational materials.</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731510" algn="r"/>
              </a:tabLst>
              <a:defRPr/>
            </a:pPr>
            <a:r>
              <a:rPr kumimoji="0" lang="en-IN"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5731510" algn="r"/>
              </a:tabLst>
              <a:defRPr/>
            </a:pPr>
            <a:r>
              <a:rPr kumimoji="0" lang="en-IN" b="1"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Ujjwala:</a:t>
            </a:r>
            <a:r>
              <a:rPr kumimoji="0" lang="en-IN"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This scheme is aimed at preventing the trafficking of children and women and providing rehabilitation services to survivors. The scheme includes a component on child labour, which focuses on identifying and rehabilitating children who have been trafficked for labour.</a:t>
            </a:r>
            <a:endParaRPr kumimoji="0" lang="en-IN"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id="{A7A68034-90B8-1C9B-87E1-E68492FF9455}"/>
              </a:ext>
            </a:extLst>
          </p:cNvPr>
          <p:cNvPicPr>
            <a:picLocks noChangeAspect="1"/>
          </p:cNvPicPr>
          <p:nvPr/>
        </p:nvPicPr>
        <p:blipFill>
          <a:blip r:embed="rId2"/>
          <a:stretch>
            <a:fillRect/>
          </a:stretch>
        </p:blipFill>
        <p:spPr>
          <a:xfrm>
            <a:off x="5669021" y="4429663"/>
            <a:ext cx="5974598" cy="2225233"/>
          </a:xfrm>
          <a:prstGeom prst="rect">
            <a:avLst/>
          </a:prstGeom>
        </p:spPr>
      </p:pic>
    </p:spTree>
    <p:extLst>
      <p:ext uri="{BB962C8B-B14F-4D97-AF65-F5344CB8AC3E}">
        <p14:creationId xmlns:p14="http://schemas.microsoft.com/office/powerpoint/2010/main" val="293710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4161F-143B-61D4-E79A-BE5BC7C94A72}"/>
              </a:ext>
            </a:extLst>
          </p:cNvPr>
          <p:cNvPicPr>
            <a:picLocks noChangeAspect="1"/>
          </p:cNvPicPr>
          <p:nvPr/>
        </p:nvPicPr>
        <p:blipFill>
          <a:blip r:embed="rId2"/>
          <a:stretch>
            <a:fillRect/>
          </a:stretch>
        </p:blipFill>
        <p:spPr>
          <a:xfrm>
            <a:off x="10935460" y="3343623"/>
            <a:ext cx="1107250" cy="3421071"/>
          </a:xfrm>
          <a:prstGeom prst="rect">
            <a:avLst/>
          </a:prstGeom>
        </p:spPr>
      </p:pic>
      <p:sp>
        <p:nvSpPr>
          <p:cNvPr id="3" name="TextBox 2">
            <a:extLst>
              <a:ext uri="{FF2B5EF4-FFF2-40B4-BE49-F238E27FC236}">
                <a16:creationId xmlns:a16="http://schemas.microsoft.com/office/drawing/2014/main" id="{FCB46EAA-8B33-0F23-C7DF-B39B76466D54}"/>
              </a:ext>
            </a:extLst>
          </p:cNvPr>
          <p:cNvSpPr txBox="1"/>
          <p:nvPr/>
        </p:nvSpPr>
        <p:spPr>
          <a:xfrm>
            <a:off x="979714" y="1324947"/>
            <a:ext cx="9843796" cy="4801314"/>
          </a:xfrm>
          <a:prstGeom prst="rect">
            <a:avLst/>
          </a:prstGeom>
          <a:noFill/>
        </p:spPr>
        <p:txBody>
          <a:bodyPr wrap="square" rtlCol="0">
            <a:spAutoFit/>
          </a:bodyPr>
          <a:lstStyle/>
          <a:p>
            <a:pPr lvl="0">
              <a:tabLst>
                <a:tab pos="5731510" algn="r"/>
              </a:tabLst>
            </a:pP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Mukhya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Mantri Krishi Sa-</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Sajuli</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Yojana:</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scheme aims to provide financial assistance to families engaged in agriculture to discourage them from sending their children to work in the fields.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Mukhya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Mantri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Samarohi</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Gramya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Unnayan</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Achoni</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initiative focuses on rural development and provides support to families to improve their economic conditions, thereby reducing the need for child labour.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Rajiv Gandhi National Creche Scheme for Children of Working Mothers:</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centrally sponsored scheme aims to provide daycare services and early childhood education to children of working mothers, preventing them from engaging in child labour.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Integrated Child Protection Scheme (ICPS):</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Assam implements the ICPS, which includes various components like rescue and rehabilitation of children engaged in labour, setting up of child protection committees, and awareness programs.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Assam State Child Labour Rehabilitation Fund Scheme: </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This scheme provides financial assistance for the rehabilitation and education of rescued child labourers.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graphicFrame>
        <p:nvGraphicFramePr>
          <p:cNvPr id="5" name="Diagram 4">
            <a:extLst>
              <a:ext uri="{FF2B5EF4-FFF2-40B4-BE49-F238E27FC236}">
                <a16:creationId xmlns:a16="http://schemas.microsoft.com/office/drawing/2014/main" id="{5D0B31BA-1544-0A1B-BF26-AF92C013D6A2}"/>
              </a:ext>
            </a:extLst>
          </p:cNvPr>
          <p:cNvGraphicFramePr/>
          <p:nvPr>
            <p:extLst>
              <p:ext uri="{D42A27DB-BD31-4B8C-83A1-F6EECF244321}">
                <p14:modId xmlns:p14="http://schemas.microsoft.com/office/powerpoint/2010/main" val="1921184702"/>
              </p:ext>
            </p:extLst>
          </p:nvPr>
        </p:nvGraphicFramePr>
        <p:xfrm>
          <a:off x="1250302" y="326571"/>
          <a:ext cx="8005665" cy="587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53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E3ADA6E-CEC5-0479-1F9A-DDEE546F0100}"/>
              </a:ext>
            </a:extLst>
          </p:cNvPr>
          <p:cNvGrpSpPr/>
          <p:nvPr/>
        </p:nvGrpSpPr>
        <p:grpSpPr>
          <a:xfrm>
            <a:off x="10603465" y="0"/>
            <a:ext cx="1498098" cy="1407714"/>
            <a:chOff x="2249448" y="1841730"/>
            <a:chExt cx="1498098" cy="1407714"/>
          </a:xfrm>
        </p:grpSpPr>
        <p:sp>
          <p:nvSpPr>
            <p:cNvPr id="18" name="Freeform: Shape 17">
              <a:extLst>
                <a:ext uri="{FF2B5EF4-FFF2-40B4-BE49-F238E27FC236}">
                  <a16:creationId xmlns:a16="http://schemas.microsoft.com/office/drawing/2014/main" id="{16691634-08D3-1C95-271C-A84A7CA8909C}"/>
                </a:ext>
              </a:extLst>
            </p:cNvPr>
            <p:cNvSpPr>
              <a:spLocks noChangeAspect="1"/>
            </p:cNvSpPr>
            <p:nvPr/>
          </p:nvSpPr>
          <p:spPr>
            <a:xfrm>
              <a:off x="2249448" y="1841730"/>
              <a:ext cx="1498098" cy="1407714"/>
            </a:xfrm>
            <a:custGeom>
              <a:avLst/>
              <a:gdLst>
                <a:gd name="connsiteX0" fmla="*/ 663293 w 1527322"/>
                <a:gd name="connsiteY0" fmla="*/ 1429479 h 1435174"/>
                <a:gd name="connsiteX1" fmla="*/ 663311 w 1527322"/>
                <a:gd name="connsiteY1" fmla="*/ 1429493 h 1435174"/>
                <a:gd name="connsiteX2" fmla="*/ 663293 w 1527322"/>
                <a:gd name="connsiteY2" fmla="*/ 1429503 h 1435174"/>
                <a:gd name="connsiteX3" fmla="*/ 640288 w 1527322"/>
                <a:gd name="connsiteY3" fmla="*/ 1418089 h 1435174"/>
                <a:gd name="connsiteX4" fmla="*/ 645227 w 1527322"/>
                <a:gd name="connsiteY4" fmla="*/ 1420745 h 1435174"/>
                <a:gd name="connsiteX5" fmla="*/ 636445 w 1527322"/>
                <a:gd name="connsiteY5" fmla="*/ 1420171 h 1435174"/>
                <a:gd name="connsiteX6" fmla="*/ 640288 w 1527322"/>
                <a:gd name="connsiteY6" fmla="*/ 1418089 h 1435174"/>
                <a:gd name="connsiteX7" fmla="*/ 686220 w 1527322"/>
                <a:gd name="connsiteY7" fmla="*/ 1416387 h 1435174"/>
                <a:gd name="connsiteX8" fmla="*/ 709523 w 1527322"/>
                <a:gd name="connsiteY8" fmla="*/ 1426942 h 1435174"/>
                <a:gd name="connsiteX9" fmla="*/ 692151 w 1527322"/>
                <a:gd name="connsiteY9" fmla="*/ 1427445 h 1435174"/>
                <a:gd name="connsiteX10" fmla="*/ 681455 w 1527322"/>
                <a:gd name="connsiteY10" fmla="*/ 1425913 h 1435174"/>
                <a:gd name="connsiteX11" fmla="*/ 673463 w 1527322"/>
                <a:gd name="connsiteY11" fmla="*/ 1435174 h 1435174"/>
                <a:gd name="connsiteX12" fmla="*/ 667597 w 1527322"/>
                <a:gd name="connsiteY12" fmla="*/ 1432667 h 1435174"/>
                <a:gd name="connsiteX13" fmla="*/ 663311 w 1527322"/>
                <a:gd name="connsiteY13" fmla="*/ 1429493 h 1435174"/>
                <a:gd name="connsiteX14" fmla="*/ 1027127 w 1527322"/>
                <a:gd name="connsiteY14" fmla="*/ 1389925 h 1435174"/>
                <a:gd name="connsiteX15" fmla="*/ 1034254 w 1527322"/>
                <a:gd name="connsiteY15" fmla="*/ 1391361 h 1435174"/>
                <a:gd name="connsiteX16" fmla="*/ 1022098 w 1527322"/>
                <a:gd name="connsiteY16" fmla="*/ 1395955 h 1435174"/>
                <a:gd name="connsiteX17" fmla="*/ 1027127 w 1527322"/>
                <a:gd name="connsiteY17" fmla="*/ 1389925 h 1435174"/>
                <a:gd name="connsiteX18" fmla="*/ 1007502 w 1527322"/>
                <a:gd name="connsiteY18" fmla="*/ 1380474 h 1435174"/>
                <a:gd name="connsiteX19" fmla="*/ 1009201 w 1527322"/>
                <a:gd name="connsiteY19" fmla="*/ 1385355 h 1435174"/>
                <a:gd name="connsiteX20" fmla="*/ 995586 w 1527322"/>
                <a:gd name="connsiteY20" fmla="*/ 1391337 h 1435174"/>
                <a:gd name="connsiteX21" fmla="*/ 995825 w 1527322"/>
                <a:gd name="connsiteY21" fmla="*/ 1388753 h 1435174"/>
                <a:gd name="connsiteX22" fmla="*/ 992356 w 1527322"/>
                <a:gd name="connsiteY22" fmla="*/ 1388322 h 1435174"/>
                <a:gd name="connsiteX23" fmla="*/ 991566 w 1527322"/>
                <a:gd name="connsiteY23" fmla="*/ 1385858 h 1435174"/>
                <a:gd name="connsiteX24" fmla="*/ 991542 w 1527322"/>
                <a:gd name="connsiteY24" fmla="*/ 1385834 h 1435174"/>
                <a:gd name="connsiteX25" fmla="*/ 1007502 w 1527322"/>
                <a:gd name="connsiteY25" fmla="*/ 1380474 h 1435174"/>
                <a:gd name="connsiteX26" fmla="*/ 1030712 w 1527322"/>
                <a:gd name="connsiteY26" fmla="*/ 1370472 h 1435174"/>
                <a:gd name="connsiteX27" fmla="*/ 1022864 w 1527322"/>
                <a:gd name="connsiteY27" fmla="*/ 1373511 h 1435174"/>
                <a:gd name="connsiteX28" fmla="*/ 1030712 w 1527322"/>
                <a:gd name="connsiteY28" fmla="*/ 1370472 h 1435174"/>
                <a:gd name="connsiteX29" fmla="*/ 443607 w 1527322"/>
                <a:gd name="connsiteY29" fmla="*/ 1368270 h 1435174"/>
                <a:gd name="connsiteX30" fmla="*/ 462415 w 1527322"/>
                <a:gd name="connsiteY30" fmla="*/ 1375377 h 1435174"/>
                <a:gd name="connsiteX31" fmla="*/ 443607 w 1527322"/>
                <a:gd name="connsiteY31" fmla="*/ 1368270 h 1435174"/>
                <a:gd name="connsiteX32" fmla="*/ 1105847 w 1527322"/>
                <a:gd name="connsiteY32" fmla="*/ 1360350 h 1435174"/>
                <a:gd name="connsiteX33" fmla="*/ 1094864 w 1527322"/>
                <a:gd name="connsiteY33" fmla="*/ 1367409 h 1435174"/>
                <a:gd name="connsiteX34" fmla="*/ 1105847 w 1527322"/>
                <a:gd name="connsiteY34" fmla="*/ 1360350 h 1435174"/>
                <a:gd name="connsiteX35" fmla="*/ 1136213 w 1527322"/>
                <a:gd name="connsiteY35" fmla="*/ 1343504 h 1435174"/>
                <a:gd name="connsiteX36" fmla="*/ 1137505 w 1527322"/>
                <a:gd name="connsiteY36" fmla="*/ 1345705 h 1435174"/>
                <a:gd name="connsiteX37" fmla="*/ 1133724 w 1527322"/>
                <a:gd name="connsiteY37" fmla="*/ 1347907 h 1435174"/>
                <a:gd name="connsiteX38" fmla="*/ 1132432 w 1527322"/>
                <a:gd name="connsiteY38" fmla="*/ 1345681 h 1435174"/>
                <a:gd name="connsiteX39" fmla="*/ 1163013 w 1527322"/>
                <a:gd name="connsiteY39" fmla="*/ 1333072 h 1435174"/>
                <a:gd name="connsiteX40" fmla="*/ 1158227 w 1527322"/>
                <a:gd name="connsiteY40" fmla="*/ 1337642 h 1435174"/>
                <a:gd name="connsiteX41" fmla="*/ 1163013 w 1527322"/>
                <a:gd name="connsiteY41" fmla="*/ 1333072 h 1435174"/>
                <a:gd name="connsiteX42" fmla="*/ 1199790 w 1527322"/>
                <a:gd name="connsiteY42" fmla="*/ 1309263 h 1435174"/>
                <a:gd name="connsiteX43" fmla="*/ 1198713 w 1527322"/>
                <a:gd name="connsiteY43" fmla="*/ 1311656 h 1435174"/>
                <a:gd name="connsiteX44" fmla="*/ 1198737 w 1527322"/>
                <a:gd name="connsiteY44" fmla="*/ 1311632 h 1435174"/>
                <a:gd name="connsiteX45" fmla="*/ 1203092 w 1527322"/>
                <a:gd name="connsiteY45" fmla="*/ 1310053 h 1435174"/>
                <a:gd name="connsiteX46" fmla="*/ 1192683 w 1527322"/>
                <a:gd name="connsiteY46" fmla="*/ 1314431 h 1435174"/>
                <a:gd name="connsiteX47" fmla="*/ 1199790 w 1527322"/>
                <a:gd name="connsiteY47" fmla="*/ 1309263 h 1435174"/>
                <a:gd name="connsiteX48" fmla="*/ 1218909 w 1527322"/>
                <a:gd name="connsiteY48" fmla="*/ 1294619 h 1435174"/>
                <a:gd name="connsiteX49" fmla="*/ 1215128 w 1527322"/>
                <a:gd name="connsiteY49" fmla="*/ 1304190 h 1435174"/>
                <a:gd name="connsiteX50" fmla="*/ 1218909 w 1527322"/>
                <a:gd name="connsiteY50" fmla="*/ 1294619 h 1435174"/>
                <a:gd name="connsiteX51" fmla="*/ 1240876 w 1527322"/>
                <a:gd name="connsiteY51" fmla="*/ 1276529 h 1435174"/>
                <a:gd name="connsiteX52" fmla="*/ 1235037 w 1527322"/>
                <a:gd name="connsiteY52" fmla="*/ 1286579 h 1435174"/>
                <a:gd name="connsiteX53" fmla="*/ 1240876 w 1527322"/>
                <a:gd name="connsiteY53" fmla="*/ 1276529 h 1435174"/>
                <a:gd name="connsiteX54" fmla="*/ 385007 w 1527322"/>
                <a:gd name="connsiteY54" fmla="*/ 1266575 h 1435174"/>
                <a:gd name="connsiteX55" fmla="*/ 389864 w 1527322"/>
                <a:gd name="connsiteY55" fmla="*/ 1270260 h 1435174"/>
                <a:gd name="connsiteX56" fmla="*/ 376895 w 1527322"/>
                <a:gd name="connsiteY56" fmla="*/ 1270188 h 1435174"/>
                <a:gd name="connsiteX57" fmla="*/ 385007 w 1527322"/>
                <a:gd name="connsiteY57" fmla="*/ 1266575 h 1435174"/>
                <a:gd name="connsiteX58" fmla="*/ 373688 w 1527322"/>
                <a:gd name="connsiteY58" fmla="*/ 1260999 h 1435174"/>
                <a:gd name="connsiteX59" fmla="*/ 381704 w 1527322"/>
                <a:gd name="connsiteY59" fmla="*/ 1264014 h 1435174"/>
                <a:gd name="connsiteX60" fmla="*/ 373688 w 1527322"/>
                <a:gd name="connsiteY60" fmla="*/ 1260999 h 1435174"/>
                <a:gd name="connsiteX61" fmla="*/ 1262860 w 1527322"/>
                <a:gd name="connsiteY61" fmla="*/ 1256874 h 1435174"/>
                <a:gd name="connsiteX62" fmla="*/ 1266359 w 1527322"/>
                <a:gd name="connsiteY62" fmla="*/ 1258894 h 1435174"/>
                <a:gd name="connsiteX63" fmla="*/ 1245015 w 1527322"/>
                <a:gd name="connsiteY63" fmla="*/ 1274662 h 1435174"/>
                <a:gd name="connsiteX64" fmla="*/ 1258678 w 1527322"/>
                <a:gd name="connsiteY64" fmla="*/ 1257171 h 1435174"/>
                <a:gd name="connsiteX65" fmla="*/ 1262860 w 1527322"/>
                <a:gd name="connsiteY65" fmla="*/ 1256874 h 1435174"/>
                <a:gd name="connsiteX66" fmla="*/ 1282199 w 1527322"/>
                <a:gd name="connsiteY66" fmla="*/ 1243555 h 1435174"/>
                <a:gd name="connsiteX67" fmla="*/ 1277198 w 1527322"/>
                <a:gd name="connsiteY67" fmla="*/ 1257506 h 1435174"/>
                <a:gd name="connsiteX68" fmla="*/ 1269589 w 1527322"/>
                <a:gd name="connsiteY68" fmla="*/ 1255855 h 1435174"/>
                <a:gd name="connsiteX69" fmla="*/ 1282199 w 1527322"/>
                <a:gd name="connsiteY69" fmla="*/ 1243555 h 1435174"/>
                <a:gd name="connsiteX70" fmla="*/ 330528 w 1527322"/>
                <a:gd name="connsiteY70" fmla="*/ 1236036 h 1435174"/>
                <a:gd name="connsiteX71" fmla="*/ 347535 w 1527322"/>
                <a:gd name="connsiteY71" fmla="*/ 1240684 h 1435174"/>
                <a:gd name="connsiteX72" fmla="*/ 354354 w 1527322"/>
                <a:gd name="connsiteY72" fmla="*/ 1258128 h 1435174"/>
                <a:gd name="connsiteX73" fmla="*/ 362753 w 1527322"/>
                <a:gd name="connsiteY73" fmla="*/ 1261598 h 1435174"/>
                <a:gd name="connsiteX74" fmla="*/ 351411 w 1527322"/>
                <a:gd name="connsiteY74" fmla="*/ 1256908 h 1435174"/>
                <a:gd name="connsiteX75" fmla="*/ 350909 w 1527322"/>
                <a:gd name="connsiteY75" fmla="*/ 1259037 h 1435174"/>
                <a:gd name="connsiteX76" fmla="*/ 320974 w 1527322"/>
                <a:gd name="connsiteY76" fmla="*/ 1248078 h 1435174"/>
                <a:gd name="connsiteX77" fmla="*/ 320950 w 1527322"/>
                <a:gd name="connsiteY77" fmla="*/ 1248078 h 1435174"/>
                <a:gd name="connsiteX78" fmla="*/ 330528 w 1527322"/>
                <a:gd name="connsiteY78" fmla="*/ 1236036 h 1435174"/>
                <a:gd name="connsiteX79" fmla="*/ 280320 w 1527322"/>
                <a:gd name="connsiteY79" fmla="*/ 1233745 h 1435174"/>
                <a:gd name="connsiteX80" fmla="*/ 285872 w 1527322"/>
                <a:gd name="connsiteY80" fmla="*/ 1237526 h 1435174"/>
                <a:gd name="connsiteX81" fmla="*/ 280320 w 1527322"/>
                <a:gd name="connsiteY81" fmla="*/ 1233745 h 1435174"/>
                <a:gd name="connsiteX82" fmla="*/ 333752 w 1527322"/>
                <a:gd name="connsiteY82" fmla="*/ 1228122 h 1435174"/>
                <a:gd name="connsiteX83" fmla="*/ 336814 w 1527322"/>
                <a:gd name="connsiteY83" fmla="*/ 1230969 h 1435174"/>
                <a:gd name="connsiteX84" fmla="*/ 335044 w 1527322"/>
                <a:gd name="connsiteY84" fmla="*/ 1232860 h 1435174"/>
                <a:gd name="connsiteX85" fmla="*/ 331981 w 1527322"/>
                <a:gd name="connsiteY85" fmla="*/ 1229988 h 1435174"/>
                <a:gd name="connsiteX86" fmla="*/ 1315245 w 1527322"/>
                <a:gd name="connsiteY86" fmla="*/ 1214148 h 1435174"/>
                <a:gd name="connsiteX87" fmla="*/ 1311679 w 1527322"/>
                <a:gd name="connsiteY87" fmla="*/ 1225849 h 1435174"/>
                <a:gd name="connsiteX88" fmla="*/ 1315245 w 1527322"/>
                <a:gd name="connsiteY88" fmla="*/ 1214148 h 1435174"/>
                <a:gd name="connsiteX89" fmla="*/ 1327232 w 1527322"/>
                <a:gd name="connsiteY89" fmla="*/ 1198092 h 1435174"/>
                <a:gd name="connsiteX90" fmla="*/ 1325485 w 1527322"/>
                <a:gd name="connsiteY90" fmla="*/ 1214220 h 1435174"/>
                <a:gd name="connsiteX91" fmla="*/ 1320580 w 1527322"/>
                <a:gd name="connsiteY91" fmla="*/ 1209984 h 1435174"/>
                <a:gd name="connsiteX92" fmla="*/ 1320580 w 1527322"/>
                <a:gd name="connsiteY92" fmla="*/ 1209960 h 1435174"/>
                <a:gd name="connsiteX93" fmla="*/ 1327232 w 1527322"/>
                <a:gd name="connsiteY93" fmla="*/ 1198092 h 1435174"/>
                <a:gd name="connsiteX94" fmla="*/ 253583 w 1527322"/>
                <a:gd name="connsiteY94" fmla="*/ 1196202 h 1435174"/>
                <a:gd name="connsiteX95" fmla="*/ 255195 w 1527322"/>
                <a:gd name="connsiteY95" fmla="*/ 1200389 h 1435174"/>
                <a:gd name="connsiteX96" fmla="*/ 249979 w 1527322"/>
                <a:gd name="connsiteY96" fmla="*/ 1196250 h 1435174"/>
                <a:gd name="connsiteX97" fmla="*/ 253583 w 1527322"/>
                <a:gd name="connsiteY97" fmla="*/ 1196202 h 1435174"/>
                <a:gd name="connsiteX98" fmla="*/ 1340393 w 1527322"/>
                <a:gd name="connsiteY98" fmla="*/ 1186104 h 1435174"/>
                <a:gd name="connsiteX99" fmla="*/ 1342403 w 1527322"/>
                <a:gd name="connsiteY99" fmla="*/ 1187707 h 1435174"/>
                <a:gd name="connsiteX100" fmla="*/ 1338263 w 1527322"/>
                <a:gd name="connsiteY100" fmla="*/ 1192876 h 1435174"/>
                <a:gd name="connsiteX101" fmla="*/ 1336277 w 1527322"/>
                <a:gd name="connsiteY101" fmla="*/ 1191249 h 1435174"/>
                <a:gd name="connsiteX102" fmla="*/ 1362335 w 1527322"/>
                <a:gd name="connsiteY102" fmla="*/ 1163659 h 1435174"/>
                <a:gd name="connsiteX103" fmla="*/ 1359871 w 1527322"/>
                <a:gd name="connsiteY103" fmla="*/ 1175767 h 1435174"/>
                <a:gd name="connsiteX104" fmla="*/ 1353051 w 1527322"/>
                <a:gd name="connsiteY104" fmla="*/ 1176174 h 1435174"/>
                <a:gd name="connsiteX105" fmla="*/ 1362335 w 1527322"/>
                <a:gd name="connsiteY105" fmla="*/ 1163659 h 1435174"/>
                <a:gd name="connsiteX106" fmla="*/ 1388489 w 1527322"/>
                <a:gd name="connsiteY106" fmla="*/ 1127384 h 1435174"/>
                <a:gd name="connsiteX107" fmla="*/ 1386599 w 1527322"/>
                <a:gd name="connsiteY107" fmla="*/ 1142244 h 1435174"/>
                <a:gd name="connsiteX108" fmla="*/ 1388489 w 1527322"/>
                <a:gd name="connsiteY108" fmla="*/ 1127384 h 1435174"/>
                <a:gd name="connsiteX109" fmla="*/ 1401312 w 1527322"/>
                <a:gd name="connsiteY109" fmla="*/ 1115320 h 1435174"/>
                <a:gd name="connsiteX110" fmla="*/ 1404521 w 1527322"/>
                <a:gd name="connsiteY110" fmla="*/ 1116137 h 1435174"/>
                <a:gd name="connsiteX111" fmla="*/ 1397582 w 1527322"/>
                <a:gd name="connsiteY111" fmla="*/ 1122598 h 1435174"/>
                <a:gd name="connsiteX112" fmla="*/ 1401312 w 1527322"/>
                <a:gd name="connsiteY112" fmla="*/ 1115320 h 1435174"/>
                <a:gd name="connsiteX113" fmla="*/ 149240 w 1527322"/>
                <a:gd name="connsiteY113" fmla="*/ 1108337 h 1435174"/>
                <a:gd name="connsiteX114" fmla="*/ 164100 w 1527322"/>
                <a:gd name="connsiteY114" fmla="*/ 1123340 h 1435174"/>
                <a:gd name="connsiteX115" fmla="*/ 159792 w 1527322"/>
                <a:gd name="connsiteY115" fmla="*/ 1128700 h 1435174"/>
                <a:gd name="connsiteX116" fmla="*/ 149240 w 1527322"/>
                <a:gd name="connsiteY116" fmla="*/ 1108337 h 1435174"/>
                <a:gd name="connsiteX117" fmla="*/ 1411365 w 1527322"/>
                <a:gd name="connsiteY117" fmla="*/ 1101899 h 1435174"/>
                <a:gd name="connsiteX118" fmla="*/ 1402320 w 1527322"/>
                <a:gd name="connsiteY118" fmla="*/ 1112332 h 1435174"/>
                <a:gd name="connsiteX119" fmla="*/ 1411365 w 1527322"/>
                <a:gd name="connsiteY119" fmla="*/ 1101899 h 1435174"/>
                <a:gd name="connsiteX120" fmla="*/ 1421422 w 1527322"/>
                <a:gd name="connsiteY120" fmla="*/ 1082418 h 1435174"/>
                <a:gd name="connsiteX121" fmla="*/ 1422276 w 1527322"/>
                <a:gd name="connsiteY121" fmla="*/ 1084743 h 1435174"/>
                <a:gd name="connsiteX122" fmla="*/ 1421422 w 1527322"/>
                <a:gd name="connsiteY122" fmla="*/ 1082418 h 1435174"/>
                <a:gd name="connsiteX123" fmla="*/ 1433342 w 1527322"/>
                <a:gd name="connsiteY123" fmla="*/ 1063193 h 1435174"/>
                <a:gd name="connsiteX124" fmla="*/ 1434957 w 1527322"/>
                <a:gd name="connsiteY124" fmla="*/ 1065744 h 1435174"/>
                <a:gd name="connsiteX125" fmla="*/ 1429430 w 1527322"/>
                <a:gd name="connsiteY125" fmla="*/ 1068089 h 1435174"/>
                <a:gd name="connsiteX126" fmla="*/ 1433342 w 1527322"/>
                <a:gd name="connsiteY126" fmla="*/ 1063193 h 1435174"/>
                <a:gd name="connsiteX127" fmla="*/ 1435364 w 1527322"/>
                <a:gd name="connsiteY127" fmla="*/ 1056005 h 1435174"/>
                <a:gd name="connsiteX128" fmla="*/ 1437685 w 1527322"/>
                <a:gd name="connsiteY128" fmla="*/ 1057106 h 1435174"/>
                <a:gd name="connsiteX129" fmla="*/ 1435747 w 1527322"/>
                <a:gd name="connsiteY129" fmla="*/ 1061126 h 1435174"/>
                <a:gd name="connsiteX130" fmla="*/ 1433426 w 1527322"/>
                <a:gd name="connsiteY130" fmla="*/ 1060025 h 1435174"/>
                <a:gd name="connsiteX131" fmla="*/ 103155 w 1527322"/>
                <a:gd name="connsiteY131" fmla="*/ 1035978 h 1435174"/>
                <a:gd name="connsiteX132" fmla="*/ 109233 w 1527322"/>
                <a:gd name="connsiteY132" fmla="*/ 1043372 h 1435174"/>
                <a:gd name="connsiteX133" fmla="*/ 103155 w 1527322"/>
                <a:gd name="connsiteY133" fmla="*/ 1035978 h 1435174"/>
                <a:gd name="connsiteX134" fmla="*/ 100140 w 1527322"/>
                <a:gd name="connsiteY134" fmla="*/ 992691 h 1435174"/>
                <a:gd name="connsiteX135" fmla="*/ 111338 w 1527322"/>
                <a:gd name="connsiteY135" fmla="*/ 1000635 h 1435174"/>
                <a:gd name="connsiteX136" fmla="*/ 115885 w 1527322"/>
                <a:gd name="connsiteY136" fmla="*/ 1015758 h 1435174"/>
                <a:gd name="connsiteX137" fmla="*/ 100140 w 1527322"/>
                <a:gd name="connsiteY137" fmla="*/ 992691 h 1435174"/>
                <a:gd name="connsiteX138" fmla="*/ 87027 w 1527322"/>
                <a:gd name="connsiteY138" fmla="*/ 988767 h 1435174"/>
                <a:gd name="connsiteX139" fmla="*/ 88917 w 1527322"/>
                <a:gd name="connsiteY139" fmla="*/ 997932 h 1435174"/>
                <a:gd name="connsiteX140" fmla="*/ 90377 w 1527322"/>
                <a:gd name="connsiteY140" fmla="*/ 996233 h 1435174"/>
                <a:gd name="connsiteX141" fmla="*/ 90425 w 1527322"/>
                <a:gd name="connsiteY141" fmla="*/ 996233 h 1435174"/>
                <a:gd name="connsiteX142" fmla="*/ 101168 w 1527322"/>
                <a:gd name="connsiteY142" fmla="*/ 1024301 h 1435174"/>
                <a:gd name="connsiteX143" fmla="*/ 83940 w 1527322"/>
                <a:gd name="connsiteY143" fmla="*/ 993577 h 1435174"/>
                <a:gd name="connsiteX144" fmla="*/ 88175 w 1527322"/>
                <a:gd name="connsiteY144" fmla="*/ 994366 h 1435174"/>
                <a:gd name="connsiteX145" fmla="*/ 102748 w 1527322"/>
                <a:gd name="connsiteY145" fmla="*/ 972616 h 1435174"/>
                <a:gd name="connsiteX146" fmla="*/ 102221 w 1527322"/>
                <a:gd name="connsiteY146" fmla="*/ 987092 h 1435174"/>
                <a:gd name="connsiteX147" fmla="*/ 102245 w 1527322"/>
                <a:gd name="connsiteY147" fmla="*/ 987116 h 1435174"/>
                <a:gd name="connsiteX148" fmla="*/ 90951 w 1527322"/>
                <a:gd name="connsiteY148" fmla="*/ 974075 h 1435174"/>
                <a:gd name="connsiteX149" fmla="*/ 102748 w 1527322"/>
                <a:gd name="connsiteY149" fmla="*/ 972616 h 1435174"/>
                <a:gd name="connsiteX150" fmla="*/ 78580 w 1527322"/>
                <a:gd name="connsiteY150" fmla="*/ 956248 h 1435174"/>
                <a:gd name="connsiteX151" fmla="*/ 88845 w 1527322"/>
                <a:gd name="connsiteY151" fmla="*/ 991829 h 1435174"/>
                <a:gd name="connsiteX152" fmla="*/ 87027 w 1527322"/>
                <a:gd name="connsiteY152" fmla="*/ 988767 h 1435174"/>
                <a:gd name="connsiteX153" fmla="*/ 87553 w 1527322"/>
                <a:gd name="connsiteY153" fmla="*/ 992284 h 1435174"/>
                <a:gd name="connsiteX154" fmla="*/ 72383 w 1527322"/>
                <a:gd name="connsiteY154" fmla="*/ 958090 h 1435174"/>
                <a:gd name="connsiteX155" fmla="*/ 65324 w 1527322"/>
                <a:gd name="connsiteY155" fmla="*/ 904802 h 1435174"/>
                <a:gd name="connsiteX156" fmla="*/ 74393 w 1527322"/>
                <a:gd name="connsiteY156" fmla="*/ 909851 h 1435174"/>
                <a:gd name="connsiteX157" fmla="*/ 74417 w 1527322"/>
                <a:gd name="connsiteY157" fmla="*/ 909851 h 1435174"/>
                <a:gd name="connsiteX158" fmla="*/ 72646 w 1527322"/>
                <a:gd name="connsiteY158" fmla="*/ 911981 h 1435174"/>
                <a:gd name="connsiteX159" fmla="*/ 71689 w 1527322"/>
                <a:gd name="connsiteY159" fmla="*/ 915163 h 1435174"/>
                <a:gd name="connsiteX160" fmla="*/ 65324 w 1527322"/>
                <a:gd name="connsiteY160" fmla="*/ 904802 h 1435174"/>
                <a:gd name="connsiteX161" fmla="*/ 7202 w 1527322"/>
                <a:gd name="connsiteY161" fmla="*/ 896020 h 1435174"/>
                <a:gd name="connsiteX162" fmla="*/ 0 w 1527322"/>
                <a:gd name="connsiteY162" fmla="*/ 921839 h 1435174"/>
                <a:gd name="connsiteX163" fmla="*/ 7202 w 1527322"/>
                <a:gd name="connsiteY163" fmla="*/ 896020 h 1435174"/>
                <a:gd name="connsiteX164" fmla="*/ 12203 w 1527322"/>
                <a:gd name="connsiteY164" fmla="*/ 883769 h 1435174"/>
                <a:gd name="connsiteX165" fmla="*/ 8374 w 1527322"/>
                <a:gd name="connsiteY165" fmla="*/ 884439 h 1435174"/>
                <a:gd name="connsiteX166" fmla="*/ 89922 w 1527322"/>
                <a:gd name="connsiteY166" fmla="*/ 861085 h 1435174"/>
                <a:gd name="connsiteX167" fmla="*/ 90999 w 1527322"/>
                <a:gd name="connsiteY167" fmla="*/ 867570 h 1435174"/>
                <a:gd name="connsiteX168" fmla="*/ 88439 w 1527322"/>
                <a:gd name="connsiteY168" fmla="*/ 868000 h 1435174"/>
                <a:gd name="connsiteX169" fmla="*/ 87314 w 1527322"/>
                <a:gd name="connsiteY169" fmla="*/ 861516 h 1435174"/>
                <a:gd name="connsiteX170" fmla="*/ 84514 w 1527322"/>
                <a:gd name="connsiteY170" fmla="*/ 752690 h 1435174"/>
                <a:gd name="connsiteX171" fmla="*/ 84926 w 1527322"/>
                <a:gd name="connsiteY171" fmla="*/ 752690 h 1435174"/>
                <a:gd name="connsiteX172" fmla="*/ 84514 w 1527322"/>
                <a:gd name="connsiteY172" fmla="*/ 752694 h 1435174"/>
                <a:gd name="connsiteX173" fmla="*/ 80614 w 1527322"/>
                <a:gd name="connsiteY173" fmla="*/ 735796 h 1435174"/>
                <a:gd name="connsiteX174" fmla="*/ 84443 w 1527322"/>
                <a:gd name="connsiteY174" fmla="*/ 744697 h 1435174"/>
                <a:gd name="connsiteX175" fmla="*/ 84443 w 1527322"/>
                <a:gd name="connsiteY175" fmla="*/ 744721 h 1435174"/>
                <a:gd name="connsiteX176" fmla="*/ 77934 w 1527322"/>
                <a:gd name="connsiteY176" fmla="*/ 746899 h 1435174"/>
                <a:gd name="connsiteX177" fmla="*/ 78580 w 1527322"/>
                <a:gd name="connsiteY177" fmla="*/ 744697 h 1435174"/>
                <a:gd name="connsiteX178" fmla="*/ 78576 w 1527322"/>
                <a:gd name="connsiteY178" fmla="*/ 744683 h 1435174"/>
                <a:gd name="connsiteX179" fmla="*/ 77934 w 1527322"/>
                <a:gd name="connsiteY179" fmla="*/ 742424 h 1435174"/>
                <a:gd name="connsiteX180" fmla="*/ 77982 w 1527322"/>
                <a:gd name="connsiteY180" fmla="*/ 738021 h 1435174"/>
                <a:gd name="connsiteX181" fmla="*/ 79896 w 1527322"/>
                <a:gd name="connsiteY181" fmla="*/ 739194 h 1435174"/>
                <a:gd name="connsiteX182" fmla="*/ 44530 w 1527322"/>
                <a:gd name="connsiteY182" fmla="*/ 723736 h 1435174"/>
                <a:gd name="connsiteX183" fmla="*/ 50704 w 1527322"/>
                <a:gd name="connsiteY183" fmla="*/ 749196 h 1435174"/>
                <a:gd name="connsiteX184" fmla="*/ 44530 w 1527322"/>
                <a:gd name="connsiteY184" fmla="*/ 723736 h 1435174"/>
                <a:gd name="connsiteX185" fmla="*/ 58250 w 1527322"/>
                <a:gd name="connsiteY185" fmla="*/ 708542 h 1435174"/>
                <a:gd name="connsiteX186" fmla="*/ 60323 w 1527322"/>
                <a:gd name="connsiteY186" fmla="*/ 717419 h 1435174"/>
                <a:gd name="connsiteX187" fmla="*/ 56542 w 1527322"/>
                <a:gd name="connsiteY187" fmla="*/ 715026 h 1435174"/>
                <a:gd name="connsiteX188" fmla="*/ 56733 w 1527322"/>
                <a:gd name="connsiteY188" fmla="*/ 710408 h 1435174"/>
                <a:gd name="connsiteX189" fmla="*/ 58250 w 1527322"/>
                <a:gd name="connsiteY189" fmla="*/ 708542 h 1435174"/>
                <a:gd name="connsiteX190" fmla="*/ 63266 w 1527322"/>
                <a:gd name="connsiteY190" fmla="*/ 674396 h 1435174"/>
                <a:gd name="connsiteX191" fmla="*/ 63529 w 1527322"/>
                <a:gd name="connsiteY191" fmla="*/ 685858 h 1435174"/>
                <a:gd name="connsiteX192" fmla="*/ 63266 w 1527322"/>
                <a:gd name="connsiteY192" fmla="*/ 674396 h 1435174"/>
                <a:gd name="connsiteX193" fmla="*/ 53144 w 1527322"/>
                <a:gd name="connsiteY193" fmla="*/ 634221 h 1435174"/>
                <a:gd name="connsiteX194" fmla="*/ 54580 w 1527322"/>
                <a:gd name="connsiteY194" fmla="*/ 637284 h 1435174"/>
                <a:gd name="connsiteX195" fmla="*/ 52522 w 1527322"/>
                <a:gd name="connsiteY195" fmla="*/ 640347 h 1435174"/>
                <a:gd name="connsiteX196" fmla="*/ 50249 w 1527322"/>
                <a:gd name="connsiteY196" fmla="*/ 641639 h 1435174"/>
                <a:gd name="connsiteX197" fmla="*/ 51278 w 1527322"/>
                <a:gd name="connsiteY197" fmla="*/ 652072 h 1435174"/>
                <a:gd name="connsiteX198" fmla="*/ 52977 w 1527322"/>
                <a:gd name="connsiteY198" fmla="*/ 664754 h 1435174"/>
                <a:gd name="connsiteX199" fmla="*/ 50823 w 1527322"/>
                <a:gd name="connsiteY199" fmla="*/ 668103 h 1435174"/>
                <a:gd name="connsiteX200" fmla="*/ 49507 w 1527322"/>
                <a:gd name="connsiteY200" fmla="*/ 664897 h 1435174"/>
                <a:gd name="connsiteX201" fmla="*/ 49579 w 1527322"/>
                <a:gd name="connsiteY201" fmla="*/ 664466 h 1435174"/>
                <a:gd name="connsiteX202" fmla="*/ 48072 w 1527322"/>
                <a:gd name="connsiteY202" fmla="*/ 655541 h 1435174"/>
                <a:gd name="connsiteX203" fmla="*/ 47497 w 1527322"/>
                <a:gd name="connsiteY203" fmla="*/ 638672 h 1435174"/>
                <a:gd name="connsiteX204" fmla="*/ 47713 w 1527322"/>
                <a:gd name="connsiteY204" fmla="*/ 637834 h 1435174"/>
                <a:gd name="connsiteX205" fmla="*/ 48119 w 1527322"/>
                <a:gd name="connsiteY205" fmla="*/ 637379 h 1435174"/>
                <a:gd name="connsiteX206" fmla="*/ 53120 w 1527322"/>
                <a:gd name="connsiteY206" fmla="*/ 634245 h 1435174"/>
                <a:gd name="connsiteX207" fmla="*/ 1520789 w 1527322"/>
                <a:gd name="connsiteY207" fmla="*/ 620438 h 1435174"/>
                <a:gd name="connsiteX208" fmla="*/ 1521387 w 1527322"/>
                <a:gd name="connsiteY208" fmla="*/ 632139 h 1435174"/>
                <a:gd name="connsiteX209" fmla="*/ 1520789 w 1527322"/>
                <a:gd name="connsiteY209" fmla="*/ 620438 h 1435174"/>
                <a:gd name="connsiteX210" fmla="*/ 1517343 w 1527322"/>
                <a:gd name="connsiteY210" fmla="*/ 594954 h 1435174"/>
                <a:gd name="connsiteX211" fmla="*/ 1521267 w 1527322"/>
                <a:gd name="connsiteY211" fmla="*/ 608473 h 1435174"/>
                <a:gd name="connsiteX212" fmla="*/ 1517343 w 1527322"/>
                <a:gd name="connsiteY212" fmla="*/ 594954 h 1435174"/>
                <a:gd name="connsiteX213" fmla="*/ 1499206 w 1527322"/>
                <a:gd name="connsiteY213" fmla="*/ 584569 h 1435174"/>
                <a:gd name="connsiteX214" fmla="*/ 1507724 w 1527322"/>
                <a:gd name="connsiteY214" fmla="*/ 613283 h 1435174"/>
                <a:gd name="connsiteX215" fmla="*/ 1487313 w 1527322"/>
                <a:gd name="connsiteY215" fmla="*/ 603305 h 1435174"/>
                <a:gd name="connsiteX216" fmla="*/ 1489419 w 1527322"/>
                <a:gd name="connsiteY216" fmla="*/ 600673 h 1435174"/>
                <a:gd name="connsiteX217" fmla="*/ 1485112 w 1527322"/>
                <a:gd name="connsiteY217" fmla="*/ 599213 h 1435174"/>
                <a:gd name="connsiteX218" fmla="*/ 1486763 w 1527322"/>
                <a:gd name="connsiteY218" fmla="*/ 597682 h 1435174"/>
                <a:gd name="connsiteX219" fmla="*/ 1486811 w 1527322"/>
                <a:gd name="connsiteY219" fmla="*/ 597658 h 1435174"/>
                <a:gd name="connsiteX220" fmla="*/ 1485495 w 1527322"/>
                <a:gd name="connsiteY220" fmla="*/ 594571 h 1435174"/>
                <a:gd name="connsiteX221" fmla="*/ 1487840 w 1527322"/>
                <a:gd name="connsiteY221" fmla="*/ 587129 h 1435174"/>
                <a:gd name="connsiteX222" fmla="*/ 1499206 w 1527322"/>
                <a:gd name="connsiteY222" fmla="*/ 584569 h 1435174"/>
                <a:gd name="connsiteX223" fmla="*/ 61112 w 1527322"/>
                <a:gd name="connsiteY223" fmla="*/ 576194 h 1435174"/>
                <a:gd name="connsiteX224" fmla="*/ 66113 w 1527322"/>
                <a:gd name="connsiteY224" fmla="*/ 589283 h 1435174"/>
                <a:gd name="connsiteX225" fmla="*/ 67382 w 1527322"/>
                <a:gd name="connsiteY225" fmla="*/ 589546 h 1435174"/>
                <a:gd name="connsiteX226" fmla="*/ 67358 w 1527322"/>
                <a:gd name="connsiteY226" fmla="*/ 589546 h 1435174"/>
                <a:gd name="connsiteX227" fmla="*/ 60801 w 1527322"/>
                <a:gd name="connsiteY227" fmla="*/ 602276 h 1435174"/>
                <a:gd name="connsiteX228" fmla="*/ 61112 w 1527322"/>
                <a:gd name="connsiteY228" fmla="*/ 576194 h 1435174"/>
                <a:gd name="connsiteX229" fmla="*/ 73627 w 1527322"/>
                <a:gd name="connsiteY229" fmla="*/ 553079 h 1435174"/>
                <a:gd name="connsiteX230" fmla="*/ 73627 w 1527322"/>
                <a:gd name="connsiteY230" fmla="*/ 553103 h 1435174"/>
                <a:gd name="connsiteX231" fmla="*/ 73604 w 1527322"/>
                <a:gd name="connsiteY231" fmla="*/ 553109 h 1435174"/>
                <a:gd name="connsiteX232" fmla="*/ 71736 w 1527322"/>
                <a:gd name="connsiteY232" fmla="*/ 550136 h 1435174"/>
                <a:gd name="connsiteX233" fmla="*/ 71425 w 1527322"/>
                <a:gd name="connsiteY233" fmla="*/ 553653 h 1435174"/>
                <a:gd name="connsiteX234" fmla="*/ 73604 w 1527322"/>
                <a:gd name="connsiteY234" fmla="*/ 553109 h 1435174"/>
                <a:gd name="connsiteX235" fmla="*/ 67501 w 1527322"/>
                <a:gd name="connsiteY235" fmla="*/ 560976 h 1435174"/>
                <a:gd name="connsiteX236" fmla="*/ 68602 w 1527322"/>
                <a:gd name="connsiteY236" fmla="*/ 551739 h 1435174"/>
                <a:gd name="connsiteX237" fmla="*/ 71736 w 1527322"/>
                <a:gd name="connsiteY237" fmla="*/ 550136 h 1435174"/>
                <a:gd name="connsiteX238" fmla="*/ 1499540 w 1527322"/>
                <a:gd name="connsiteY238" fmla="*/ 534320 h 1435174"/>
                <a:gd name="connsiteX239" fmla="*/ 1503967 w 1527322"/>
                <a:gd name="connsiteY239" fmla="*/ 549969 h 1435174"/>
                <a:gd name="connsiteX240" fmla="*/ 1499540 w 1527322"/>
                <a:gd name="connsiteY240" fmla="*/ 534320 h 1435174"/>
                <a:gd name="connsiteX241" fmla="*/ 144837 w 1527322"/>
                <a:gd name="connsiteY241" fmla="*/ 512712 h 1435174"/>
                <a:gd name="connsiteX242" fmla="*/ 145682 w 1527322"/>
                <a:gd name="connsiteY242" fmla="*/ 514167 h 1435174"/>
                <a:gd name="connsiteX243" fmla="*/ 145699 w 1527322"/>
                <a:gd name="connsiteY243" fmla="*/ 514196 h 1435174"/>
                <a:gd name="connsiteX244" fmla="*/ 147326 w 1527322"/>
                <a:gd name="connsiteY244" fmla="*/ 513621 h 1435174"/>
                <a:gd name="connsiteX245" fmla="*/ 145890 w 1527322"/>
                <a:gd name="connsiteY245" fmla="*/ 517593 h 1435174"/>
                <a:gd name="connsiteX246" fmla="*/ 144981 w 1527322"/>
                <a:gd name="connsiteY246" fmla="*/ 516182 h 1435174"/>
                <a:gd name="connsiteX247" fmla="*/ 141703 w 1527322"/>
                <a:gd name="connsiteY247" fmla="*/ 519603 h 1435174"/>
                <a:gd name="connsiteX248" fmla="*/ 143880 w 1527322"/>
                <a:gd name="connsiteY248" fmla="*/ 519197 h 1435174"/>
                <a:gd name="connsiteX249" fmla="*/ 141774 w 1527322"/>
                <a:gd name="connsiteY249" fmla="*/ 525274 h 1435174"/>
                <a:gd name="connsiteX250" fmla="*/ 140339 w 1527322"/>
                <a:gd name="connsiteY250" fmla="*/ 523599 h 1435174"/>
                <a:gd name="connsiteX251" fmla="*/ 140080 w 1527322"/>
                <a:gd name="connsiteY251" fmla="*/ 525345 h 1435174"/>
                <a:gd name="connsiteX252" fmla="*/ 139860 w 1527322"/>
                <a:gd name="connsiteY252" fmla="*/ 526830 h 1435174"/>
                <a:gd name="connsiteX253" fmla="*/ 136199 w 1527322"/>
                <a:gd name="connsiteY253" fmla="*/ 525609 h 1435174"/>
                <a:gd name="connsiteX254" fmla="*/ 138496 w 1527322"/>
                <a:gd name="connsiteY254" fmla="*/ 514961 h 1435174"/>
                <a:gd name="connsiteX255" fmla="*/ 143378 w 1527322"/>
                <a:gd name="connsiteY255" fmla="*/ 516708 h 1435174"/>
                <a:gd name="connsiteX256" fmla="*/ 143402 w 1527322"/>
                <a:gd name="connsiteY256" fmla="*/ 516708 h 1435174"/>
                <a:gd name="connsiteX257" fmla="*/ 144837 w 1527322"/>
                <a:gd name="connsiteY257" fmla="*/ 512712 h 1435174"/>
                <a:gd name="connsiteX258" fmla="*/ 86404 w 1527322"/>
                <a:gd name="connsiteY258" fmla="*/ 498882 h 1435174"/>
                <a:gd name="connsiteX259" fmla="*/ 81188 w 1527322"/>
                <a:gd name="connsiteY259" fmla="*/ 514196 h 1435174"/>
                <a:gd name="connsiteX260" fmla="*/ 81690 w 1527322"/>
                <a:gd name="connsiteY260" fmla="*/ 504649 h 1435174"/>
                <a:gd name="connsiteX261" fmla="*/ 86404 w 1527322"/>
                <a:gd name="connsiteY261" fmla="*/ 498882 h 1435174"/>
                <a:gd name="connsiteX262" fmla="*/ 1480078 w 1527322"/>
                <a:gd name="connsiteY262" fmla="*/ 479952 h 1435174"/>
                <a:gd name="connsiteX263" fmla="*/ 1482456 w 1527322"/>
                <a:gd name="connsiteY263" fmla="*/ 483496 h 1435174"/>
                <a:gd name="connsiteX264" fmla="*/ 1480015 w 1527322"/>
                <a:gd name="connsiteY264" fmla="*/ 484406 h 1435174"/>
                <a:gd name="connsiteX265" fmla="*/ 1479991 w 1527322"/>
                <a:gd name="connsiteY265" fmla="*/ 484406 h 1435174"/>
                <a:gd name="connsiteX266" fmla="*/ 1477144 w 1527322"/>
                <a:gd name="connsiteY266" fmla="*/ 480481 h 1435174"/>
                <a:gd name="connsiteX267" fmla="*/ 1480078 w 1527322"/>
                <a:gd name="connsiteY267" fmla="*/ 479952 h 1435174"/>
                <a:gd name="connsiteX268" fmla="*/ 1466017 w 1527322"/>
                <a:gd name="connsiteY268" fmla="*/ 470000 h 1435174"/>
                <a:gd name="connsiteX269" fmla="*/ 1473123 w 1527322"/>
                <a:gd name="connsiteY269" fmla="*/ 484477 h 1435174"/>
                <a:gd name="connsiteX270" fmla="*/ 1466017 w 1527322"/>
                <a:gd name="connsiteY270" fmla="*/ 470000 h 1435174"/>
                <a:gd name="connsiteX271" fmla="*/ 104183 w 1527322"/>
                <a:gd name="connsiteY271" fmla="*/ 453466 h 1435174"/>
                <a:gd name="connsiteX272" fmla="*/ 102413 w 1527322"/>
                <a:gd name="connsiteY272" fmla="*/ 467775 h 1435174"/>
                <a:gd name="connsiteX273" fmla="*/ 104183 w 1527322"/>
                <a:gd name="connsiteY273" fmla="*/ 453466 h 1435174"/>
                <a:gd name="connsiteX274" fmla="*/ 158070 w 1527322"/>
                <a:gd name="connsiteY274" fmla="*/ 450666 h 1435174"/>
                <a:gd name="connsiteX275" fmla="*/ 164172 w 1527322"/>
                <a:gd name="connsiteY275" fmla="*/ 455978 h 1435174"/>
                <a:gd name="connsiteX276" fmla="*/ 164196 w 1527322"/>
                <a:gd name="connsiteY276" fmla="*/ 456002 h 1435174"/>
                <a:gd name="connsiteX277" fmla="*/ 164196 w 1527322"/>
                <a:gd name="connsiteY277" fmla="*/ 459472 h 1435174"/>
                <a:gd name="connsiteX278" fmla="*/ 168527 w 1527322"/>
                <a:gd name="connsiteY278" fmla="*/ 454375 h 1435174"/>
                <a:gd name="connsiteX279" fmla="*/ 171877 w 1527322"/>
                <a:gd name="connsiteY279" fmla="*/ 454853 h 1435174"/>
                <a:gd name="connsiteX280" fmla="*/ 166828 w 1527322"/>
                <a:gd name="connsiteY280" fmla="*/ 459472 h 1435174"/>
                <a:gd name="connsiteX281" fmla="*/ 161205 w 1527322"/>
                <a:gd name="connsiteY281" fmla="*/ 468708 h 1435174"/>
                <a:gd name="connsiteX282" fmla="*/ 160032 w 1527322"/>
                <a:gd name="connsiteY282" fmla="*/ 468182 h 1435174"/>
                <a:gd name="connsiteX283" fmla="*/ 158716 w 1527322"/>
                <a:gd name="connsiteY283" fmla="*/ 466420 h 1435174"/>
                <a:gd name="connsiteX284" fmla="*/ 158692 w 1527322"/>
                <a:gd name="connsiteY284" fmla="*/ 466387 h 1435174"/>
                <a:gd name="connsiteX285" fmla="*/ 157998 w 1527322"/>
                <a:gd name="connsiteY285" fmla="*/ 469617 h 1435174"/>
                <a:gd name="connsiteX286" fmla="*/ 158070 w 1527322"/>
                <a:gd name="connsiteY286" fmla="*/ 450666 h 1435174"/>
                <a:gd name="connsiteX287" fmla="*/ 170202 w 1527322"/>
                <a:gd name="connsiteY287" fmla="*/ 449255 h 1435174"/>
                <a:gd name="connsiteX288" fmla="*/ 168527 w 1527322"/>
                <a:gd name="connsiteY288" fmla="*/ 454351 h 1435174"/>
                <a:gd name="connsiteX289" fmla="*/ 165129 w 1527322"/>
                <a:gd name="connsiteY289" fmla="*/ 453968 h 1435174"/>
                <a:gd name="connsiteX290" fmla="*/ 170202 w 1527322"/>
                <a:gd name="connsiteY290" fmla="*/ 449255 h 1435174"/>
                <a:gd name="connsiteX291" fmla="*/ 165874 w 1527322"/>
                <a:gd name="connsiteY291" fmla="*/ 422963 h 1435174"/>
                <a:gd name="connsiteX292" fmla="*/ 174078 w 1527322"/>
                <a:gd name="connsiteY292" fmla="*/ 427192 h 1435174"/>
                <a:gd name="connsiteX293" fmla="*/ 160678 w 1527322"/>
                <a:gd name="connsiteY293" fmla="*/ 442243 h 1435174"/>
                <a:gd name="connsiteX294" fmla="*/ 158860 w 1527322"/>
                <a:gd name="connsiteY294" fmla="*/ 434132 h 1435174"/>
                <a:gd name="connsiteX295" fmla="*/ 160903 w 1527322"/>
                <a:gd name="connsiteY295" fmla="*/ 431453 h 1435174"/>
                <a:gd name="connsiteX296" fmla="*/ 160941 w 1527322"/>
                <a:gd name="connsiteY296" fmla="*/ 431404 h 1435174"/>
                <a:gd name="connsiteX297" fmla="*/ 158764 w 1527322"/>
                <a:gd name="connsiteY297" fmla="*/ 431547 h 1435174"/>
                <a:gd name="connsiteX298" fmla="*/ 165874 w 1527322"/>
                <a:gd name="connsiteY298" fmla="*/ 422963 h 1435174"/>
                <a:gd name="connsiteX299" fmla="*/ 151107 w 1527322"/>
                <a:gd name="connsiteY299" fmla="*/ 415157 h 1435174"/>
                <a:gd name="connsiteX300" fmla="*/ 157137 w 1527322"/>
                <a:gd name="connsiteY300" fmla="*/ 423269 h 1435174"/>
                <a:gd name="connsiteX301" fmla="*/ 156563 w 1527322"/>
                <a:gd name="connsiteY301" fmla="*/ 432960 h 1435174"/>
                <a:gd name="connsiteX302" fmla="*/ 154577 w 1527322"/>
                <a:gd name="connsiteY302" fmla="*/ 435592 h 1435174"/>
                <a:gd name="connsiteX303" fmla="*/ 154589 w 1527322"/>
                <a:gd name="connsiteY303" fmla="*/ 435591 h 1435174"/>
                <a:gd name="connsiteX304" fmla="*/ 156802 w 1527322"/>
                <a:gd name="connsiteY304" fmla="*/ 435424 h 1435174"/>
                <a:gd name="connsiteX305" fmla="*/ 133615 w 1527322"/>
                <a:gd name="connsiteY305" fmla="*/ 480481 h 1435174"/>
                <a:gd name="connsiteX306" fmla="*/ 133639 w 1527322"/>
                <a:gd name="connsiteY306" fmla="*/ 480434 h 1435174"/>
                <a:gd name="connsiteX307" fmla="*/ 128040 w 1527322"/>
                <a:gd name="connsiteY307" fmla="*/ 463684 h 1435174"/>
                <a:gd name="connsiteX308" fmla="*/ 138425 w 1527322"/>
                <a:gd name="connsiteY308" fmla="*/ 456098 h 1435174"/>
                <a:gd name="connsiteX309" fmla="*/ 151107 w 1527322"/>
                <a:gd name="connsiteY309" fmla="*/ 415157 h 1435174"/>
                <a:gd name="connsiteX310" fmla="*/ 196618 w 1527322"/>
                <a:gd name="connsiteY310" fmla="*/ 348947 h 1435174"/>
                <a:gd name="connsiteX311" fmla="*/ 198509 w 1527322"/>
                <a:gd name="connsiteY311" fmla="*/ 355503 h 1435174"/>
                <a:gd name="connsiteX312" fmla="*/ 196188 w 1527322"/>
                <a:gd name="connsiteY312" fmla="*/ 357777 h 1435174"/>
                <a:gd name="connsiteX313" fmla="*/ 196092 w 1527322"/>
                <a:gd name="connsiteY313" fmla="*/ 357777 h 1435174"/>
                <a:gd name="connsiteX314" fmla="*/ 196140 w 1527322"/>
                <a:gd name="connsiteY314" fmla="*/ 357824 h 1435174"/>
                <a:gd name="connsiteX315" fmla="*/ 196188 w 1527322"/>
                <a:gd name="connsiteY315" fmla="*/ 357777 h 1435174"/>
                <a:gd name="connsiteX316" fmla="*/ 199179 w 1527322"/>
                <a:gd name="connsiteY316" fmla="*/ 357777 h 1435174"/>
                <a:gd name="connsiteX317" fmla="*/ 200351 w 1527322"/>
                <a:gd name="connsiteY317" fmla="*/ 361940 h 1435174"/>
                <a:gd name="connsiteX318" fmla="*/ 197599 w 1527322"/>
                <a:gd name="connsiteY318" fmla="*/ 359236 h 1435174"/>
                <a:gd name="connsiteX319" fmla="*/ 186640 w 1527322"/>
                <a:gd name="connsiteY319" fmla="*/ 368879 h 1435174"/>
                <a:gd name="connsiteX320" fmla="*/ 189918 w 1527322"/>
                <a:gd name="connsiteY320" fmla="*/ 370961 h 1435174"/>
                <a:gd name="connsiteX321" fmla="*/ 178505 w 1527322"/>
                <a:gd name="connsiteY321" fmla="*/ 387208 h 1435174"/>
                <a:gd name="connsiteX322" fmla="*/ 177356 w 1527322"/>
                <a:gd name="connsiteY322" fmla="*/ 385294 h 1435174"/>
                <a:gd name="connsiteX323" fmla="*/ 176255 w 1527322"/>
                <a:gd name="connsiteY323" fmla="*/ 383332 h 1435174"/>
                <a:gd name="connsiteX324" fmla="*/ 175274 w 1527322"/>
                <a:gd name="connsiteY324" fmla="*/ 374909 h 1435174"/>
                <a:gd name="connsiteX325" fmla="*/ 175250 w 1527322"/>
                <a:gd name="connsiteY325" fmla="*/ 377446 h 1435174"/>
                <a:gd name="connsiteX326" fmla="*/ 169532 w 1527322"/>
                <a:gd name="connsiteY326" fmla="*/ 387089 h 1435174"/>
                <a:gd name="connsiteX327" fmla="*/ 172929 w 1527322"/>
                <a:gd name="connsiteY327" fmla="*/ 383906 h 1435174"/>
                <a:gd name="connsiteX328" fmla="*/ 174030 w 1527322"/>
                <a:gd name="connsiteY328" fmla="*/ 387089 h 1435174"/>
                <a:gd name="connsiteX329" fmla="*/ 175131 w 1527322"/>
                <a:gd name="connsiteY329" fmla="*/ 389075 h 1435174"/>
                <a:gd name="connsiteX330" fmla="*/ 177380 w 1527322"/>
                <a:gd name="connsiteY330" fmla="*/ 389075 h 1435174"/>
                <a:gd name="connsiteX331" fmla="*/ 176255 w 1527322"/>
                <a:gd name="connsiteY331" fmla="*/ 391037 h 1435174"/>
                <a:gd name="connsiteX332" fmla="*/ 179605 w 1527322"/>
                <a:gd name="connsiteY332" fmla="*/ 390391 h 1435174"/>
                <a:gd name="connsiteX333" fmla="*/ 168670 w 1527322"/>
                <a:gd name="connsiteY333" fmla="*/ 407021 h 1435174"/>
                <a:gd name="connsiteX334" fmla="*/ 162975 w 1527322"/>
                <a:gd name="connsiteY334" fmla="*/ 401278 h 1435174"/>
                <a:gd name="connsiteX335" fmla="*/ 166205 w 1527322"/>
                <a:gd name="connsiteY335" fmla="*/ 392832 h 1435174"/>
                <a:gd name="connsiteX336" fmla="*/ 168431 w 1527322"/>
                <a:gd name="connsiteY336" fmla="*/ 390271 h 1435174"/>
                <a:gd name="connsiteX337" fmla="*/ 166875 w 1527322"/>
                <a:gd name="connsiteY337" fmla="*/ 387280 h 1435174"/>
                <a:gd name="connsiteX338" fmla="*/ 163932 w 1527322"/>
                <a:gd name="connsiteY338" fmla="*/ 389003 h 1435174"/>
                <a:gd name="connsiteX339" fmla="*/ 161683 w 1527322"/>
                <a:gd name="connsiteY339" fmla="*/ 390247 h 1435174"/>
                <a:gd name="connsiteX340" fmla="*/ 160558 w 1527322"/>
                <a:gd name="connsiteY340" fmla="*/ 388381 h 1435174"/>
                <a:gd name="connsiteX341" fmla="*/ 159434 w 1527322"/>
                <a:gd name="connsiteY341" fmla="*/ 386419 h 1435174"/>
                <a:gd name="connsiteX342" fmla="*/ 158357 w 1527322"/>
                <a:gd name="connsiteY342" fmla="*/ 380580 h 1435174"/>
                <a:gd name="connsiteX343" fmla="*/ 166373 w 1527322"/>
                <a:gd name="connsiteY343" fmla="*/ 374694 h 1435174"/>
                <a:gd name="connsiteX344" fmla="*/ 176231 w 1527322"/>
                <a:gd name="connsiteY344" fmla="*/ 351555 h 1435174"/>
                <a:gd name="connsiteX345" fmla="*/ 189416 w 1527322"/>
                <a:gd name="connsiteY345" fmla="*/ 357465 h 1435174"/>
                <a:gd name="connsiteX346" fmla="*/ 196618 w 1527322"/>
                <a:gd name="connsiteY346" fmla="*/ 348947 h 1435174"/>
                <a:gd name="connsiteX347" fmla="*/ 1395524 w 1527322"/>
                <a:gd name="connsiteY347" fmla="*/ 308771 h 1435174"/>
                <a:gd name="connsiteX348" fmla="*/ 1398156 w 1527322"/>
                <a:gd name="connsiteY348" fmla="*/ 311332 h 1435174"/>
                <a:gd name="connsiteX349" fmla="*/ 1412154 w 1527322"/>
                <a:gd name="connsiteY349" fmla="*/ 332269 h 1435174"/>
                <a:gd name="connsiteX350" fmla="*/ 1420433 w 1527322"/>
                <a:gd name="connsiteY350" fmla="*/ 342989 h 1435174"/>
                <a:gd name="connsiteX351" fmla="*/ 1420433 w 1527322"/>
                <a:gd name="connsiteY351" fmla="*/ 343037 h 1435174"/>
                <a:gd name="connsiteX352" fmla="*/ 1420672 w 1527322"/>
                <a:gd name="connsiteY352" fmla="*/ 346052 h 1435174"/>
                <a:gd name="connsiteX353" fmla="*/ 1417992 w 1527322"/>
                <a:gd name="connsiteY353" fmla="*/ 344688 h 1435174"/>
                <a:gd name="connsiteX354" fmla="*/ 1410335 w 1527322"/>
                <a:gd name="connsiteY354" fmla="*/ 334782 h 1435174"/>
                <a:gd name="connsiteX355" fmla="*/ 1400908 w 1527322"/>
                <a:gd name="connsiteY355" fmla="*/ 322793 h 1435174"/>
                <a:gd name="connsiteX356" fmla="*/ 1400955 w 1527322"/>
                <a:gd name="connsiteY356" fmla="*/ 322817 h 1435174"/>
                <a:gd name="connsiteX357" fmla="*/ 1394614 w 1527322"/>
                <a:gd name="connsiteY357" fmla="*/ 310901 h 1435174"/>
                <a:gd name="connsiteX358" fmla="*/ 1395524 w 1527322"/>
                <a:gd name="connsiteY358" fmla="*/ 308771 h 1435174"/>
                <a:gd name="connsiteX359" fmla="*/ 1328477 w 1527322"/>
                <a:gd name="connsiteY359" fmla="*/ 263307 h 1435174"/>
                <a:gd name="connsiteX360" fmla="*/ 1332449 w 1527322"/>
                <a:gd name="connsiteY360" fmla="*/ 265891 h 1435174"/>
                <a:gd name="connsiteX361" fmla="*/ 1328477 w 1527322"/>
                <a:gd name="connsiteY361" fmla="*/ 263307 h 1435174"/>
                <a:gd name="connsiteX362" fmla="*/ 1279544 w 1527322"/>
                <a:gd name="connsiteY362" fmla="*/ 260316 h 1435174"/>
                <a:gd name="connsiteX363" fmla="*/ 1287512 w 1527322"/>
                <a:gd name="connsiteY363" fmla="*/ 264838 h 1435174"/>
                <a:gd name="connsiteX364" fmla="*/ 1281673 w 1527322"/>
                <a:gd name="connsiteY364" fmla="*/ 264360 h 1435174"/>
                <a:gd name="connsiteX365" fmla="*/ 1281266 w 1527322"/>
                <a:gd name="connsiteY365" fmla="*/ 267710 h 1435174"/>
                <a:gd name="connsiteX366" fmla="*/ 1279544 w 1527322"/>
                <a:gd name="connsiteY366" fmla="*/ 260316 h 1435174"/>
                <a:gd name="connsiteX367" fmla="*/ 224519 w 1527322"/>
                <a:gd name="connsiteY367" fmla="*/ 255531 h 1435174"/>
                <a:gd name="connsiteX368" fmla="*/ 211694 w 1527322"/>
                <a:gd name="connsiteY368" fmla="*/ 287021 h 1435174"/>
                <a:gd name="connsiteX369" fmla="*/ 207291 w 1527322"/>
                <a:gd name="connsiteY369" fmla="*/ 300995 h 1435174"/>
                <a:gd name="connsiteX370" fmla="*/ 194226 w 1527322"/>
                <a:gd name="connsiteY370" fmla="*/ 314084 h 1435174"/>
                <a:gd name="connsiteX371" fmla="*/ 200304 w 1527322"/>
                <a:gd name="connsiteY371" fmla="*/ 281230 h 1435174"/>
                <a:gd name="connsiteX372" fmla="*/ 224519 w 1527322"/>
                <a:gd name="connsiteY372" fmla="*/ 255531 h 1435174"/>
                <a:gd name="connsiteX373" fmla="*/ 299295 w 1527322"/>
                <a:gd name="connsiteY373" fmla="*/ 251822 h 1435174"/>
                <a:gd name="connsiteX374" fmla="*/ 296256 w 1527322"/>
                <a:gd name="connsiteY374" fmla="*/ 264025 h 1435174"/>
                <a:gd name="connsiteX375" fmla="*/ 299295 w 1527322"/>
                <a:gd name="connsiteY375" fmla="*/ 251822 h 1435174"/>
                <a:gd name="connsiteX376" fmla="*/ 308022 w 1527322"/>
                <a:gd name="connsiteY376" fmla="*/ 249449 h 1435174"/>
                <a:gd name="connsiteX377" fmla="*/ 304176 w 1527322"/>
                <a:gd name="connsiteY377" fmla="*/ 250697 h 1435174"/>
                <a:gd name="connsiteX378" fmla="*/ 308022 w 1527322"/>
                <a:gd name="connsiteY378" fmla="*/ 249449 h 1435174"/>
                <a:gd name="connsiteX379" fmla="*/ 314002 w 1527322"/>
                <a:gd name="connsiteY379" fmla="*/ 243138 h 1435174"/>
                <a:gd name="connsiteX380" fmla="*/ 314633 w 1527322"/>
                <a:gd name="connsiteY380" fmla="*/ 246055 h 1435174"/>
                <a:gd name="connsiteX381" fmla="*/ 308866 w 1527322"/>
                <a:gd name="connsiteY381" fmla="*/ 246198 h 1435174"/>
                <a:gd name="connsiteX382" fmla="*/ 314002 w 1527322"/>
                <a:gd name="connsiteY382" fmla="*/ 243138 h 1435174"/>
                <a:gd name="connsiteX383" fmla="*/ 1226877 w 1527322"/>
                <a:gd name="connsiteY383" fmla="*/ 215331 h 1435174"/>
                <a:gd name="connsiteX384" fmla="*/ 1233506 w 1527322"/>
                <a:gd name="connsiteY384" fmla="*/ 220930 h 1435174"/>
                <a:gd name="connsiteX385" fmla="*/ 1226877 w 1527322"/>
                <a:gd name="connsiteY385" fmla="*/ 215331 h 1435174"/>
                <a:gd name="connsiteX386" fmla="*/ 1212687 w 1527322"/>
                <a:gd name="connsiteY386" fmla="*/ 205449 h 1435174"/>
                <a:gd name="connsiteX387" fmla="*/ 1222713 w 1527322"/>
                <a:gd name="connsiteY387" fmla="*/ 210163 h 1435174"/>
                <a:gd name="connsiteX388" fmla="*/ 1207064 w 1527322"/>
                <a:gd name="connsiteY388" fmla="*/ 212556 h 1435174"/>
                <a:gd name="connsiteX389" fmla="*/ 273596 w 1527322"/>
                <a:gd name="connsiteY389" fmla="*/ 192121 h 1435174"/>
                <a:gd name="connsiteX390" fmla="*/ 276348 w 1527322"/>
                <a:gd name="connsiteY390" fmla="*/ 201908 h 1435174"/>
                <a:gd name="connsiteX391" fmla="*/ 257923 w 1527322"/>
                <a:gd name="connsiteY391" fmla="*/ 219758 h 1435174"/>
                <a:gd name="connsiteX392" fmla="*/ 273596 w 1527322"/>
                <a:gd name="connsiteY392" fmla="*/ 192121 h 1435174"/>
                <a:gd name="connsiteX393" fmla="*/ 324899 w 1527322"/>
                <a:gd name="connsiteY393" fmla="*/ 176878 h 1435174"/>
                <a:gd name="connsiteX394" fmla="*/ 327363 w 1527322"/>
                <a:gd name="connsiteY394" fmla="*/ 179917 h 1435174"/>
                <a:gd name="connsiteX395" fmla="*/ 323870 w 1527322"/>
                <a:gd name="connsiteY395" fmla="*/ 182764 h 1435174"/>
                <a:gd name="connsiteX396" fmla="*/ 323870 w 1527322"/>
                <a:gd name="connsiteY396" fmla="*/ 182788 h 1435174"/>
                <a:gd name="connsiteX397" fmla="*/ 320472 w 1527322"/>
                <a:gd name="connsiteY397" fmla="*/ 182190 h 1435174"/>
                <a:gd name="connsiteX398" fmla="*/ 324899 w 1527322"/>
                <a:gd name="connsiteY398" fmla="*/ 176878 h 1435174"/>
                <a:gd name="connsiteX399" fmla="*/ 1058613 w 1527322"/>
                <a:gd name="connsiteY399" fmla="*/ 151562 h 1435174"/>
                <a:gd name="connsiteX400" fmla="*/ 1064739 w 1527322"/>
                <a:gd name="connsiteY400" fmla="*/ 153022 h 1435174"/>
                <a:gd name="connsiteX401" fmla="*/ 1058613 w 1527322"/>
                <a:gd name="connsiteY401" fmla="*/ 151562 h 1435174"/>
                <a:gd name="connsiteX402" fmla="*/ 1239415 w 1527322"/>
                <a:gd name="connsiteY402" fmla="*/ 149074 h 1435174"/>
                <a:gd name="connsiteX403" fmla="*/ 1265425 w 1527322"/>
                <a:gd name="connsiteY403" fmla="*/ 157760 h 1435174"/>
                <a:gd name="connsiteX404" fmla="*/ 1283587 w 1527322"/>
                <a:gd name="connsiteY404" fmla="*/ 176807 h 1435174"/>
                <a:gd name="connsiteX405" fmla="*/ 1297752 w 1527322"/>
                <a:gd name="connsiteY405" fmla="*/ 186043 h 1435174"/>
                <a:gd name="connsiteX406" fmla="*/ 1262865 w 1527322"/>
                <a:gd name="connsiteY406" fmla="*/ 179511 h 1435174"/>
                <a:gd name="connsiteX407" fmla="*/ 1263439 w 1527322"/>
                <a:gd name="connsiteY407" fmla="*/ 171519 h 1435174"/>
                <a:gd name="connsiteX408" fmla="*/ 1255399 w 1527322"/>
                <a:gd name="connsiteY408" fmla="*/ 166590 h 1435174"/>
                <a:gd name="connsiteX409" fmla="*/ 1258821 w 1527322"/>
                <a:gd name="connsiteY409" fmla="*/ 166063 h 1435174"/>
                <a:gd name="connsiteX410" fmla="*/ 1239630 w 1527322"/>
                <a:gd name="connsiteY410" fmla="*/ 152472 h 1435174"/>
                <a:gd name="connsiteX411" fmla="*/ 1241760 w 1527322"/>
                <a:gd name="connsiteY411" fmla="*/ 151658 h 1435174"/>
                <a:gd name="connsiteX412" fmla="*/ 1241784 w 1527322"/>
                <a:gd name="connsiteY412" fmla="*/ 151682 h 1435174"/>
                <a:gd name="connsiteX413" fmla="*/ 1236880 w 1527322"/>
                <a:gd name="connsiteY413" fmla="*/ 137235 h 1435174"/>
                <a:gd name="connsiteX414" fmla="*/ 1241450 w 1527322"/>
                <a:gd name="connsiteY414" fmla="*/ 142398 h 1435174"/>
                <a:gd name="connsiteX415" fmla="*/ 1232309 w 1527322"/>
                <a:gd name="connsiteY415" fmla="*/ 138856 h 1435174"/>
                <a:gd name="connsiteX416" fmla="*/ 1236880 w 1527322"/>
                <a:gd name="connsiteY416" fmla="*/ 137235 h 1435174"/>
                <a:gd name="connsiteX417" fmla="*/ 341792 w 1527322"/>
                <a:gd name="connsiteY417" fmla="*/ 129692 h 1435174"/>
                <a:gd name="connsiteX418" fmla="*/ 340284 w 1527322"/>
                <a:gd name="connsiteY418" fmla="*/ 143642 h 1435174"/>
                <a:gd name="connsiteX419" fmla="*/ 329636 w 1527322"/>
                <a:gd name="connsiteY419" fmla="*/ 145126 h 1435174"/>
                <a:gd name="connsiteX420" fmla="*/ 341792 w 1527322"/>
                <a:gd name="connsiteY420" fmla="*/ 129692 h 1435174"/>
                <a:gd name="connsiteX421" fmla="*/ 1139204 w 1527322"/>
                <a:gd name="connsiteY421" fmla="*/ 121556 h 1435174"/>
                <a:gd name="connsiteX422" fmla="*/ 1152245 w 1527322"/>
                <a:gd name="connsiteY422" fmla="*/ 126150 h 1435174"/>
                <a:gd name="connsiteX423" fmla="*/ 1146957 w 1527322"/>
                <a:gd name="connsiteY423" fmla="*/ 130553 h 1435174"/>
                <a:gd name="connsiteX424" fmla="*/ 1139204 w 1527322"/>
                <a:gd name="connsiteY424" fmla="*/ 121556 h 1435174"/>
                <a:gd name="connsiteX425" fmla="*/ 447771 w 1527322"/>
                <a:gd name="connsiteY425" fmla="*/ 121221 h 1435174"/>
                <a:gd name="connsiteX426" fmla="*/ 446359 w 1527322"/>
                <a:gd name="connsiteY426" fmla="*/ 123470 h 1435174"/>
                <a:gd name="connsiteX427" fmla="*/ 442507 w 1527322"/>
                <a:gd name="connsiteY427" fmla="*/ 125600 h 1435174"/>
                <a:gd name="connsiteX428" fmla="*/ 447747 w 1527322"/>
                <a:gd name="connsiteY428" fmla="*/ 121245 h 1435174"/>
                <a:gd name="connsiteX429" fmla="*/ 1122215 w 1527322"/>
                <a:gd name="connsiteY429" fmla="*/ 115191 h 1435174"/>
                <a:gd name="connsiteX430" fmla="*/ 1134059 w 1527322"/>
                <a:gd name="connsiteY430" fmla="*/ 121652 h 1435174"/>
                <a:gd name="connsiteX431" fmla="*/ 1122215 w 1527322"/>
                <a:gd name="connsiteY431" fmla="*/ 115191 h 1435174"/>
                <a:gd name="connsiteX432" fmla="*/ 375866 w 1527322"/>
                <a:gd name="connsiteY432" fmla="*/ 108060 h 1435174"/>
                <a:gd name="connsiteX433" fmla="*/ 365409 w 1527322"/>
                <a:gd name="connsiteY433" fmla="*/ 118062 h 1435174"/>
                <a:gd name="connsiteX434" fmla="*/ 375866 w 1527322"/>
                <a:gd name="connsiteY434" fmla="*/ 108060 h 1435174"/>
                <a:gd name="connsiteX435" fmla="*/ 1166793 w 1527322"/>
                <a:gd name="connsiteY435" fmla="*/ 106122 h 1435174"/>
                <a:gd name="connsiteX436" fmla="*/ 1202853 w 1527322"/>
                <a:gd name="connsiteY436" fmla="*/ 115071 h 1435174"/>
                <a:gd name="connsiteX437" fmla="*/ 1166793 w 1527322"/>
                <a:gd name="connsiteY437" fmla="*/ 106122 h 1435174"/>
                <a:gd name="connsiteX438" fmla="*/ 567962 w 1527322"/>
                <a:gd name="connsiteY438" fmla="*/ 104089 h 1435174"/>
                <a:gd name="connsiteX439" fmla="*/ 555998 w 1527322"/>
                <a:gd name="connsiteY439" fmla="*/ 108252 h 1435174"/>
                <a:gd name="connsiteX440" fmla="*/ 567962 w 1527322"/>
                <a:gd name="connsiteY440" fmla="*/ 104089 h 1435174"/>
                <a:gd name="connsiteX441" fmla="*/ 1111902 w 1527322"/>
                <a:gd name="connsiteY441" fmla="*/ 101049 h 1435174"/>
                <a:gd name="connsiteX442" fmla="*/ 1111926 w 1527322"/>
                <a:gd name="connsiteY442" fmla="*/ 101049 h 1435174"/>
                <a:gd name="connsiteX443" fmla="*/ 1106326 w 1527322"/>
                <a:gd name="connsiteY443" fmla="*/ 106936 h 1435174"/>
                <a:gd name="connsiteX444" fmla="*/ 1104508 w 1527322"/>
                <a:gd name="connsiteY444" fmla="*/ 104160 h 1435174"/>
                <a:gd name="connsiteX445" fmla="*/ 1101469 w 1527322"/>
                <a:gd name="connsiteY445" fmla="*/ 101576 h 1435174"/>
                <a:gd name="connsiteX446" fmla="*/ 1111902 w 1527322"/>
                <a:gd name="connsiteY446" fmla="*/ 101049 h 1435174"/>
                <a:gd name="connsiteX447" fmla="*/ 393334 w 1527322"/>
                <a:gd name="connsiteY447" fmla="*/ 100212 h 1435174"/>
                <a:gd name="connsiteX448" fmla="*/ 382590 w 1527322"/>
                <a:gd name="connsiteY448" fmla="*/ 105309 h 1435174"/>
                <a:gd name="connsiteX449" fmla="*/ 393334 w 1527322"/>
                <a:gd name="connsiteY449" fmla="*/ 100212 h 1435174"/>
                <a:gd name="connsiteX450" fmla="*/ 1167989 w 1527322"/>
                <a:gd name="connsiteY450" fmla="*/ 94828 h 1435174"/>
                <a:gd name="connsiteX451" fmla="*/ 1180169 w 1527322"/>
                <a:gd name="connsiteY451" fmla="*/ 97556 h 1435174"/>
                <a:gd name="connsiteX452" fmla="*/ 1167989 w 1527322"/>
                <a:gd name="connsiteY452" fmla="*/ 94828 h 1435174"/>
                <a:gd name="connsiteX453" fmla="*/ 1135686 w 1527322"/>
                <a:gd name="connsiteY453" fmla="*/ 90066 h 1435174"/>
                <a:gd name="connsiteX454" fmla="*/ 1145903 w 1527322"/>
                <a:gd name="connsiteY454" fmla="*/ 95618 h 1435174"/>
                <a:gd name="connsiteX455" fmla="*/ 1135686 w 1527322"/>
                <a:gd name="connsiteY455" fmla="*/ 90066 h 1435174"/>
                <a:gd name="connsiteX456" fmla="*/ 524882 w 1527322"/>
                <a:gd name="connsiteY456" fmla="*/ 82891 h 1435174"/>
                <a:gd name="connsiteX457" fmla="*/ 528815 w 1527322"/>
                <a:gd name="connsiteY457" fmla="*/ 85185 h 1435174"/>
                <a:gd name="connsiteX458" fmla="*/ 519603 w 1527322"/>
                <a:gd name="connsiteY458" fmla="*/ 86070 h 1435174"/>
                <a:gd name="connsiteX459" fmla="*/ 524882 w 1527322"/>
                <a:gd name="connsiteY459" fmla="*/ 82891 h 1435174"/>
                <a:gd name="connsiteX460" fmla="*/ 464792 w 1527322"/>
                <a:gd name="connsiteY460" fmla="*/ 62184 h 1435174"/>
                <a:gd name="connsiteX461" fmla="*/ 467320 w 1527322"/>
                <a:gd name="connsiteY461" fmla="*/ 63506 h 1435174"/>
                <a:gd name="connsiteX462" fmla="*/ 459878 w 1527322"/>
                <a:gd name="connsiteY462" fmla="*/ 64200 h 1435174"/>
                <a:gd name="connsiteX463" fmla="*/ 464792 w 1527322"/>
                <a:gd name="connsiteY463" fmla="*/ 62184 h 1435174"/>
                <a:gd name="connsiteX464" fmla="*/ 1103718 w 1527322"/>
                <a:gd name="connsiteY464" fmla="*/ 59534 h 1435174"/>
                <a:gd name="connsiteX465" fmla="*/ 1112284 w 1527322"/>
                <a:gd name="connsiteY465" fmla="*/ 63578 h 1435174"/>
                <a:gd name="connsiteX466" fmla="*/ 1109030 w 1527322"/>
                <a:gd name="connsiteY466" fmla="*/ 64942 h 1435174"/>
                <a:gd name="connsiteX467" fmla="*/ 1104723 w 1527322"/>
                <a:gd name="connsiteY467" fmla="*/ 62908 h 1435174"/>
                <a:gd name="connsiteX468" fmla="*/ 1103718 w 1527322"/>
                <a:gd name="connsiteY468" fmla="*/ 59534 h 1435174"/>
                <a:gd name="connsiteX469" fmla="*/ 497373 w 1527322"/>
                <a:gd name="connsiteY469" fmla="*/ 49843 h 1435174"/>
                <a:gd name="connsiteX470" fmla="*/ 481868 w 1527322"/>
                <a:gd name="connsiteY470" fmla="*/ 55514 h 1435174"/>
                <a:gd name="connsiteX471" fmla="*/ 497373 w 1527322"/>
                <a:gd name="connsiteY471" fmla="*/ 49843 h 1435174"/>
                <a:gd name="connsiteX472" fmla="*/ 648505 w 1527322"/>
                <a:gd name="connsiteY472" fmla="*/ 41420 h 1435174"/>
                <a:gd name="connsiteX473" fmla="*/ 649008 w 1527322"/>
                <a:gd name="connsiteY473" fmla="*/ 44004 h 1435174"/>
                <a:gd name="connsiteX474" fmla="*/ 649003 w 1527322"/>
                <a:gd name="connsiteY474" fmla="*/ 44006 h 1435174"/>
                <a:gd name="connsiteX475" fmla="*/ 638506 w 1527322"/>
                <a:gd name="connsiteY475" fmla="*/ 38078 h 1435174"/>
                <a:gd name="connsiteX476" fmla="*/ 643624 w 1527322"/>
                <a:gd name="connsiteY476" fmla="*/ 39625 h 1435174"/>
                <a:gd name="connsiteX477" fmla="*/ 632258 w 1527322"/>
                <a:gd name="connsiteY477" fmla="*/ 40678 h 1435174"/>
                <a:gd name="connsiteX478" fmla="*/ 638506 w 1527322"/>
                <a:gd name="connsiteY478" fmla="*/ 38078 h 1435174"/>
                <a:gd name="connsiteX479" fmla="*/ 794043 w 1527322"/>
                <a:gd name="connsiteY479" fmla="*/ 30891 h 1435174"/>
                <a:gd name="connsiteX480" fmla="*/ 802603 w 1527322"/>
                <a:gd name="connsiteY480" fmla="*/ 32399 h 1435174"/>
                <a:gd name="connsiteX481" fmla="*/ 784729 w 1527322"/>
                <a:gd name="connsiteY481" fmla="*/ 32184 h 1435174"/>
                <a:gd name="connsiteX482" fmla="*/ 794043 w 1527322"/>
                <a:gd name="connsiteY482" fmla="*/ 30891 h 1435174"/>
                <a:gd name="connsiteX483" fmla="*/ 946018 w 1527322"/>
                <a:gd name="connsiteY483" fmla="*/ 16166 h 1435174"/>
                <a:gd name="connsiteX484" fmla="*/ 980894 w 1527322"/>
                <a:gd name="connsiteY484" fmla="*/ 25866 h 1435174"/>
                <a:gd name="connsiteX485" fmla="*/ 1018341 w 1527322"/>
                <a:gd name="connsiteY485" fmla="*/ 31633 h 1435174"/>
                <a:gd name="connsiteX486" fmla="*/ 1017561 w 1527322"/>
                <a:gd name="connsiteY486" fmla="*/ 33975 h 1435174"/>
                <a:gd name="connsiteX487" fmla="*/ 1017553 w 1527322"/>
                <a:gd name="connsiteY487" fmla="*/ 33999 h 1435174"/>
                <a:gd name="connsiteX488" fmla="*/ 1017504 w 1527322"/>
                <a:gd name="connsiteY488" fmla="*/ 34145 h 1435174"/>
                <a:gd name="connsiteX489" fmla="*/ 1016738 w 1527322"/>
                <a:gd name="connsiteY489" fmla="*/ 36586 h 1435174"/>
                <a:gd name="connsiteX490" fmla="*/ 1023582 w 1527322"/>
                <a:gd name="connsiteY490" fmla="*/ 52594 h 1435174"/>
                <a:gd name="connsiteX491" fmla="*/ 1038322 w 1527322"/>
                <a:gd name="connsiteY491" fmla="*/ 52331 h 1435174"/>
                <a:gd name="connsiteX492" fmla="*/ 1044399 w 1527322"/>
                <a:gd name="connsiteY492" fmla="*/ 55944 h 1435174"/>
                <a:gd name="connsiteX493" fmla="*/ 1035618 w 1527322"/>
                <a:gd name="connsiteY493" fmla="*/ 66497 h 1435174"/>
                <a:gd name="connsiteX494" fmla="*/ 1037723 w 1527322"/>
                <a:gd name="connsiteY494" fmla="*/ 67262 h 1435174"/>
                <a:gd name="connsiteX495" fmla="*/ 1036264 w 1527322"/>
                <a:gd name="connsiteY495" fmla="*/ 68462 h 1435174"/>
                <a:gd name="connsiteX496" fmla="*/ 1035977 w 1527322"/>
                <a:gd name="connsiteY496" fmla="*/ 68698 h 1435174"/>
                <a:gd name="connsiteX497" fmla="*/ 1039374 w 1527322"/>
                <a:gd name="connsiteY497" fmla="*/ 69320 h 1435174"/>
                <a:gd name="connsiteX498" fmla="*/ 1064068 w 1527322"/>
                <a:gd name="connsiteY498" fmla="*/ 74895 h 1435174"/>
                <a:gd name="connsiteX499" fmla="*/ 1069811 w 1527322"/>
                <a:gd name="connsiteY499" fmla="*/ 84347 h 1435174"/>
                <a:gd name="connsiteX500" fmla="*/ 1098956 w 1527322"/>
                <a:gd name="connsiteY500" fmla="*/ 102006 h 1435174"/>
                <a:gd name="connsiteX501" fmla="*/ 1097271 w 1527322"/>
                <a:gd name="connsiteY501" fmla="*/ 103116 h 1435174"/>
                <a:gd name="connsiteX502" fmla="*/ 1097066 w 1527322"/>
                <a:gd name="connsiteY502" fmla="*/ 103251 h 1435174"/>
                <a:gd name="connsiteX503" fmla="*/ 1099746 w 1527322"/>
                <a:gd name="connsiteY503" fmla="*/ 105260 h 1435174"/>
                <a:gd name="connsiteX504" fmla="*/ 1103239 w 1527322"/>
                <a:gd name="connsiteY504" fmla="*/ 108395 h 1435174"/>
                <a:gd name="connsiteX505" fmla="*/ 1092735 w 1527322"/>
                <a:gd name="connsiteY505" fmla="*/ 114784 h 1435174"/>
                <a:gd name="connsiteX506" fmla="*/ 1095845 w 1527322"/>
                <a:gd name="connsiteY506" fmla="*/ 127921 h 1435174"/>
                <a:gd name="connsiteX507" fmla="*/ 1084455 w 1527322"/>
                <a:gd name="connsiteY507" fmla="*/ 126629 h 1435174"/>
                <a:gd name="connsiteX508" fmla="*/ 1087399 w 1527322"/>
                <a:gd name="connsiteY508" fmla="*/ 135267 h 1435174"/>
                <a:gd name="connsiteX509" fmla="*/ 1078497 w 1527322"/>
                <a:gd name="connsiteY509" fmla="*/ 143905 h 1435174"/>
                <a:gd name="connsiteX510" fmla="*/ 1056005 w 1527322"/>
                <a:gd name="connsiteY510" fmla="*/ 147662 h 1435174"/>
                <a:gd name="connsiteX511" fmla="*/ 1055239 w 1527322"/>
                <a:gd name="connsiteY511" fmla="*/ 154433 h 1435174"/>
                <a:gd name="connsiteX512" fmla="*/ 1086537 w 1527322"/>
                <a:gd name="connsiteY512" fmla="*/ 165680 h 1435174"/>
                <a:gd name="connsiteX513" fmla="*/ 1086800 w 1527322"/>
                <a:gd name="connsiteY513" fmla="*/ 168479 h 1435174"/>
                <a:gd name="connsiteX514" fmla="*/ 1115084 w 1527322"/>
                <a:gd name="connsiteY514" fmla="*/ 155725 h 1435174"/>
                <a:gd name="connsiteX515" fmla="*/ 1127503 w 1527322"/>
                <a:gd name="connsiteY515" fmla="*/ 155366 h 1435174"/>
                <a:gd name="connsiteX516" fmla="*/ 1118242 w 1527322"/>
                <a:gd name="connsiteY516" fmla="*/ 150078 h 1435174"/>
                <a:gd name="connsiteX517" fmla="*/ 1117572 w 1527322"/>
                <a:gd name="connsiteY517" fmla="*/ 146752 h 1435174"/>
                <a:gd name="connsiteX518" fmla="*/ 1117596 w 1527322"/>
                <a:gd name="connsiteY518" fmla="*/ 142302 h 1435174"/>
                <a:gd name="connsiteX519" fmla="*/ 1167941 w 1527322"/>
                <a:gd name="connsiteY519" fmla="*/ 143522 h 1435174"/>
                <a:gd name="connsiteX520" fmla="*/ 1168779 w 1527322"/>
                <a:gd name="connsiteY520" fmla="*/ 137899 h 1435174"/>
                <a:gd name="connsiteX521" fmla="*/ 1162605 w 1527322"/>
                <a:gd name="connsiteY521" fmla="*/ 126437 h 1435174"/>
                <a:gd name="connsiteX522" fmla="*/ 1186582 w 1527322"/>
                <a:gd name="connsiteY522" fmla="*/ 135482 h 1435174"/>
                <a:gd name="connsiteX523" fmla="*/ 1182274 w 1527322"/>
                <a:gd name="connsiteY523" fmla="*/ 141990 h 1435174"/>
                <a:gd name="connsiteX524" fmla="*/ 1208763 w 1527322"/>
                <a:gd name="connsiteY524" fmla="*/ 155510 h 1435174"/>
                <a:gd name="connsiteX525" fmla="*/ 1234103 w 1527322"/>
                <a:gd name="connsiteY525" fmla="*/ 159793 h 1435174"/>
                <a:gd name="connsiteX526" fmla="*/ 1240253 w 1527322"/>
                <a:gd name="connsiteY526" fmla="*/ 174437 h 1435174"/>
                <a:gd name="connsiteX527" fmla="*/ 1236855 w 1527322"/>
                <a:gd name="connsiteY527" fmla="*/ 175083 h 1435174"/>
                <a:gd name="connsiteX528" fmla="*/ 1235922 w 1527322"/>
                <a:gd name="connsiteY528" fmla="*/ 172619 h 1435174"/>
                <a:gd name="connsiteX529" fmla="*/ 1228791 w 1527322"/>
                <a:gd name="connsiteY529" fmla="*/ 176136 h 1435174"/>
                <a:gd name="connsiteX530" fmla="*/ 1231878 w 1527322"/>
                <a:gd name="connsiteY530" fmla="*/ 177739 h 1435174"/>
                <a:gd name="connsiteX531" fmla="*/ 1222713 w 1527322"/>
                <a:gd name="connsiteY531" fmla="*/ 182070 h 1435174"/>
                <a:gd name="connsiteX532" fmla="*/ 1219938 w 1527322"/>
                <a:gd name="connsiteY532" fmla="*/ 178290 h 1435174"/>
                <a:gd name="connsiteX533" fmla="*/ 1179642 w 1527322"/>
                <a:gd name="connsiteY533" fmla="*/ 188818 h 1435174"/>
                <a:gd name="connsiteX534" fmla="*/ 1169186 w 1527322"/>
                <a:gd name="connsiteY534" fmla="*/ 192599 h 1435174"/>
                <a:gd name="connsiteX535" fmla="*/ 1147770 w 1527322"/>
                <a:gd name="connsiteY535" fmla="*/ 175227 h 1435174"/>
                <a:gd name="connsiteX536" fmla="*/ 1138701 w 1527322"/>
                <a:gd name="connsiteY536" fmla="*/ 181759 h 1435174"/>
                <a:gd name="connsiteX537" fmla="*/ 1147387 w 1527322"/>
                <a:gd name="connsiteY537" fmla="*/ 195016 h 1435174"/>
                <a:gd name="connsiteX538" fmla="*/ 1162534 w 1527322"/>
                <a:gd name="connsiteY538" fmla="*/ 202170 h 1435174"/>
                <a:gd name="connsiteX539" fmla="*/ 1156623 w 1527322"/>
                <a:gd name="connsiteY539" fmla="*/ 210689 h 1435174"/>
                <a:gd name="connsiteX540" fmla="*/ 1177034 w 1527322"/>
                <a:gd name="connsiteY540" fmla="*/ 217389 h 1435174"/>
                <a:gd name="connsiteX541" fmla="*/ 1183686 w 1527322"/>
                <a:gd name="connsiteY541" fmla="*/ 225620 h 1435174"/>
                <a:gd name="connsiteX542" fmla="*/ 1221134 w 1527322"/>
                <a:gd name="connsiteY542" fmla="*/ 229114 h 1435174"/>
                <a:gd name="connsiteX543" fmla="*/ 1211970 w 1527322"/>
                <a:gd name="connsiteY543" fmla="*/ 236651 h 1435174"/>
                <a:gd name="connsiteX544" fmla="*/ 1199742 w 1527322"/>
                <a:gd name="connsiteY544" fmla="*/ 241652 h 1435174"/>
                <a:gd name="connsiteX545" fmla="*/ 1210845 w 1527322"/>
                <a:gd name="connsiteY545" fmla="*/ 247634 h 1435174"/>
                <a:gd name="connsiteX546" fmla="*/ 1205796 w 1527322"/>
                <a:gd name="connsiteY546" fmla="*/ 253544 h 1435174"/>
                <a:gd name="connsiteX547" fmla="*/ 1214051 w 1527322"/>
                <a:gd name="connsiteY547" fmla="*/ 262494 h 1435174"/>
                <a:gd name="connsiteX548" fmla="*/ 1221206 w 1527322"/>
                <a:gd name="connsiteY548" fmla="*/ 263690 h 1435174"/>
                <a:gd name="connsiteX549" fmla="*/ 1221589 w 1527322"/>
                <a:gd name="connsiteY549" fmla="*/ 257062 h 1435174"/>
                <a:gd name="connsiteX550" fmla="*/ 1235802 w 1527322"/>
                <a:gd name="connsiteY550" fmla="*/ 250601 h 1435174"/>
                <a:gd name="connsiteX551" fmla="*/ 1240612 w 1527322"/>
                <a:gd name="connsiteY551" fmla="*/ 251534 h 1435174"/>
                <a:gd name="connsiteX552" fmla="*/ 1243435 w 1527322"/>
                <a:gd name="connsiteY552" fmla="*/ 253233 h 1435174"/>
                <a:gd name="connsiteX553" fmla="*/ 1241473 w 1527322"/>
                <a:gd name="connsiteY553" fmla="*/ 250577 h 1435174"/>
                <a:gd name="connsiteX554" fmla="*/ 1288229 w 1527322"/>
                <a:gd name="connsiteY554" fmla="*/ 273166 h 1435174"/>
                <a:gd name="connsiteX555" fmla="*/ 1286219 w 1527322"/>
                <a:gd name="connsiteY555" fmla="*/ 269074 h 1435174"/>
                <a:gd name="connsiteX556" fmla="*/ 1305218 w 1527322"/>
                <a:gd name="connsiteY556" fmla="*/ 289892 h 1435174"/>
                <a:gd name="connsiteX557" fmla="*/ 1307491 w 1527322"/>
                <a:gd name="connsiteY557" fmla="*/ 296448 h 1435174"/>
                <a:gd name="connsiteX558" fmla="*/ 1300624 w 1527322"/>
                <a:gd name="connsiteY558" fmla="*/ 302358 h 1435174"/>
                <a:gd name="connsiteX559" fmla="*/ 1302419 w 1527322"/>
                <a:gd name="connsiteY559" fmla="*/ 306498 h 1435174"/>
                <a:gd name="connsiteX560" fmla="*/ 1323021 w 1527322"/>
                <a:gd name="connsiteY560" fmla="*/ 308938 h 1435174"/>
                <a:gd name="connsiteX561" fmla="*/ 1340369 w 1527322"/>
                <a:gd name="connsiteY561" fmla="*/ 331168 h 1435174"/>
                <a:gd name="connsiteX562" fmla="*/ 1337258 w 1527322"/>
                <a:gd name="connsiteY562" fmla="*/ 333489 h 1435174"/>
                <a:gd name="connsiteX563" fmla="*/ 1347404 w 1527322"/>
                <a:gd name="connsiteY563" fmla="*/ 334111 h 1435174"/>
                <a:gd name="connsiteX564" fmla="*/ 1368102 w 1527322"/>
                <a:gd name="connsiteY564" fmla="*/ 356939 h 1435174"/>
                <a:gd name="connsiteX565" fmla="*/ 1377841 w 1527322"/>
                <a:gd name="connsiteY565" fmla="*/ 350430 h 1435174"/>
                <a:gd name="connsiteX566" fmla="*/ 1401099 w 1527322"/>
                <a:gd name="connsiteY566" fmla="*/ 367563 h 1435174"/>
                <a:gd name="connsiteX567" fmla="*/ 1427923 w 1527322"/>
                <a:gd name="connsiteY567" fmla="*/ 432361 h 1435174"/>
                <a:gd name="connsiteX568" fmla="*/ 1425410 w 1527322"/>
                <a:gd name="connsiteY568" fmla="*/ 436118 h 1435174"/>
                <a:gd name="connsiteX569" fmla="*/ 1423759 w 1527322"/>
                <a:gd name="connsiteY569" fmla="*/ 435663 h 1435174"/>
                <a:gd name="connsiteX570" fmla="*/ 1422084 w 1527322"/>
                <a:gd name="connsiteY570" fmla="*/ 435184 h 1435174"/>
                <a:gd name="connsiteX571" fmla="*/ 1410216 w 1527322"/>
                <a:gd name="connsiteY571" fmla="*/ 428819 h 1435174"/>
                <a:gd name="connsiteX572" fmla="*/ 1411197 w 1527322"/>
                <a:gd name="connsiteY572" fmla="*/ 430758 h 1435174"/>
                <a:gd name="connsiteX573" fmla="*/ 1415839 w 1527322"/>
                <a:gd name="connsiteY573" fmla="*/ 455236 h 1435174"/>
                <a:gd name="connsiteX574" fmla="*/ 1405502 w 1527322"/>
                <a:gd name="connsiteY574" fmla="*/ 457653 h 1435174"/>
                <a:gd name="connsiteX575" fmla="*/ 1421366 w 1527322"/>
                <a:gd name="connsiteY575" fmla="*/ 474116 h 1435174"/>
                <a:gd name="connsiteX576" fmla="*/ 1420026 w 1527322"/>
                <a:gd name="connsiteY576" fmla="*/ 458132 h 1435174"/>
                <a:gd name="connsiteX577" fmla="*/ 1428258 w 1527322"/>
                <a:gd name="connsiteY577" fmla="*/ 454399 h 1435174"/>
                <a:gd name="connsiteX578" fmla="*/ 1426870 w 1527322"/>
                <a:gd name="connsiteY578" fmla="*/ 445186 h 1435174"/>
                <a:gd name="connsiteX579" fmla="*/ 1425937 w 1527322"/>
                <a:gd name="connsiteY579" fmla="*/ 443200 h 1435174"/>
                <a:gd name="connsiteX580" fmla="*/ 1428593 w 1527322"/>
                <a:gd name="connsiteY580" fmla="*/ 443200 h 1435174"/>
                <a:gd name="connsiteX581" fmla="*/ 1428521 w 1527322"/>
                <a:gd name="connsiteY581" fmla="*/ 439539 h 1435174"/>
                <a:gd name="connsiteX582" fmla="*/ 1431392 w 1527322"/>
                <a:gd name="connsiteY582" fmla="*/ 445593 h 1435174"/>
                <a:gd name="connsiteX583" fmla="*/ 1446635 w 1527322"/>
                <a:gd name="connsiteY583" fmla="*/ 470646 h 1435174"/>
                <a:gd name="connsiteX584" fmla="*/ 1462571 w 1527322"/>
                <a:gd name="connsiteY584" fmla="*/ 493354 h 1435174"/>
                <a:gd name="connsiteX585" fmla="*/ 1471448 w 1527322"/>
                <a:gd name="connsiteY585" fmla="*/ 514315 h 1435174"/>
                <a:gd name="connsiteX586" fmla="*/ 1486140 w 1527322"/>
                <a:gd name="connsiteY586" fmla="*/ 569016 h 1435174"/>
                <a:gd name="connsiteX587" fmla="*/ 1476665 w 1527322"/>
                <a:gd name="connsiteY587" fmla="*/ 573753 h 1435174"/>
                <a:gd name="connsiteX588" fmla="*/ 1458958 w 1527322"/>
                <a:gd name="connsiteY588" fmla="*/ 562268 h 1435174"/>
                <a:gd name="connsiteX589" fmla="*/ 1457259 w 1527322"/>
                <a:gd name="connsiteY589" fmla="*/ 546858 h 1435174"/>
                <a:gd name="connsiteX590" fmla="*/ 1455392 w 1527322"/>
                <a:gd name="connsiteY590" fmla="*/ 545063 h 1435174"/>
                <a:gd name="connsiteX591" fmla="*/ 1463504 w 1527322"/>
                <a:gd name="connsiteY591" fmla="*/ 544992 h 1435174"/>
                <a:gd name="connsiteX592" fmla="*/ 1454555 w 1527322"/>
                <a:gd name="connsiteY592" fmla="*/ 529271 h 1435174"/>
                <a:gd name="connsiteX593" fmla="*/ 1450296 w 1527322"/>
                <a:gd name="connsiteY593" fmla="*/ 532932 h 1435174"/>
                <a:gd name="connsiteX594" fmla="*/ 1436920 w 1527322"/>
                <a:gd name="connsiteY594" fmla="*/ 509841 h 1435174"/>
                <a:gd name="connsiteX595" fmla="*/ 1417203 w 1527322"/>
                <a:gd name="connsiteY595" fmla="*/ 494383 h 1435174"/>
                <a:gd name="connsiteX596" fmla="*/ 1415552 w 1527322"/>
                <a:gd name="connsiteY596" fmla="*/ 497278 h 1435174"/>
                <a:gd name="connsiteX597" fmla="*/ 1419883 w 1527322"/>
                <a:gd name="connsiteY597" fmla="*/ 516014 h 1435174"/>
                <a:gd name="connsiteX598" fmla="*/ 1424956 w 1527322"/>
                <a:gd name="connsiteY598" fmla="*/ 518742 h 1435174"/>
                <a:gd name="connsiteX599" fmla="*/ 1429023 w 1527322"/>
                <a:gd name="connsiteY599" fmla="*/ 526351 h 1435174"/>
                <a:gd name="connsiteX600" fmla="*/ 1436346 w 1527322"/>
                <a:gd name="connsiteY600" fmla="*/ 523839 h 1435174"/>
                <a:gd name="connsiteX601" fmla="*/ 1441634 w 1527322"/>
                <a:gd name="connsiteY601" fmla="*/ 535683 h 1435174"/>
                <a:gd name="connsiteX602" fmla="*/ 1444816 w 1527322"/>
                <a:gd name="connsiteY602" fmla="*/ 550519 h 1435174"/>
                <a:gd name="connsiteX603" fmla="*/ 1445406 w 1527322"/>
                <a:gd name="connsiteY603" fmla="*/ 552550 h 1435174"/>
                <a:gd name="connsiteX604" fmla="*/ 1445414 w 1527322"/>
                <a:gd name="connsiteY604" fmla="*/ 552577 h 1435174"/>
                <a:gd name="connsiteX605" fmla="*/ 1446659 w 1527322"/>
                <a:gd name="connsiteY605" fmla="*/ 552194 h 1435174"/>
                <a:gd name="connsiteX606" fmla="*/ 1455081 w 1527322"/>
                <a:gd name="connsiteY606" fmla="*/ 567819 h 1435174"/>
                <a:gd name="connsiteX607" fmla="*/ 1470156 w 1527322"/>
                <a:gd name="connsiteY607" fmla="*/ 591125 h 1435174"/>
                <a:gd name="connsiteX608" fmla="*/ 1474535 w 1527322"/>
                <a:gd name="connsiteY608" fmla="*/ 599189 h 1435174"/>
                <a:gd name="connsiteX609" fmla="*/ 1475349 w 1527322"/>
                <a:gd name="connsiteY609" fmla="*/ 596772 h 1435174"/>
                <a:gd name="connsiteX610" fmla="*/ 1477526 w 1527322"/>
                <a:gd name="connsiteY610" fmla="*/ 621108 h 1435174"/>
                <a:gd name="connsiteX611" fmla="*/ 1470132 w 1527322"/>
                <a:gd name="connsiteY611" fmla="*/ 639987 h 1435174"/>
                <a:gd name="connsiteX612" fmla="*/ 1462403 w 1527322"/>
                <a:gd name="connsiteY612" fmla="*/ 649846 h 1435174"/>
                <a:gd name="connsiteX613" fmla="*/ 1473075 w 1527322"/>
                <a:gd name="connsiteY613" fmla="*/ 661523 h 1435174"/>
                <a:gd name="connsiteX614" fmla="*/ 1471305 w 1527322"/>
                <a:gd name="connsiteY614" fmla="*/ 630990 h 1435174"/>
                <a:gd name="connsiteX615" fmla="*/ 1478268 w 1527322"/>
                <a:gd name="connsiteY615" fmla="*/ 625415 h 1435174"/>
                <a:gd name="connsiteX616" fmla="*/ 1485757 w 1527322"/>
                <a:gd name="connsiteY616" fmla="*/ 630918 h 1435174"/>
                <a:gd name="connsiteX617" fmla="*/ 1489347 w 1527322"/>
                <a:gd name="connsiteY617" fmla="*/ 646065 h 1435174"/>
                <a:gd name="connsiteX618" fmla="*/ 1489203 w 1527322"/>
                <a:gd name="connsiteY618" fmla="*/ 649487 h 1435174"/>
                <a:gd name="connsiteX619" fmla="*/ 1491261 w 1527322"/>
                <a:gd name="connsiteY619" fmla="*/ 650276 h 1435174"/>
                <a:gd name="connsiteX620" fmla="*/ 1491596 w 1527322"/>
                <a:gd name="connsiteY620" fmla="*/ 648075 h 1435174"/>
                <a:gd name="connsiteX621" fmla="*/ 1490663 w 1527322"/>
                <a:gd name="connsiteY621" fmla="*/ 645897 h 1435174"/>
                <a:gd name="connsiteX622" fmla="*/ 1488677 w 1527322"/>
                <a:gd name="connsiteY622" fmla="*/ 632689 h 1435174"/>
                <a:gd name="connsiteX623" fmla="*/ 1490639 w 1527322"/>
                <a:gd name="connsiteY623" fmla="*/ 636852 h 1435174"/>
                <a:gd name="connsiteX624" fmla="*/ 1510787 w 1527322"/>
                <a:gd name="connsiteY624" fmla="*/ 631445 h 1435174"/>
                <a:gd name="connsiteX625" fmla="*/ 1518085 w 1527322"/>
                <a:gd name="connsiteY625" fmla="*/ 656067 h 1435174"/>
                <a:gd name="connsiteX626" fmla="*/ 1516290 w 1527322"/>
                <a:gd name="connsiteY626" fmla="*/ 690883 h 1435174"/>
                <a:gd name="connsiteX627" fmla="*/ 1521770 w 1527322"/>
                <a:gd name="connsiteY627" fmla="*/ 695094 h 1435174"/>
                <a:gd name="connsiteX628" fmla="*/ 1521985 w 1527322"/>
                <a:gd name="connsiteY628" fmla="*/ 727445 h 1435174"/>
                <a:gd name="connsiteX629" fmla="*/ 1523277 w 1527322"/>
                <a:gd name="connsiteY629" fmla="*/ 727445 h 1435174"/>
                <a:gd name="connsiteX630" fmla="*/ 1523301 w 1527322"/>
                <a:gd name="connsiteY630" fmla="*/ 729766 h 1435174"/>
                <a:gd name="connsiteX631" fmla="*/ 1523471 w 1527322"/>
                <a:gd name="connsiteY631" fmla="*/ 729766 h 1435174"/>
                <a:gd name="connsiteX632" fmla="*/ 1524641 w 1527322"/>
                <a:gd name="connsiteY632" fmla="*/ 729766 h 1435174"/>
                <a:gd name="connsiteX633" fmla="*/ 1524426 w 1527322"/>
                <a:gd name="connsiteY633" fmla="*/ 730077 h 1435174"/>
                <a:gd name="connsiteX634" fmla="*/ 1527153 w 1527322"/>
                <a:gd name="connsiteY634" fmla="*/ 741611 h 1435174"/>
                <a:gd name="connsiteX635" fmla="*/ 1526531 w 1527322"/>
                <a:gd name="connsiteY635" fmla="*/ 746205 h 1435174"/>
                <a:gd name="connsiteX636" fmla="*/ 1513634 w 1527322"/>
                <a:gd name="connsiteY636" fmla="*/ 746205 h 1435174"/>
                <a:gd name="connsiteX637" fmla="*/ 1504972 w 1527322"/>
                <a:gd name="connsiteY637" fmla="*/ 834764 h 1435174"/>
                <a:gd name="connsiteX638" fmla="*/ 1477574 w 1527322"/>
                <a:gd name="connsiteY638" fmla="*/ 896164 h 1435174"/>
                <a:gd name="connsiteX639" fmla="*/ 1480445 w 1527322"/>
                <a:gd name="connsiteY639" fmla="*/ 912770 h 1435174"/>
                <a:gd name="connsiteX640" fmla="*/ 1475277 w 1527322"/>
                <a:gd name="connsiteY640" fmla="*/ 922988 h 1435174"/>
                <a:gd name="connsiteX641" fmla="*/ 1466687 w 1527322"/>
                <a:gd name="connsiteY641" fmla="*/ 930022 h 1435174"/>
                <a:gd name="connsiteX642" fmla="*/ 1466256 w 1527322"/>
                <a:gd name="connsiteY642" fmla="*/ 941364 h 1435174"/>
                <a:gd name="connsiteX643" fmla="*/ 1453335 w 1527322"/>
                <a:gd name="connsiteY643" fmla="*/ 975247 h 1435174"/>
                <a:gd name="connsiteX644" fmla="*/ 1441346 w 1527322"/>
                <a:gd name="connsiteY644" fmla="*/ 1002980 h 1435174"/>
                <a:gd name="connsiteX645" fmla="*/ 1433642 w 1527322"/>
                <a:gd name="connsiteY645" fmla="*/ 1028488 h 1435174"/>
                <a:gd name="connsiteX646" fmla="*/ 1425578 w 1527322"/>
                <a:gd name="connsiteY646" fmla="*/ 1037006 h 1435174"/>
                <a:gd name="connsiteX647" fmla="*/ 1410670 w 1527322"/>
                <a:gd name="connsiteY647" fmla="*/ 1078928 h 1435174"/>
                <a:gd name="connsiteX648" fmla="*/ 1404329 w 1527322"/>
                <a:gd name="connsiteY648" fmla="*/ 1090629 h 1435174"/>
                <a:gd name="connsiteX649" fmla="*/ 1379324 w 1527322"/>
                <a:gd name="connsiteY649" fmla="*/ 1127264 h 1435174"/>
                <a:gd name="connsiteX650" fmla="*/ 1368676 w 1527322"/>
                <a:gd name="connsiteY650" fmla="*/ 1138749 h 1435174"/>
                <a:gd name="connsiteX651" fmla="*/ 1351639 w 1527322"/>
                <a:gd name="connsiteY651" fmla="*/ 1156337 h 1435174"/>
                <a:gd name="connsiteX652" fmla="*/ 1343527 w 1527322"/>
                <a:gd name="connsiteY652" fmla="*/ 1169402 h 1435174"/>
                <a:gd name="connsiteX653" fmla="*/ 1293278 w 1527322"/>
                <a:gd name="connsiteY653" fmla="*/ 1215320 h 1435174"/>
                <a:gd name="connsiteX654" fmla="*/ 1254825 w 1527322"/>
                <a:gd name="connsiteY654" fmla="*/ 1250255 h 1435174"/>
                <a:gd name="connsiteX655" fmla="*/ 1232261 w 1527322"/>
                <a:gd name="connsiteY655" fmla="*/ 1267005 h 1435174"/>
                <a:gd name="connsiteX656" fmla="*/ 1215774 w 1527322"/>
                <a:gd name="connsiteY656" fmla="*/ 1270666 h 1435174"/>
                <a:gd name="connsiteX657" fmla="*/ 1184165 w 1527322"/>
                <a:gd name="connsiteY657" fmla="*/ 1303113 h 1435174"/>
                <a:gd name="connsiteX658" fmla="*/ 1174665 w 1527322"/>
                <a:gd name="connsiteY658" fmla="*/ 1297203 h 1435174"/>
                <a:gd name="connsiteX659" fmla="*/ 1145209 w 1527322"/>
                <a:gd name="connsiteY659" fmla="*/ 1313833 h 1435174"/>
                <a:gd name="connsiteX660" fmla="*/ 1144898 w 1527322"/>
                <a:gd name="connsiteY660" fmla="*/ 1317111 h 1435174"/>
                <a:gd name="connsiteX661" fmla="*/ 1150522 w 1527322"/>
                <a:gd name="connsiteY661" fmla="*/ 1318116 h 1435174"/>
                <a:gd name="connsiteX662" fmla="*/ 1141046 w 1527322"/>
                <a:gd name="connsiteY662" fmla="*/ 1327137 h 1435174"/>
                <a:gd name="connsiteX663" fmla="*/ 1139156 w 1527322"/>
                <a:gd name="connsiteY663" fmla="*/ 1326036 h 1435174"/>
                <a:gd name="connsiteX664" fmla="*/ 1139251 w 1527322"/>
                <a:gd name="connsiteY664" fmla="*/ 1328238 h 1435174"/>
                <a:gd name="connsiteX665" fmla="*/ 1110968 w 1527322"/>
                <a:gd name="connsiteY665" fmla="*/ 1347500 h 1435174"/>
                <a:gd name="connsiteX666" fmla="*/ 1107785 w 1527322"/>
                <a:gd name="connsiteY666" fmla="*/ 1337426 h 1435174"/>
                <a:gd name="connsiteX667" fmla="*/ 1091107 w 1527322"/>
                <a:gd name="connsiteY667" fmla="*/ 1341901 h 1435174"/>
                <a:gd name="connsiteX668" fmla="*/ 1062776 w 1527322"/>
                <a:gd name="connsiteY668" fmla="*/ 1365566 h 1435174"/>
                <a:gd name="connsiteX669" fmla="*/ 1038298 w 1527322"/>
                <a:gd name="connsiteY669" fmla="*/ 1362001 h 1435174"/>
                <a:gd name="connsiteX670" fmla="*/ 1010397 w 1527322"/>
                <a:gd name="connsiteY670" fmla="*/ 1376884 h 1435174"/>
                <a:gd name="connsiteX671" fmla="*/ 981875 w 1527322"/>
                <a:gd name="connsiteY671" fmla="*/ 1376836 h 1435174"/>
                <a:gd name="connsiteX672" fmla="*/ 970389 w 1527322"/>
                <a:gd name="connsiteY672" fmla="*/ 1381646 h 1435174"/>
                <a:gd name="connsiteX673" fmla="*/ 955075 w 1527322"/>
                <a:gd name="connsiteY673" fmla="*/ 1388633 h 1435174"/>
                <a:gd name="connsiteX674" fmla="*/ 958784 w 1527322"/>
                <a:gd name="connsiteY674" fmla="*/ 1386264 h 1435174"/>
                <a:gd name="connsiteX675" fmla="*/ 942728 w 1527322"/>
                <a:gd name="connsiteY675" fmla="*/ 1390404 h 1435174"/>
                <a:gd name="connsiteX676" fmla="*/ 925499 w 1527322"/>
                <a:gd name="connsiteY676" fmla="*/ 1399664 h 1435174"/>
                <a:gd name="connsiteX677" fmla="*/ 919876 w 1527322"/>
                <a:gd name="connsiteY677" fmla="*/ 1392916 h 1435174"/>
                <a:gd name="connsiteX678" fmla="*/ 922141 w 1527322"/>
                <a:gd name="connsiteY678" fmla="*/ 1389079 h 1435174"/>
                <a:gd name="connsiteX679" fmla="*/ 920706 w 1527322"/>
                <a:gd name="connsiteY679" fmla="*/ 1386482 h 1435174"/>
                <a:gd name="connsiteX680" fmla="*/ 921710 w 1527322"/>
                <a:gd name="connsiteY680" fmla="*/ 1385936 h 1435174"/>
                <a:gd name="connsiteX681" fmla="*/ 924566 w 1527322"/>
                <a:gd name="connsiteY681" fmla="*/ 1385307 h 1435174"/>
                <a:gd name="connsiteX682" fmla="*/ 926026 w 1527322"/>
                <a:gd name="connsiteY682" fmla="*/ 1387006 h 1435174"/>
                <a:gd name="connsiteX683" fmla="*/ 931314 w 1527322"/>
                <a:gd name="connsiteY683" fmla="*/ 1381646 h 1435174"/>
                <a:gd name="connsiteX684" fmla="*/ 932798 w 1527322"/>
                <a:gd name="connsiteY684" fmla="*/ 1380114 h 1435174"/>
                <a:gd name="connsiteX685" fmla="*/ 929998 w 1527322"/>
                <a:gd name="connsiteY685" fmla="*/ 1381430 h 1435174"/>
                <a:gd name="connsiteX686" fmla="*/ 921710 w 1527322"/>
                <a:gd name="connsiteY686" fmla="*/ 1385936 h 1435174"/>
                <a:gd name="connsiteX687" fmla="*/ 920546 w 1527322"/>
                <a:gd name="connsiteY687" fmla="*/ 1386192 h 1435174"/>
                <a:gd name="connsiteX688" fmla="*/ 920706 w 1527322"/>
                <a:gd name="connsiteY688" fmla="*/ 1386482 h 1435174"/>
                <a:gd name="connsiteX689" fmla="*/ 913068 w 1527322"/>
                <a:gd name="connsiteY689" fmla="*/ 1390634 h 1435174"/>
                <a:gd name="connsiteX690" fmla="*/ 889607 w 1527322"/>
                <a:gd name="connsiteY690" fmla="*/ 1399784 h 1435174"/>
                <a:gd name="connsiteX691" fmla="*/ 866205 w 1527322"/>
                <a:gd name="connsiteY691" fmla="*/ 1396553 h 1435174"/>
                <a:gd name="connsiteX692" fmla="*/ 861419 w 1527322"/>
                <a:gd name="connsiteY692" fmla="*/ 1390595 h 1435174"/>
                <a:gd name="connsiteX693" fmla="*/ 851298 w 1527322"/>
                <a:gd name="connsiteY693" fmla="*/ 1412585 h 1435174"/>
                <a:gd name="connsiteX694" fmla="*/ 850412 w 1527322"/>
                <a:gd name="connsiteY694" fmla="*/ 1414571 h 1435174"/>
                <a:gd name="connsiteX695" fmla="*/ 851681 w 1527322"/>
                <a:gd name="connsiteY695" fmla="*/ 1416414 h 1435174"/>
                <a:gd name="connsiteX696" fmla="*/ 849527 w 1527322"/>
                <a:gd name="connsiteY696" fmla="*/ 1416629 h 1435174"/>
                <a:gd name="connsiteX697" fmla="*/ 847278 w 1527322"/>
                <a:gd name="connsiteY697" fmla="*/ 1414236 h 1435174"/>
                <a:gd name="connsiteX698" fmla="*/ 845363 w 1527322"/>
                <a:gd name="connsiteY698" fmla="*/ 1417012 h 1435174"/>
                <a:gd name="connsiteX699" fmla="*/ 838951 w 1527322"/>
                <a:gd name="connsiteY699" fmla="*/ 1416246 h 1435174"/>
                <a:gd name="connsiteX700" fmla="*/ 830624 w 1527322"/>
                <a:gd name="connsiteY700" fmla="*/ 1416845 h 1435174"/>
                <a:gd name="connsiteX701" fmla="*/ 831246 w 1527322"/>
                <a:gd name="connsiteY701" fmla="*/ 1425937 h 1435174"/>
                <a:gd name="connsiteX702" fmla="*/ 810189 w 1527322"/>
                <a:gd name="connsiteY702" fmla="*/ 1434815 h 1435174"/>
                <a:gd name="connsiteX703" fmla="*/ 813658 w 1527322"/>
                <a:gd name="connsiteY703" fmla="*/ 1413901 h 1435174"/>
                <a:gd name="connsiteX704" fmla="*/ 790639 w 1527322"/>
                <a:gd name="connsiteY704" fmla="*/ 1415816 h 1435174"/>
                <a:gd name="connsiteX705" fmla="*/ 763696 w 1527322"/>
                <a:gd name="connsiteY705" fmla="*/ 1406388 h 1435174"/>
                <a:gd name="connsiteX706" fmla="*/ 734336 w 1527322"/>
                <a:gd name="connsiteY706" fmla="*/ 1410025 h 1435174"/>
                <a:gd name="connsiteX707" fmla="*/ 732709 w 1527322"/>
                <a:gd name="connsiteY707" fmla="*/ 1404689 h 1435174"/>
                <a:gd name="connsiteX708" fmla="*/ 755895 w 1527322"/>
                <a:gd name="connsiteY708" fmla="*/ 1395692 h 1435174"/>
                <a:gd name="connsiteX709" fmla="*/ 759844 w 1527322"/>
                <a:gd name="connsiteY709" fmla="*/ 1399808 h 1435174"/>
                <a:gd name="connsiteX710" fmla="*/ 765874 w 1527322"/>
                <a:gd name="connsiteY710" fmla="*/ 1401267 h 1435174"/>
                <a:gd name="connsiteX711" fmla="*/ 774224 w 1527322"/>
                <a:gd name="connsiteY711" fmla="*/ 1394974 h 1435174"/>
                <a:gd name="connsiteX712" fmla="*/ 776426 w 1527322"/>
                <a:gd name="connsiteY712" fmla="*/ 1392079 h 1435174"/>
                <a:gd name="connsiteX713" fmla="*/ 690021 w 1527322"/>
                <a:gd name="connsiteY713" fmla="*/ 1381957 h 1435174"/>
                <a:gd name="connsiteX714" fmla="*/ 708709 w 1527322"/>
                <a:gd name="connsiteY714" fmla="*/ 1395859 h 1435174"/>
                <a:gd name="connsiteX715" fmla="*/ 707393 w 1527322"/>
                <a:gd name="connsiteY715" fmla="*/ 1398085 h 1435174"/>
                <a:gd name="connsiteX716" fmla="*/ 710384 w 1527322"/>
                <a:gd name="connsiteY716" fmla="*/ 1399927 h 1435174"/>
                <a:gd name="connsiteX717" fmla="*/ 689781 w 1527322"/>
                <a:gd name="connsiteY717" fmla="*/ 1413016 h 1435174"/>
                <a:gd name="connsiteX718" fmla="*/ 675209 w 1527322"/>
                <a:gd name="connsiteY718" fmla="*/ 1410791 h 1435174"/>
                <a:gd name="connsiteX719" fmla="*/ 673199 w 1527322"/>
                <a:gd name="connsiteY719" fmla="*/ 1409810 h 1435174"/>
                <a:gd name="connsiteX720" fmla="*/ 671022 w 1527322"/>
                <a:gd name="connsiteY720" fmla="*/ 1410073 h 1435174"/>
                <a:gd name="connsiteX721" fmla="*/ 671027 w 1527322"/>
                <a:gd name="connsiteY721" fmla="*/ 1410044 h 1435174"/>
                <a:gd name="connsiteX722" fmla="*/ 671237 w 1527322"/>
                <a:gd name="connsiteY722" fmla="*/ 1408781 h 1435174"/>
                <a:gd name="connsiteX723" fmla="*/ 655492 w 1527322"/>
                <a:gd name="connsiteY723" fmla="*/ 1401937 h 1435174"/>
                <a:gd name="connsiteX724" fmla="*/ 646136 w 1527322"/>
                <a:gd name="connsiteY724" fmla="*/ 1405335 h 1435174"/>
                <a:gd name="connsiteX725" fmla="*/ 634674 w 1527322"/>
                <a:gd name="connsiteY725" fmla="*/ 1398874 h 1435174"/>
                <a:gd name="connsiteX726" fmla="*/ 632066 w 1527322"/>
                <a:gd name="connsiteY726" fmla="*/ 1400932 h 1435174"/>
                <a:gd name="connsiteX727" fmla="*/ 630104 w 1527322"/>
                <a:gd name="connsiteY727" fmla="*/ 1399760 h 1435174"/>
                <a:gd name="connsiteX728" fmla="*/ 627903 w 1527322"/>
                <a:gd name="connsiteY728" fmla="*/ 1399927 h 1435174"/>
                <a:gd name="connsiteX729" fmla="*/ 616010 w 1527322"/>
                <a:gd name="connsiteY729" fmla="*/ 1395644 h 1435174"/>
                <a:gd name="connsiteX730" fmla="*/ 627592 w 1527322"/>
                <a:gd name="connsiteY730" fmla="*/ 1401171 h 1435174"/>
                <a:gd name="connsiteX731" fmla="*/ 629482 w 1527322"/>
                <a:gd name="connsiteY731" fmla="*/ 1402320 h 1435174"/>
                <a:gd name="connsiteX732" fmla="*/ 631755 w 1527322"/>
                <a:gd name="connsiteY732" fmla="*/ 1402152 h 1435174"/>
                <a:gd name="connsiteX733" fmla="*/ 631444 w 1527322"/>
                <a:gd name="connsiteY733" fmla="*/ 1403469 h 1435174"/>
                <a:gd name="connsiteX734" fmla="*/ 643002 w 1527322"/>
                <a:gd name="connsiteY734" fmla="*/ 1409977 h 1435174"/>
                <a:gd name="connsiteX735" fmla="*/ 620987 w 1527322"/>
                <a:gd name="connsiteY735" fmla="*/ 1410240 h 1435174"/>
                <a:gd name="connsiteX736" fmla="*/ 625773 w 1527322"/>
                <a:gd name="connsiteY736" fmla="*/ 1418065 h 1435174"/>
                <a:gd name="connsiteX737" fmla="*/ 619767 w 1527322"/>
                <a:gd name="connsiteY737" fmla="*/ 1415313 h 1435174"/>
                <a:gd name="connsiteX738" fmla="*/ 595432 w 1527322"/>
                <a:gd name="connsiteY738" fmla="*/ 1417467 h 1435174"/>
                <a:gd name="connsiteX739" fmla="*/ 569422 w 1527322"/>
                <a:gd name="connsiteY739" fmla="*/ 1417227 h 1435174"/>
                <a:gd name="connsiteX740" fmla="*/ 542957 w 1527322"/>
                <a:gd name="connsiteY740" fmla="*/ 1387341 h 1435174"/>
                <a:gd name="connsiteX741" fmla="*/ 519483 w 1527322"/>
                <a:gd name="connsiteY741" fmla="*/ 1382244 h 1435174"/>
                <a:gd name="connsiteX742" fmla="*/ 520464 w 1527322"/>
                <a:gd name="connsiteY742" fmla="*/ 1379851 h 1435174"/>
                <a:gd name="connsiteX743" fmla="*/ 522235 w 1527322"/>
                <a:gd name="connsiteY743" fmla="*/ 1378487 h 1435174"/>
                <a:gd name="connsiteX744" fmla="*/ 515033 w 1527322"/>
                <a:gd name="connsiteY744" fmla="*/ 1376094 h 1435174"/>
                <a:gd name="connsiteX745" fmla="*/ 514506 w 1527322"/>
                <a:gd name="connsiteY745" fmla="*/ 1377339 h 1435174"/>
                <a:gd name="connsiteX746" fmla="*/ 493067 w 1527322"/>
                <a:gd name="connsiteY746" fmla="*/ 1377674 h 1435174"/>
                <a:gd name="connsiteX747" fmla="*/ 478255 w 1527322"/>
                <a:gd name="connsiteY747" fmla="*/ 1363389 h 1435174"/>
                <a:gd name="connsiteX748" fmla="*/ 475120 w 1527322"/>
                <a:gd name="connsiteY748" fmla="*/ 1364729 h 1435174"/>
                <a:gd name="connsiteX749" fmla="*/ 473661 w 1527322"/>
                <a:gd name="connsiteY749" fmla="*/ 1358148 h 1435174"/>
                <a:gd name="connsiteX750" fmla="*/ 437792 w 1527322"/>
                <a:gd name="connsiteY750" fmla="*/ 1338551 h 1435174"/>
                <a:gd name="connsiteX751" fmla="*/ 432815 w 1527322"/>
                <a:gd name="connsiteY751" fmla="*/ 1338575 h 1435174"/>
                <a:gd name="connsiteX752" fmla="*/ 432911 w 1527322"/>
                <a:gd name="connsiteY752" fmla="*/ 1336326 h 1435174"/>
                <a:gd name="connsiteX753" fmla="*/ 432088 w 1527322"/>
                <a:gd name="connsiteY753" fmla="*/ 1336039 h 1435174"/>
                <a:gd name="connsiteX754" fmla="*/ 429824 w 1527322"/>
                <a:gd name="connsiteY754" fmla="*/ 1335249 h 1435174"/>
                <a:gd name="connsiteX755" fmla="*/ 413074 w 1527322"/>
                <a:gd name="connsiteY755" fmla="*/ 1329434 h 1435174"/>
                <a:gd name="connsiteX756" fmla="*/ 388811 w 1527322"/>
                <a:gd name="connsiteY756" fmla="*/ 1322639 h 1435174"/>
                <a:gd name="connsiteX757" fmla="*/ 379551 w 1527322"/>
                <a:gd name="connsiteY757" fmla="*/ 1312972 h 1435174"/>
                <a:gd name="connsiteX758" fmla="*/ 379072 w 1527322"/>
                <a:gd name="connsiteY758" fmla="*/ 1306248 h 1435174"/>
                <a:gd name="connsiteX759" fmla="*/ 348300 w 1527322"/>
                <a:gd name="connsiteY759" fmla="*/ 1289235 h 1435174"/>
                <a:gd name="connsiteX760" fmla="*/ 318461 w 1527322"/>
                <a:gd name="connsiteY760" fmla="*/ 1263775 h 1435174"/>
                <a:gd name="connsiteX761" fmla="*/ 320448 w 1527322"/>
                <a:gd name="connsiteY761" fmla="*/ 1261574 h 1435174"/>
                <a:gd name="connsiteX762" fmla="*/ 300037 w 1527322"/>
                <a:gd name="connsiteY762" fmla="*/ 1244704 h 1435174"/>
                <a:gd name="connsiteX763" fmla="*/ 292882 w 1527322"/>
                <a:gd name="connsiteY763" fmla="*/ 1239105 h 1435174"/>
                <a:gd name="connsiteX764" fmla="*/ 291614 w 1527322"/>
                <a:gd name="connsiteY764" fmla="*/ 1235851 h 1435174"/>
                <a:gd name="connsiteX765" fmla="*/ 294533 w 1527322"/>
                <a:gd name="connsiteY765" fmla="*/ 1236066 h 1435174"/>
                <a:gd name="connsiteX766" fmla="*/ 301496 w 1527322"/>
                <a:gd name="connsiteY766" fmla="*/ 1241498 h 1435174"/>
                <a:gd name="connsiteX767" fmla="*/ 319251 w 1527322"/>
                <a:gd name="connsiteY767" fmla="*/ 1255783 h 1435174"/>
                <a:gd name="connsiteX768" fmla="*/ 324348 w 1527322"/>
                <a:gd name="connsiteY768" fmla="*/ 1260832 h 1435174"/>
                <a:gd name="connsiteX769" fmla="*/ 324396 w 1527322"/>
                <a:gd name="connsiteY769" fmla="*/ 1260377 h 1435174"/>
                <a:gd name="connsiteX770" fmla="*/ 344854 w 1527322"/>
                <a:gd name="connsiteY770" fmla="*/ 1270140 h 1435174"/>
                <a:gd name="connsiteX771" fmla="*/ 362179 w 1527322"/>
                <a:gd name="connsiteY771" fmla="*/ 1278778 h 1435174"/>
                <a:gd name="connsiteX772" fmla="*/ 389720 w 1527322"/>
                <a:gd name="connsiteY772" fmla="*/ 1291556 h 1435174"/>
                <a:gd name="connsiteX773" fmla="*/ 386514 w 1527322"/>
                <a:gd name="connsiteY773" fmla="*/ 1292441 h 1435174"/>
                <a:gd name="connsiteX774" fmla="*/ 410610 w 1527322"/>
                <a:gd name="connsiteY774" fmla="*/ 1298279 h 1435174"/>
                <a:gd name="connsiteX775" fmla="*/ 417190 w 1527322"/>
                <a:gd name="connsiteY775" fmla="*/ 1288636 h 1435174"/>
                <a:gd name="connsiteX776" fmla="*/ 412117 w 1527322"/>
                <a:gd name="connsiteY776" fmla="*/ 1285191 h 1435174"/>
                <a:gd name="connsiteX777" fmla="*/ 415323 w 1527322"/>
                <a:gd name="connsiteY777" fmla="*/ 1269972 h 1435174"/>
                <a:gd name="connsiteX778" fmla="*/ 388787 w 1527322"/>
                <a:gd name="connsiteY778" fmla="*/ 1261717 h 1435174"/>
                <a:gd name="connsiteX779" fmla="*/ 376751 w 1527322"/>
                <a:gd name="connsiteY779" fmla="*/ 1253892 h 1435174"/>
                <a:gd name="connsiteX780" fmla="*/ 380890 w 1527322"/>
                <a:gd name="connsiteY780" fmla="*/ 1245589 h 1435174"/>
                <a:gd name="connsiteX781" fmla="*/ 343419 w 1527322"/>
                <a:gd name="connsiteY781" fmla="*/ 1226925 h 1435174"/>
                <a:gd name="connsiteX782" fmla="*/ 346721 w 1527322"/>
                <a:gd name="connsiteY782" fmla="*/ 1226399 h 1435174"/>
                <a:gd name="connsiteX783" fmla="*/ 349377 w 1527322"/>
                <a:gd name="connsiteY783" fmla="*/ 1227930 h 1435174"/>
                <a:gd name="connsiteX784" fmla="*/ 344304 w 1527322"/>
                <a:gd name="connsiteY784" fmla="*/ 1221541 h 1435174"/>
                <a:gd name="connsiteX785" fmla="*/ 343706 w 1527322"/>
                <a:gd name="connsiteY785" fmla="*/ 1223623 h 1435174"/>
                <a:gd name="connsiteX786" fmla="*/ 338705 w 1527322"/>
                <a:gd name="connsiteY786" fmla="*/ 1226064 h 1435174"/>
                <a:gd name="connsiteX787" fmla="*/ 320615 w 1527322"/>
                <a:gd name="connsiteY787" fmla="*/ 1212209 h 1435174"/>
                <a:gd name="connsiteX788" fmla="*/ 330785 w 1527322"/>
                <a:gd name="connsiteY788" fmla="*/ 1207711 h 1435174"/>
                <a:gd name="connsiteX789" fmla="*/ 332555 w 1527322"/>
                <a:gd name="connsiteY789" fmla="*/ 1210343 h 1435174"/>
                <a:gd name="connsiteX790" fmla="*/ 330043 w 1527322"/>
                <a:gd name="connsiteY790" fmla="*/ 1204241 h 1435174"/>
                <a:gd name="connsiteX791" fmla="*/ 329397 w 1527322"/>
                <a:gd name="connsiteY791" fmla="*/ 1206347 h 1435174"/>
                <a:gd name="connsiteX792" fmla="*/ 325999 w 1527322"/>
                <a:gd name="connsiteY792" fmla="*/ 1201107 h 1435174"/>
                <a:gd name="connsiteX793" fmla="*/ 306689 w 1527322"/>
                <a:gd name="connsiteY793" fmla="*/ 1194167 h 1435174"/>
                <a:gd name="connsiteX794" fmla="*/ 302908 w 1527322"/>
                <a:gd name="connsiteY794" fmla="*/ 1203452 h 1435174"/>
                <a:gd name="connsiteX795" fmla="*/ 307191 w 1527322"/>
                <a:gd name="connsiteY795" fmla="*/ 1207902 h 1435174"/>
                <a:gd name="connsiteX796" fmla="*/ 291159 w 1527322"/>
                <a:gd name="connsiteY796" fmla="*/ 1211683 h 1435174"/>
                <a:gd name="connsiteX797" fmla="*/ 289795 w 1527322"/>
                <a:gd name="connsiteY797" fmla="*/ 1204600 h 1435174"/>
                <a:gd name="connsiteX798" fmla="*/ 286517 w 1527322"/>
                <a:gd name="connsiteY798" fmla="*/ 1205797 h 1435174"/>
                <a:gd name="connsiteX799" fmla="*/ 288695 w 1527322"/>
                <a:gd name="connsiteY799" fmla="*/ 1205270 h 1435174"/>
                <a:gd name="connsiteX800" fmla="*/ 286350 w 1527322"/>
                <a:gd name="connsiteY800" fmla="*/ 1210415 h 1435174"/>
                <a:gd name="connsiteX801" fmla="*/ 259382 w 1527322"/>
                <a:gd name="connsiteY801" fmla="*/ 1185673 h 1435174"/>
                <a:gd name="connsiteX802" fmla="*/ 235215 w 1527322"/>
                <a:gd name="connsiteY802" fmla="*/ 1163707 h 1435174"/>
                <a:gd name="connsiteX803" fmla="*/ 218154 w 1527322"/>
                <a:gd name="connsiteY803" fmla="*/ 1149254 h 1435174"/>
                <a:gd name="connsiteX804" fmla="*/ 217580 w 1527322"/>
                <a:gd name="connsiteY804" fmla="*/ 1141764 h 1435174"/>
                <a:gd name="connsiteX805" fmla="*/ 198700 w 1527322"/>
                <a:gd name="connsiteY805" fmla="*/ 1122909 h 1435174"/>
                <a:gd name="connsiteX806" fmla="*/ 219279 w 1527322"/>
                <a:gd name="connsiteY806" fmla="*/ 1132719 h 1435174"/>
                <a:gd name="connsiteX807" fmla="*/ 211765 w 1527322"/>
                <a:gd name="connsiteY807" fmla="*/ 1112093 h 1435174"/>
                <a:gd name="connsiteX808" fmla="*/ 179534 w 1527322"/>
                <a:gd name="connsiteY808" fmla="*/ 1088691 h 1435174"/>
                <a:gd name="connsiteX809" fmla="*/ 169627 w 1527322"/>
                <a:gd name="connsiteY809" fmla="*/ 1084288 h 1435174"/>
                <a:gd name="connsiteX810" fmla="*/ 165942 w 1527322"/>
                <a:gd name="connsiteY810" fmla="*/ 1101565 h 1435174"/>
                <a:gd name="connsiteX811" fmla="*/ 151872 w 1527322"/>
                <a:gd name="connsiteY811" fmla="*/ 1078665 h 1435174"/>
                <a:gd name="connsiteX812" fmla="*/ 164076 w 1527322"/>
                <a:gd name="connsiteY812" fmla="*/ 1082231 h 1435174"/>
                <a:gd name="connsiteX813" fmla="*/ 157974 w 1527322"/>
                <a:gd name="connsiteY813" fmla="*/ 1067945 h 1435174"/>
                <a:gd name="connsiteX814" fmla="*/ 173719 w 1527322"/>
                <a:gd name="connsiteY814" fmla="*/ 1067180 h 1435174"/>
                <a:gd name="connsiteX815" fmla="*/ 190158 w 1527322"/>
                <a:gd name="connsiteY815" fmla="*/ 1070482 h 1435174"/>
                <a:gd name="connsiteX816" fmla="*/ 200734 w 1527322"/>
                <a:gd name="connsiteY816" fmla="*/ 1060025 h 1435174"/>
                <a:gd name="connsiteX817" fmla="*/ 203414 w 1527322"/>
                <a:gd name="connsiteY817" fmla="*/ 1070410 h 1435174"/>
                <a:gd name="connsiteX818" fmla="*/ 217556 w 1527322"/>
                <a:gd name="connsiteY818" fmla="*/ 1074239 h 1435174"/>
                <a:gd name="connsiteX819" fmla="*/ 204658 w 1527322"/>
                <a:gd name="connsiteY819" fmla="*/ 1050932 h 1435174"/>
                <a:gd name="connsiteX820" fmla="*/ 193723 w 1527322"/>
                <a:gd name="connsiteY820" fmla="*/ 1049616 h 1435174"/>
                <a:gd name="connsiteX821" fmla="*/ 186281 w 1527322"/>
                <a:gd name="connsiteY821" fmla="*/ 1034709 h 1435174"/>
                <a:gd name="connsiteX822" fmla="*/ 152710 w 1527322"/>
                <a:gd name="connsiteY822" fmla="*/ 1026932 h 1435174"/>
                <a:gd name="connsiteX823" fmla="*/ 150341 w 1527322"/>
                <a:gd name="connsiteY823" fmla="*/ 1027985 h 1435174"/>
                <a:gd name="connsiteX824" fmla="*/ 147517 w 1527322"/>
                <a:gd name="connsiteY824" fmla="*/ 1043730 h 1435174"/>
                <a:gd name="connsiteX825" fmla="*/ 137683 w 1527322"/>
                <a:gd name="connsiteY825" fmla="*/ 1040906 h 1435174"/>
                <a:gd name="connsiteX826" fmla="*/ 131940 w 1527322"/>
                <a:gd name="connsiteY826" fmla="*/ 1031287 h 1435174"/>
                <a:gd name="connsiteX827" fmla="*/ 136104 w 1527322"/>
                <a:gd name="connsiteY827" fmla="*/ 1024587 h 1435174"/>
                <a:gd name="connsiteX828" fmla="*/ 118014 w 1527322"/>
                <a:gd name="connsiteY828" fmla="*/ 1007885 h 1435174"/>
                <a:gd name="connsiteX829" fmla="*/ 111577 w 1527322"/>
                <a:gd name="connsiteY829" fmla="*/ 998362 h 1435174"/>
                <a:gd name="connsiteX830" fmla="*/ 114329 w 1527322"/>
                <a:gd name="connsiteY830" fmla="*/ 983072 h 1435174"/>
                <a:gd name="connsiteX831" fmla="*/ 104757 w 1527322"/>
                <a:gd name="connsiteY831" fmla="*/ 962709 h 1435174"/>
                <a:gd name="connsiteX832" fmla="*/ 89204 w 1527322"/>
                <a:gd name="connsiteY832" fmla="*/ 911310 h 1435174"/>
                <a:gd name="connsiteX833" fmla="*/ 93750 w 1527322"/>
                <a:gd name="connsiteY833" fmla="*/ 908032 h 1435174"/>
                <a:gd name="connsiteX834" fmla="*/ 118899 w 1527322"/>
                <a:gd name="connsiteY834" fmla="*/ 937823 h 1435174"/>
                <a:gd name="connsiteX835" fmla="*/ 122728 w 1527322"/>
                <a:gd name="connsiteY835" fmla="*/ 932224 h 1435174"/>
                <a:gd name="connsiteX836" fmla="*/ 117392 w 1527322"/>
                <a:gd name="connsiteY836" fmla="*/ 922389 h 1435174"/>
                <a:gd name="connsiteX837" fmla="*/ 136486 w 1527322"/>
                <a:gd name="connsiteY837" fmla="*/ 928347 h 1435174"/>
                <a:gd name="connsiteX838" fmla="*/ 134859 w 1527322"/>
                <a:gd name="connsiteY838" fmla="*/ 907003 h 1435174"/>
                <a:gd name="connsiteX839" fmla="*/ 141176 w 1527322"/>
                <a:gd name="connsiteY839" fmla="*/ 905424 h 1435174"/>
                <a:gd name="connsiteX840" fmla="*/ 159290 w 1527322"/>
                <a:gd name="connsiteY840" fmla="*/ 913536 h 1435174"/>
                <a:gd name="connsiteX841" fmla="*/ 156012 w 1527322"/>
                <a:gd name="connsiteY841" fmla="*/ 906022 h 1435174"/>
                <a:gd name="connsiteX842" fmla="*/ 161300 w 1527322"/>
                <a:gd name="connsiteY842" fmla="*/ 900495 h 1435174"/>
                <a:gd name="connsiteX843" fmla="*/ 161181 w 1527322"/>
                <a:gd name="connsiteY843" fmla="*/ 894297 h 1435174"/>
                <a:gd name="connsiteX844" fmla="*/ 134859 w 1527322"/>
                <a:gd name="connsiteY844" fmla="*/ 877117 h 1435174"/>
                <a:gd name="connsiteX845" fmla="*/ 138329 w 1527322"/>
                <a:gd name="connsiteY845" fmla="*/ 893364 h 1435174"/>
                <a:gd name="connsiteX846" fmla="*/ 122967 w 1527322"/>
                <a:gd name="connsiteY846" fmla="*/ 883841 h 1435174"/>
                <a:gd name="connsiteX847" fmla="*/ 122153 w 1527322"/>
                <a:gd name="connsiteY847" fmla="*/ 873264 h 1435174"/>
                <a:gd name="connsiteX848" fmla="*/ 96789 w 1527322"/>
                <a:gd name="connsiteY848" fmla="*/ 846991 h 1435174"/>
                <a:gd name="connsiteX849" fmla="*/ 97723 w 1527322"/>
                <a:gd name="connsiteY849" fmla="*/ 844598 h 1435174"/>
                <a:gd name="connsiteX850" fmla="*/ 99517 w 1527322"/>
                <a:gd name="connsiteY850" fmla="*/ 843306 h 1435174"/>
                <a:gd name="connsiteX851" fmla="*/ 101336 w 1527322"/>
                <a:gd name="connsiteY851" fmla="*/ 842014 h 1435174"/>
                <a:gd name="connsiteX852" fmla="*/ 108012 w 1527322"/>
                <a:gd name="connsiteY852" fmla="*/ 843139 h 1435174"/>
                <a:gd name="connsiteX853" fmla="*/ 102078 w 1527322"/>
                <a:gd name="connsiteY853" fmla="*/ 815789 h 1435174"/>
                <a:gd name="connsiteX854" fmla="*/ 99637 w 1527322"/>
                <a:gd name="connsiteY854" fmla="*/ 803083 h 1435174"/>
                <a:gd name="connsiteX855" fmla="*/ 92650 w 1527322"/>
                <a:gd name="connsiteY855" fmla="*/ 797196 h 1435174"/>
                <a:gd name="connsiteX856" fmla="*/ 91956 w 1527322"/>
                <a:gd name="connsiteY856" fmla="*/ 791844 h 1435174"/>
                <a:gd name="connsiteX857" fmla="*/ 88187 w 1527322"/>
                <a:gd name="connsiteY857" fmla="*/ 807743 h 1435174"/>
                <a:gd name="connsiteX858" fmla="*/ 85065 w 1527322"/>
                <a:gd name="connsiteY858" fmla="*/ 826126 h 1435174"/>
                <a:gd name="connsiteX859" fmla="*/ 88104 w 1527322"/>
                <a:gd name="connsiteY859" fmla="*/ 830170 h 1435174"/>
                <a:gd name="connsiteX860" fmla="*/ 86562 w 1527322"/>
                <a:gd name="connsiteY860" fmla="*/ 832921 h 1435174"/>
                <a:gd name="connsiteX861" fmla="*/ 86548 w 1527322"/>
                <a:gd name="connsiteY861" fmla="*/ 832946 h 1435174"/>
                <a:gd name="connsiteX862" fmla="*/ 87673 w 1527322"/>
                <a:gd name="connsiteY862" fmla="*/ 836894 h 1435174"/>
                <a:gd name="connsiteX863" fmla="*/ 82528 w 1527322"/>
                <a:gd name="connsiteY863" fmla="*/ 837564 h 1435174"/>
                <a:gd name="connsiteX864" fmla="*/ 68076 w 1527322"/>
                <a:gd name="connsiteY864" fmla="*/ 825719 h 1435174"/>
                <a:gd name="connsiteX865" fmla="*/ 64654 w 1527322"/>
                <a:gd name="connsiteY865" fmla="*/ 803370 h 1435174"/>
                <a:gd name="connsiteX866" fmla="*/ 72263 w 1527322"/>
                <a:gd name="connsiteY866" fmla="*/ 780423 h 1435174"/>
                <a:gd name="connsiteX867" fmla="*/ 77342 w 1527322"/>
                <a:gd name="connsiteY867" fmla="*/ 782080 h 1435174"/>
                <a:gd name="connsiteX868" fmla="*/ 72622 w 1527322"/>
                <a:gd name="connsiteY868" fmla="*/ 749435 h 1435174"/>
                <a:gd name="connsiteX869" fmla="*/ 76522 w 1527322"/>
                <a:gd name="connsiteY869" fmla="*/ 747210 h 1435174"/>
                <a:gd name="connsiteX870" fmla="*/ 76522 w 1527322"/>
                <a:gd name="connsiteY870" fmla="*/ 749411 h 1435174"/>
                <a:gd name="connsiteX871" fmla="*/ 77790 w 1527322"/>
                <a:gd name="connsiteY871" fmla="*/ 749387 h 1435174"/>
                <a:gd name="connsiteX872" fmla="*/ 82983 w 1527322"/>
                <a:gd name="connsiteY872" fmla="*/ 749387 h 1435174"/>
                <a:gd name="connsiteX873" fmla="*/ 82384 w 1527322"/>
                <a:gd name="connsiteY873" fmla="*/ 752713 h 1435174"/>
                <a:gd name="connsiteX874" fmla="*/ 84514 w 1527322"/>
                <a:gd name="connsiteY874" fmla="*/ 752694 h 1435174"/>
                <a:gd name="connsiteX875" fmla="*/ 85017 w 1527322"/>
                <a:gd name="connsiteY875" fmla="*/ 757119 h 1435174"/>
                <a:gd name="connsiteX876" fmla="*/ 83150 w 1527322"/>
                <a:gd name="connsiteY876" fmla="*/ 760347 h 1435174"/>
                <a:gd name="connsiteX877" fmla="*/ 87386 w 1527322"/>
                <a:gd name="connsiteY877" fmla="*/ 773411 h 1435174"/>
                <a:gd name="connsiteX878" fmla="*/ 82875 w 1527322"/>
                <a:gd name="connsiteY878" fmla="*/ 776546 h 1435174"/>
                <a:gd name="connsiteX879" fmla="*/ 77834 w 1527322"/>
                <a:gd name="connsiteY879" fmla="*/ 782241 h 1435174"/>
                <a:gd name="connsiteX880" fmla="*/ 80458 w 1527322"/>
                <a:gd name="connsiteY880" fmla="*/ 783097 h 1435174"/>
                <a:gd name="connsiteX881" fmla="*/ 81691 w 1527322"/>
                <a:gd name="connsiteY881" fmla="*/ 786525 h 1435174"/>
                <a:gd name="connsiteX882" fmla="*/ 91732 w 1527322"/>
                <a:gd name="connsiteY882" fmla="*/ 790120 h 1435174"/>
                <a:gd name="connsiteX883" fmla="*/ 91127 w 1527322"/>
                <a:gd name="connsiteY883" fmla="*/ 785453 h 1435174"/>
                <a:gd name="connsiteX884" fmla="*/ 88797 w 1527322"/>
                <a:gd name="connsiteY884" fmla="*/ 775541 h 1435174"/>
                <a:gd name="connsiteX885" fmla="*/ 85782 w 1527322"/>
                <a:gd name="connsiteY885" fmla="*/ 752690 h 1435174"/>
                <a:gd name="connsiteX886" fmla="*/ 84926 w 1527322"/>
                <a:gd name="connsiteY886" fmla="*/ 752690 h 1435174"/>
                <a:gd name="connsiteX887" fmla="*/ 87577 w 1527322"/>
                <a:gd name="connsiteY887" fmla="*/ 752666 h 1435174"/>
                <a:gd name="connsiteX888" fmla="*/ 86883 w 1527322"/>
                <a:gd name="connsiteY888" fmla="*/ 749364 h 1435174"/>
                <a:gd name="connsiteX889" fmla="*/ 97316 w 1527322"/>
                <a:gd name="connsiteY889" fmla="*/ 738596 h 1435174"/>
                <a:gd name="connsiteX890" fmla="*/ 97938 w 1527322"/>
                <a:gd name="connsiteY890" fmla="*/ 741850 h 1435174"/>
                <a:gd name="connsiteX891" fmla="*/ 99900 w 1527322"/>
                <a:gd name="connsiteY891" fmla="*/ 740749 h 1435174"/>
                <a:gd name="connsiteX892" fmla="*/ 105045 w 1527322"/>
                <a:gd name="connsiteY892" fmla="*/ 742879 h 1435174"/>
                <a:gd name="connsiteX893" fmla="*/ 105260 w 1527322"/>
                <a:gd name="connsiteY893" fmla="*/ 728043 h 1435174"/>
                <a:gd name="connsiteX894" fmla="*/ 120885 w 1527322"/>
                <a:gd name="connsiteY894" fmla="*/ 726321 h 1435174"/>
                <a:gd name="connsiteX895" fmla="*/ 116004 w 1527322"/>
                <a:gd name="connsiteY895" fmla="*/ 717874 h 1435174"/>
                <a:gd name="connsiteX896" fmla="*/ 116770 w 1527322"/>
                <a:gd name="connsiteY896" fmla="*/ 715720 h 1435174"/>
                <a:gd name="connsiteX897" fmla="*/ 116751 w 1527322"/>
                <a:gd name="connsiteY897" fmla="*/ 715652 h 1435174"/>
                <a:gd name="connsiteX898" fmla="*/ 116195 w 1527322"/>
                <a:gd name="connsiteY898" fmla="*/ 713638 h 1435174"/>
                <a:gd name="connsiteX899" fmla="*/ 116650 w 1527322"/>
                <a:gd name="connsiteY899" fmla="*/ 705240 h 1435174"/>
                <a:gd name="connsiteX900" fmla="*/ 108682 w 1527322"/>
                <a:gd name="connsiteY900" fmla="*/ 708972 h 1435174"/>
                <a:gd name="connsiteX901" fmla="*/ 107599 w 1527322"/>
                <a:gd name="connsiteY901" fmla="*/ 708036 h 1435174"/>
                <a:gd name="connsiteX902" fmla="*/ 107437 w 1527322"/>
                <a:gd name="connsiteY902" fmla="*/ 707896 h 1435174"/>
                <a:gd name="connsiteX903" fmla="*/ 106050 w 1527322"/>
                <a:gd name="connsiteY903" fmla="*/ 708829 h 1435174"/>
                <a:gd name="connsiteX904" fmla="*/ 98177 w 1527322"/>
                <a:gd name="connsiteY904" fmla="*/ 710624 h 1435174"/>
                <a:gd name="connsiteX905" fmla="*/ 77575 w 1527322"/>
                <a:gd name="connsiteY905" fmla="*/ 651497 h 1435174"/>
                <a:gd name="connsiteX906" fmla="*/ 82743 w 1527322"/>
                <a:gd name="connsiteY906" fmla="*/ 604717 h 1435174"/>
                <a:gd name="connsiteX907" fmla="*/ 84466 w 1527322"/>
                <a:gd name="connsiteY907" fmla="*/ 606152 h 1435174"/>
                <a:gd name="connsiteX908" fmla="*/ 84466 w 1527322"/>
                <a:gd name="connsiteY908" fmla="*/ 605666 h 1435174"/>
                <a:gd name="connsiteX909" fmla="*/ 84466 w 1527322"/>
                <a:gd name="connsiteY909" fmla="*/ 602707 h 1435174"/>
                <a:gd name="connsiteX910" fmla="*/ 89276 w 1527322"/>
                <a:gd name="connsiteY910" fmla="*/ 580860 h 1435174"/>
                <a:gd name="connsiteX911" fmla="*/ 80949 w 1527322"/>
                <a:gd name="connsiteY911" fmla="*/ 555472 h 1435174"/>
                <a:gd name="connsiteX912" fmla="*/ 81547 w 1527322"/>
                <a:gd name="connsiteY912" fmla="*/ 548485 h 1435174"/>
                <a:gd name="connsiteX913" fmla="*/ 75948 w 1527322"/>
                <a:gd name="connsiteY913" fmla="*/ 549299 h 1435174"/>
                <a:gd name="connsiteX914" fmla="*/ 75350 w 1527322"/>
                <a:gd name="connsiteY914" fmla="*/ 551500 h 1435174"/>
                <a:gd name="connsiteX915" fmla="*/ 75062 w 1527322"/>
                <a:gd name="connsiteY915" fmla="*/ 550184 h 1435174"/>
                <a:gd name="connsiteX916" fmla="*/ 74704 w 1527322"/>
                <a:gd name="connsiteY916" fmla="*/ 548940 h 1435174"/>
                <a:gd name="connsiteX917" fmla="*/ 73005 w 1527322"/>
                <a:gd name="connsiteY917" fmla="*/ 531496 h 1435174"/>
                <a:gd name="connsiteX918" fmla="*/ 81523 w 1527322"/>
                <a:gd name="connsiteY918" fmla="*/ 517187 h 1435174"/>
                <a:gd name="connsiteX919" fmla="*/ 84753 w 1527322"/>
                <a:gd name="connsiteY919" fmla="*/ 515751 h 1435174"/>
                <a:gd name="connsiteX920" fmla="*/ 86859 w 1527322"/>
                <a:gd name="connsiteY920" fmla="*/ 526184 h 1435174"/>
                <a:gd name="connsiteX921" fmla="*/ 95019 w 1527322"/>
                <a:gd name="connsiteY921" fmla="*/ 509578 h 1435174"/>
                <a:gd name="connsiteX922" fmla="*/ 107701 w 1527322"/>
                <a:gd name="connsiteY922" fmla="*/ 497183 h 1435174"/>
                <a:gd name="connsiteX923" fmla="*/ 113611 w 1527322"/>
                <a:gd name="connsiteY923" fmla="*/ 527620 h 1435174"/>
                <a:gd name="connsiteX924" fmla="*/ 118684 w 1527322"/>
                <a:gd name="connsiteY924" fmla="*/ 524605 h 1435174"/>
                <a:gd name="connsiteX925" fmla="*/ 117870 w 1527322"/>
                <a:gd name="connsiteY925" fmla="*/ 515009 h 1435174"/>
                <a:gd name="connsiteX926" fmla="*/ 130265 w 1527322"/>
                <a:gd name="connsiteY926" fmla="*/ 496106 h 1435174"/>
                <a:gd name="connsiteX927" fmla="*/ 116435 w 1527322"/>
                <a:gd name="connsiteY927" fmla="*/ 549179 h 1435174"/>
                <a:gd name="connsiteX928" fmla="*/ 129475 w 1527322"/>
                <a:gd name="connsiteY928" fmla="*/ 550806 h 1435174"/>
                <a:gd name="connsiteX929" fmla="*/ 130792 w 1527322"/>
                <a:gd name="connsiteY929" fmla="*/ 542144 h 1435174"/>
                <a:gd name="connsiteX930" fmla="*/ 133232 w 1527322"/>
                <a:gd name="connsiteY930" fmla="*/ 542910 h 1435174"/>
                <a:gd name="connsiteX931" fmla="*/ 132706 w 1527322"/>
                <a:gd name="connsiteY931" fmla="*/ 546858 h 1435174"/>
                <a:gd name="connsiteX932" fmla="*/ 134453 w 1527322"/>
                <a:gd name="connsiteY932" fmla="*/ 543293 h 1435174"/>
                <a:gd name="connsiteX933" fmla="*/ 144957 w 1527322"/>
                <a:gd name="connsiteY933" fmla="*/ 544441 h 1435174"/>
                <a:gd name="connsiteX934" fmla="*/ 142516 w 1527322"/>
                <a:gd name="connsiteY934" fmla="*/ 548030 h 1435174"/>
                <a:gd name="connsiteX935" fmla="*/ 140937 w 1527322"/>
                <a:gd name="connsiteY935" fmla="*/ 550854 h 1435174"/>
                <a:gd name="connsiteX936" fmla="*/ 144957 w 1527322"/>
                <a:gd name="connsiteY936" fmla="*/ 548796 h 1435174"/>
                <a:gd name="connsiteX937" fmla="*/ 143713 w 1527322"/>
                <a:gd name="connsiteY937" fmla="*/ 548413 h 1435174"/>
                <a:gd name="connsiteX938" fmla="*/ 153045 w 1527322"/>
                <a:gd name="connsiteY938" fmla="*/ 549059 h 1435174"/>
                <a:gd name="connsiteX939" fmla="*/ 153954 w 1527322"/>
                <a:gd name="connsiteY939" fmla="*/ 550471 h 1435174"/>
                <a:gd name="connsiteX940" fmla="*/ 156467 w 1527322"/>
                <a:gd name="connsiteY940" fmla="*/ 544728 h 1435174"/>
                <a:gd name="connsiteX941" fmla="*/ 154265 w 1527322"/>
                <a:gd name="connsiteY941" fmla="*/ 545159 h 1435174"/>
                <a:gd name="connsiteX942" fmla="*/ 146010 w 1527322"/>
                <a:gd name="connsiteY942" fmla="*/ 524748 h 1435174"/>
                <a:gd name="connsiteX943" fmla="*/ 150269 w 1527322"/>
                <a:gd name="connsiteY943" fmla="*/ 512808 h 1435174"/>
                <a:gd name="connsiteX944" fmla="*/ 150078 w 1527322"/>
                <a:gd name="connsiteY944" fmla="*/ 511564 h 1435174"/>
                <a:gd name="connsiteX945" fmla="*/ 150040 w 1527322"/>
                <a:gd name="connsiteY945" fmla="*/ 511392 h 1435174"/>
                <a:gd name="connsiteX946" fmla="*/ 149815 w 1527322"/>
                <a:gd name="connsiteY946" fmla="*/ 510367 h 1435174"/>
                <a:gd name="connsiteX947" fmla="*/ 152495 w 1527322"/>
                <a:gd name="connsiteY947" fmla="*/ 506826 h 1435174"/>
                <a:gd name="connsiteX948" fmla="*/ 144718 w 1527322"/>
                <a:gd name="connsiteY948" fmla="*/ 494646 h 1435174"/>
                <a:gd name="connsiteX949" fmla="*/ 148714 w 1527322"/>
                <a:gd name="connsiteY949" fmla="*/ 484668 h 1435174"/>
                <a:gd name="connsiteX950" fmla="*/ 162042 w 1527322"/>
                <a:gd name="connsiteY950" fmla="*/ 503763 h 1435174"/>
                <a:gd name="connsiteX951" fmla="*/ 174437 w 1527322"/>
                <a:gd name="connsiteY951" fmla="*/ 504122 h 1435174"/>
                <a:gd name="connsiteX952" fmla="*/ 171206 w 1527322"/>
                <a:gd name="connsiteY952" fmla="*/ 516062 h 1435174"/>
                <a:gd name="connsiteX953" fmla="*/ 180682 w 1527322"/>
                <a:gd name="connsiteY953" fmla="*/ 523959 h 1435174"/>
                <a:gd name="connsiteX954" fmla="*/ 192287 w 1527322"/>
                <a:gd name="connsiteY954" fmla="*/ 504720 h 1435174"/>
                <a:gd name="connsiteX955" fmla="*/ 187430 w 1527322"/>
                <a:gd name="connsiteY955" fmla="*/ 482921 h 1435174"/>
                <a:gd name="connsiteX956" fmla="*/ 178146 w 1527322"/>
                <a:gd name="connsiteY956" fmla="*/ 471962 h 1435174"/>
                <a:gd name="connsiteX957" fmla="*/ 177236 w 1527322"/>
                <a:gd name="connsiteY957" fmla="*/ 464616 h 1435174"/>
                <a:gd name="connsiteX958" fmla="*/ 180562 w 1527322"/>
                <a:gd name="connsiteY958" fmla="*/ 454614 h 1435174"/>
                <a:gd name="connsiteX959" fmla="*/ 179151 w 1527322"/>
                <a:gd name="connsiteY959" fmla="*/ 451599 h 1435174"/>
                <a:gd name="connsiteX960" fmla="*/ 173791 w 1527322"/>
                <a:gd name="connsiteY960" fmla="*/ 453753 h 1435174"/>
                <a:gd name="connsiteX961" fmla="*/ 173791 w 1527322"/>
                <a:gd name="connsiteY961" fmla="*/ 450235 h 1435174"/>
                <a:gd name="connsiteX962" fmla="*/ 173667 w 1527322"/>
                <a:gd name="connsiteY962" fmla="*/ 450228 h 1435174"/>
                <a:gd name="connsiteX963" fmla="*/ 171183 w 1527322"/>
                <a:gd name="connsiteY963" fmla="*/ 450092 h 1435174"/>
                <a:gd name="connsiteX964" fmla="*/ 180347 w 1527322"/>
                <a:gd name="connsiteY964" fmla="*/ 440425 h 1435174"/>
                <a:gd name="connsiteX965" fmla="*/ 197839 w 1527322"/>
                <a:gd name="connsiteY965" fmla="*/ 418626 h 1435174"/>
                <a:gd name="connsiteX966" fmla="*/ 210616 w 1527322"/>
                <a:gd name="connsiteY966" fmla="*/ 394291 h 1435174"/>
                <a:gd name="connsiteX967" fmla="*/ 208367 w 1527322"/>
                <a:gd name="connsiteY967" fmla="*/ 390510 h 1435174"/>
                <a:gd name="connsiteX968" fmla="*/ 199538 w 1527322"/>
                <a:gd name="connsiteY968" fmla="*/ 392544 h 1435174"/>
                <a:gd name="connsiteX969" fmla="*/ 196642 w 1527322"/>
                <a:gd name="connsiteY969" fmla="*/ 367778 h 1435174"/>
                <a:gd name="connsiteX970" fmla="*/ 199131 w 1527322"/>
                <a:gd name="connsiteY970" fmla="*/ 361533 h 1435174"/>
                <a:gd name="connsiteX971" fmla="*/ 200208 w 1527322"/>
                <a:gd name="connsiteY971" fmla="*/ 362251 h 1435174"/>
                <a:gd name="connsiteX972" fmla="*/ 201428 w 1527322"/>
                <a:gd name="connsiteY972" fmla="*/ 360432 h 1435174"/>
                <a:gd name="connsiteX973" fmla="*/ 219925 w 1527322"/>
                <a:gd name="connsiteY973" fmla="*/ 336025 h 1435174"/>
                <a:gd name="connsiteX974" fmla="*/ 223370 w 1527322"/>
                <a:gd name="connsiteY974" fmla="*/ 335762 h 1435174"/>
                <a:gd name="connsiteX975" fmla="*/ 227031 w 1527322"/>
                <a:gd name="connsiteY975" fmla="*/ 322171 h 1435174"/>
                <a:gd name="connsiteX976" fmla="*/ 218465 w 1527322"/>
                <a:gd name="connsiteY976" fmla="*/ 318414 h 1435174"/>
                <a:gd name="connsiteX977" fmla="*/ 214756 w 1527322"/>
                <a:gd name="connsiteY977" fmla="*/ 321238 h 1435174"/>
                <a:gd name="connsiteX978" fmla="*/ 208176 w 1527322"/>
                <a:gd name="connsiteY978" fmla="*/ 330187 h 1435174"/>
                <a:gd name="connsiteX979" fmla="*/ 204802 w 1527322"/>
                <a:gd name="connsiteY979" fmla="*/ 319371 h 1435174"/>
                <a:gd name="connsiteX980" fmla="*/ 206285 w 1527322"/>
                <a:gd name="connsiteY980" fmla="*/ 316261 h 1435174"/>
                <a:gd name="connsiteX981" fmla="*/ 204060 w 1527322"/>
                <a:gd name="connsiteY981" fmla="*/ 316069 h 1435174"/>
                <a:gd name="connsiteX982" fmla="*/ 211263 w 1527322"/>
                <a:gd name="connsiteY982" fmla="*/ 295826 h 1435174"/>
                <a:gd name="connsiteX983" fmla="*/ 214110 w 1527322"/>
                <a:gd name="connsiteY983" fmla="*/ 292237 h 1435174"/>
                <a:gd name="connsiteX984" fmla="*/ 239929 w 1527322"/>
                <a:gd name="connsiteY984" fmla="*/ 269409 h 1435174"/>
                <a:gd name="connsiteX985" fmla="*/ 243111 w 1527322"/>
                <a:gd name="connsiteY985" fmla="*/ 268452 h 1435174"/>
                <a:gd name="connsiteX986" fmla="*/ 243304 w 1527322"/>
                <a:gd name="connsiteY986" fmla="*/ 268179 h 1435174"/>
                <a:gd name="connsiteX987" fmla="*/ 245432 w 1527322"/>
                <a:gd name="connsiteY987" fmla="*/ 265174 h 1435174"/>
                <a:gd name="connsiteX988" fmla="*/ 254118 w 1527322"/>
                <a:gd name="connsiteY988" fmla="*/ 272950 h 1435174"/>
                <a:gd name="connsiteX989" fmla="*/ 251701 w 1527322"/>
                <a:gd name="connsiteY989" fmla="*/ 285537 h 1435174"/>
                <a:gd name="connsiteX990" fmla="*/ 287642 w 1527322"/>
                <a:gd name="connsiteY990" fmla="*/ 271060 h 1435174"/>
                <a:gd name="connsiteX991" fmla="*/ 291207 w 1527322"/>
                <a:gd name="connsiteY991" fmla="*/ 265485 h 1435174"/>
                <a:gd name="connsiteX992" fmla="*/ 301736 w 1527322"/>
                <a:gd name="connsiteY992" fmla="*/ 284508 h 1435174"/>
                <a:gd name="connsiteX993" fmla="*/ 311929 w 1527322"/>
                <a:gd name="connsiteY993" fmla="*/ 274051 h 1435174"/>
                <a:gd name="connsiteX994" fmla="*/ 310948 w 1527322"/>
                <a:gd name="connsiteY994" fmla="*/ 264049 h 1435174"/>
                <a:gd name="connsiteX995" fmla="*/ 314777 w 1527322"/>
                <a:gd name="connsiteY995" fmla="*/ 249572 h 1435174"/>
                <a:gd name="connsiteX996" fmla="*/ 325233 w 1527322"/>
                <a:gd name="connsiteY996" fmla="*/ 225931 h 1435174"/>
                <a:gd name="connsiteX997" fmla="*/ 352057 w 1527322"/>
                <a:gd name="connsiteY997" fmla="*/ 196739 h 1435174"/>
                <a:gd name="connsiteX998" fmla="*/ 360958 w 1527322"/>
                <a:gd name="connsiteY998" fmla="*/ 171997 h 1435174"/>
                <a:gd name="connsiteX999" fmla="*/ 369142 w 1527322"/>
                <a:gd name="connsiteY999" fmla="*/ 148595 h 1435174"/>
                <a:gd name="connsiteX1000" fmla="*/ 408576 w 1527322"/>
                <a:gd name="connsiteY1000" fmla="*/ 121364 h 1435174"/>
                <a:gd name="connsiteX1001" fmla="*/ 419056 w 1527322"/>
                <a:gd name="connsiteY1001" fmla="*/ 121173 h 1435174"/>
                <a:gd name="connsiteX1002" fmla="*/ 429010 w 1527322"/>
                <a:gd name="connsiteY1002" fmla="*/ 111003 h 1435174"/>
                <a:gd name="connsiteX1003" fmla="*/ 446813 w 1527322"/>
                <a:gd name="connsiteY1003" fmla="*/ 105667 h 1435174"/>
                <a:gd name="connsiteX1004" fmla="*/ 448321 w 1527322"/>
                <a:gd name="connsiteY1004" fmla="*/ 118110 h 1435174"/>
                <a:gd name="connsiteX1005" fmla="*/ 430781 w 1527322"/>
                <a:gd name="connsiteY1005" fmla="*/ 127849 h 1435174"/>
                <a:gd name="connsiteX1006" fmla="*/ 414629 w 1527322"/>
                <a:gd name="connsiteY1006" fmla="*/ 131342 h 1435174"/>
                <a:gd name="connsiteX1007" fmla="*/ 406781 w 1527322"/>
                <a:gd name="connsiteY1007" fmla="*/ 148403 h 1435174"/>
                <a:gd name="connsiteX1008" fmla="*/ 404203 w 1527322"/>
                <a:gd name="connsiteY1008" fmla="*/ 149423 h 1435174"/>
                <a:gd name="connsiteX1009" fmla="*/ 403694 w 1527322"/>
                <a:gd name="connsiteY1009" fmla="*/ 149624 h 1435174"/>
                <a:gd name="connsiteX1010" fmla="*/ 405632 w 1527322"/>
                <a:gd name="connsiteY1010" fmla="*/ 150700 h 1435174"/>
                <a:gd name="connsiteX1011" fmla="*/ 405872 w 1527322"/>
                <a:gd name="connsiteY1011" fmla="*/ 155127 h 1435174"/>
                <a:gd name="connsiteX1012" fmla="*/ 392998 w 1527322"/>
                <a:gd name="connsiteY1012" fmla="*/ 163574 h 1435174"/>
                <a:gd name="connsiteX1013" fmla="*/ 390653 w 1527322"/>
                <a:gd name="connsiteY1013" fmla="*/ 179390 h 1435174"/>
                <a:gd name="connsiteX1014" fmla="*/ 382613 w 1527322"/>
                <a:gd name="connsiteY1014" fmla="*/ 186665 h 1435174"/>
                <a:gd name="connsiteX1015" fmla="*/ 393573 w 1527322"/>
                <a:gd name="connsiteY1015" fmla="*/ 194729 h 1435174"/>
                <a:gd name="connsiteX1016" fmla="*/ 394171 w 1527322"/>
                <a:gd name="connsiteY1016" fmla="*/ 199131 h 1435174"/>
                <a:gd name="connsiteX1017" fmla="*/ 394912 w 1527322"/>
                <a:gd name="connsiteY1017" fmla="*/ 200160 h 1435174"/>
                <a:gd name="connsiteX1018" fmla="*/ 399650 w 1527322"/>
                <a:gd name="connsiteY1018" fmla="*/ 196786 h 1435174"/>
                <a:gd name="connsiteX1019" fmla="*/ 401756 w 1527322"/>
                <a:gd name="connsiteY1019" fmla="*/ 195303 h 1435174"/>
                <a:gd name="connsiteX1020" fmla="*/ 404340 w 1527322"/>
                <a:gd name="connsiteY1020" fmla="*/ 184128 h 1435174"/>
                <a:gd name="connsiteX1021" fmla="*/ 397210 w 1527322"/>
                <a:gd name="connsiteY1021" fmla="*/ 181161 h 1435174"/>
                <a:gd name="connsiteX1022" fmla="*/ 402833 w 1527322"/>
                <a:gd name="connsiteY1022" fmla="*/ 166397 h 1435174"/>
                <a:gd name="connsiteX1023" fmla="*/ 404771 w 1527322"/>
                <a:gd name="connsiteY1023" fmla="*/ 167474 h 1435174"/>
                <a:gd name="connsiteX1024" fmla="*/ 405943 w 1527322"/>
                <a:gd name="connsiteY1024" fmla="*/ 164435 h 1435174"/>
                <a:gd name="connsiteX1025" fmla="*/ 410322 w 1527322"/>
                <a:gd name="connsiteY1025" fmla="*/ 161803 h 1435174"/>
                <a:gd name="connsiteX1026" fmla="*/ 417142 w 1527322"/>
                <a:gd name="connsiteY1026" fmla="*/ 162569 h 1435174"/>
                <a:gd name="connsiteX1027" fmla="*/ 415156 w 1527322"/>
                <a:gd name="connsiteY1027" fmla="*/ 161516 h 1435174"/>
                <a:gd name="connsiteX1028" fmla="*/ 426091 w 1527322"/>
                <a:gd name="connsiteY1028" fmla="*/ 150222 h 1435174"/>
                <a:gd name="connsiteX1029" fmla="*/ 428221 w 1527322"/>
                <a:gd name="connsiteY1029" fmla="*/ 149648 h 1435174"/>
                <a:gd name="connsiteX1030" fmla="*/ 429848 w 1527322"/>
                <a:gd name="connsiteY1030" fmla="*/ 147973 h 1435174"/>
                <a:gd name="connsiteX1031" fmla="*/ 439874 w 1527322"/>
                <a:gd name="connsiteY1031" fmla="*/ 148092 h 1435174"/>
                <a:gd name="connsiteX1032" fmla="*/ 439946 w 1527322"/>
                <a:gd name="connsiteY1032" fmla="*/ 150270 h 1435174"/>
                <a:gd name="connsiteX1033" fmla="*/ 442434 w 1527322"/>
                <a:gd name="connsiteY1033" fmla="*/ 148092 h 1435174"/>
                <a:gd name="connsiteX1034" fmla="*/ 456911 w 1527322"/>
                <a:gd name="connsiteY1034" fmla="*/ 138569 h 1435174"/>
                <a:gd name="connsiteX1035" fmla="*/ 458705 w 1527322"/>
                <a:gd name="connsiteY1035" fmla="*/ 139741 h 1435174"/>
                <a:gd name="connsiteX1036" fmla="*/ 461266 w 1527322"/>
                <a:gd name="connsiteY1036" fmla="*/ 137659 h 1435174"/>
                <a:gd name="connsiteX1037" fmla="*/ 459998 w 1527322"/>
                <a:gd name="connsiteY1037" fmla="*/ 144240 h 1435174"/>
                <a:gd name="connsiteX1038" fmla="*/ 473517 w 1527322"/>
                <a:gd name="connsiteY1038" fmla="*/ 151705 h 1435174"/>
                <a:gd name="connsiteX1039" fmla="*/ 490099 w 1527322"/>
                <a:gd name="connsiteY1039" fmla="*/ 151993 h 1435174"/>
                <a:gd name="connsiteX1040" fmla="*/ 502877 w 1527322"/>
                <a:gd name="connsiteY1040" fmla="*/ 140076 h 1435174"/>
                <a:gd name="connsiteX1041" fmla="*/ 508022 w 1527322"/>
                <a:gd name="connsiteY1041" fmla="*/ 146250 h 1435174"/>
                <a:gd name="connsiteX1042" fmla="*/ 496704 w 1527322"/>
                <a:gd name="connsiteY1042" fmla="*/ 155965 h 1435174"/>
                <a:gd name="connsiteX1043" fmla="*/ 520943 w 1527322"/>
                <a:gd name="connsiteY1043" fmla="*/ 144718 h 1435174"/>
                <a:gd name="connsiteX1044" fmla="*/ 522546 w 1527322"/>
                <a:gd name="connsiteY1044" fmla="*/ 132730 h 1435174"/>
                <a:gd name="connsiteX1045" fmla="*/ 519986 w 1527322"/>
                <a:gd name="connsiteY1045" fmla="*/ 126796 h 1435174"/>
                <a:gd name="connsiteX1046" fmla="*/ 523025 w 1527322"/>
                <a:gd name="connsiteY1046" fmla="*/ 127610 h 1435174"/>
                <a:gd name="connsiteX1047" fmla="*/ 524724 w 1527322"/>
                <a:gd name="connsiteY1047" fmla="*/ 122656 h 1435174"/>
                <a:gd name="connsiteX1048" fmla="*/ 521398 w 1527322"/>
                <a:gd name="connsiteY1048" fmla="*/ 124738 h 1435174"/>
                <a:gd name="connsiteX1049" fmla="*/ 512592 w 1527322"/>
                <a:gd name="connsiteY1049" fmla="*/ 125743 h 1435174"/>
                <a:gd name="connsiteX1050" fmla="*/ 502949 w 1527322"/>
                <a:gd name="connsiteY1050" fmla="*/ 130098 h 1435174"/>
                <a:gd name="connsiteX1051" fmla="*/ 502423 w 1527322"/>
                <a:gd name="connsiteY1051" fmla="*/ 128926 h 1435174"/>
                <a:gd name="connsiteX1052" fmla="*/ 502363 w 1527322"/>
                <a:gd name="connsiteY1052" fmla="*/ 128953 h 1435174"/>
                <a:gd name="connsiteX1053" fmla="*/ 500436 w 1527322"/>
                <a:gd name="connsiteY1053" fmla="*/ 129835 h 1435174"/>
                <a:gd name="connsiteX1054" fmla="*/ 467750 w 1527322"/>
                <a:gd name="connsiteY1054" fmla="*/ 116818 h 1435174"/>
                <a:gd name="connsiteX1055" fmla="*/ 473374 w 1527322"/>
                <a:gd name="connsiteY1055" fmla="*/ 108228 h 1435174"/>
                <a:gd name="connsiteX1056" fmla="*/ 461601 w 1527322"/>
                <a:gd name="connsiteY1056" fmla="*/ 99613 h 1435174"/>
                <a:gd name="connsiteX1057" fmla="*/ 487491 w 1527322"/>
                <a:gd name="connsiteY1057" fmla="*/ 74441 h 1435174"/>
                <a:gd name="connsiteX1058" fmla="*/ 504911 w 1527322"/>
                <a:gd name="connsiteY1058" fmla="*/ 74034 h 1435174"/>
                <a:gd name="connsiteX1059" fmla="*/ 515487 w 1527322"/>
                <a:gd name="connsiteY1059" fmla="*/ 87889 h 1435174"/>
                <a:gd name="connsiteX1060" fmla="*/ 518981 w 1527322"/>
                <a:gd name="connsiteY1060" fmla="*/ 90640 h 1435174"/>
                <a:gd name="connsiteX1061" fmla="*/ 535850 w 1527322"/>
                <a:gd name="connsiteY1061" fmla="*/ 103490 h 1435174"/>
                <a:gd name="connsiteX1062" fmla="*/ 530825 w 1527322"/>
                <a:gd name="connsiteY1062" fmla="*/ 108228 h 1435174"/>
                <a:gd name="connsiteX1063" fmla="*/ 530323 w 1527322"/>
                <a:gd name="connsiteY1063" fmla="*/ 109879 h 1435174"/>
                <a:gd name="connsiteX1064" fmla="*/ 538076 w 1527322"/>
                <a:gd name="connsiteY1064" fmla="*/ 110285 h 1435174"/>
                <a:gd name="connsiteX1065" fmla="*/ 539727 w 1527322"/>
                <a:gd name="connsiteY1065" fmla="*/ 107582 h 1435174"/>
                <a:gd name="connsiteX1066" fmla="*/ 541761 w 1527322"/>
                <a:gd name="connsiteY1066" fmla="*/ 106768 h 1435174"/>
                <a:gd name="connsiteX1067" fmla="*/ 541450 w 1527322"/>
                <a:gd name="connsiteY1067" fmla="*/ 108993 h 1435174"/>
                <a:gd name="connsiteX1068" fmla="*/ 546977 w 1527322"/>
                <a:gd name="connsiteY1068" fmla="*/ 105476 h 1435174"/>
                <a:gd name="connsiteX1069" fmla="*/ 544201 w 1527322"/>
                <a:gd name="connsiteY1069" fmla="*/ 107247 h 1435174"/>
                <a:gd name="connsiteX1070" fmla="*/ 547719 w 1527322"/>
                <a:gd name="connsiteY1070" fmla="*/ 122537 h 1435174"/>
                <a:gd name="connsiteX1071" fmla="*/ 550399 w 1527322"/>
                <a:gd name="connsiteY1071" fmla="*/ 135410 h 1435174"/>
                <a:gd name="connsiteX1072" fmla="*/ 560808 w 1527322"/>
                <a:gd name="connsiteY1072" fmla="*/ 139813 h 1435174"/>
                <a:gd name="connsiteX1073" fmla="*/ 566455 w 1527322"/>
                <a:gd name="connsiteY1073" fmla="*/ 137755 h 1435174"/>
                <a:gd name="connsiteX1074" fmla="*/ 566215 w 1527322"/>
                <a:gd name="connsiteY1074" fmla="*/ 139909 h 1435174"/>
                <a:gd name="connsiteX1075" fmla="*/ 576768 w 1527322"/>
                <a:gd name="connsiteY1075" fmla="*/ 133448 h 1435174"/>
                <a:gd name="connsiteX1076" fmla="*/ 575236 w 1527322"/>
                <a:gd name="connsiteY1076" fmla="*/ 131917 h 1435174"/>
                <a:gd name="connsiteX1077" fmla="*/ 583659 w 1527322"/>
                <a:gd name="connsiteY1077" fmla="*/ 124977 h 1435174"/>
                <a:gd name="connsiteX1078" fmla="*/ 598040 w 1527322"/>
                <a:gd name="connsiteY1078" fmla="*/ 123255 h 1435174"/>
                <a:gd name="connsiteX1079" fmla="*/ 615580 w 1527322"/>
                <a:gd name="connsiteY1079" fmla="*/ 110214 h 1435174"/>
                <a:gd name="connsiteX1080" fmla="*/ 618403 w 1527322"/>
                <a:gd name="connsiteY1080" fmla="*/ 78652 h 1435174"/>
                <a:gd name="connsiteX1081" fmla="*/ 644653 w 1527322"/>
                <a:gd name="connsiteY1081" fmla="*/ 67358 h 1435174"/>
                <a:gd name="connsiteX1082" fmla="*/ 648720 w 1527322"/>
                <a:gd name="connsiteY1082" fmla="*/ 65228 h 1435174"/>
                <a:gd name="connsiteX1083" fmla="*/ 649486 w 1527322"/>
                <a:gd name="connsiteY1083" fmla="*/ 58481 h 1435174"/>
                <a:gd name="connsiteX1084" fmla="*/ 637139 w 1527322"/>
                <a:gd name="connsiteY1084" fmla="*/ 53025 h 1435174"/>
                <a:gd name="connsiteX1085" fmla="*/ 642320 w 1527322"/>
                <a:gd name="connsiteY1085" fmla="*/ 47303 h 1435174"/>
                <a:gd name="connsiteX1086" fmla="*/ 649003 w 1527322"/>
                <a:gd name="connsiteY1086" fmla="*/ 44006 h 1435174"/>
                <a:gd name="connsiteX1087" fmla="*/ 649247 w 1527322"/>
                <a:gd name="connsiteY1087" fmla="*/ 45272 h 1435174"/>
                <a:gd name="connsiteX1088" fmla="*/ 651424 w 1527322"/>
                <a:gd name="connsiteY1088" fmla="*/ 44841 h 1435174"/>
                <a:gd name="connsiteX1089" fmla="*/ 656306 w 1527322"/>
                <a:gd name="connsiteY1089" fmla="*/ 46588 h 1435174"/>
                <a:gd name="connsiteX1090" fmla="*/ 670591 w 1527322"/>
                <a:gd name="connsiteY1090" fmla="*/ 37519 h 1435174"/>
                <a:gd name="connsiteX1091" fmla="*/ 674061 w 1527322"/>
                <a:gd name="connsiteY1091" fmla="*/ 44865 h 1435174"/>
                <a:gd name="connsiteX1092" fmla="*/ 674683 w 1527322"/>
                <a:gd name="connsiteY1092" fmla="*/ 34265 h 1435174"/>
                <a:gd name="connsiteX1093" fmla="*/ 688035 w 1527322"/>
                <a:gd name="connsiteY1093" fmla="*/ 32351 h 1435174"/>
                <a:gd name="connsiteX1094" fmla="*/ 714882 w 1527322"/>
                <a:gd name="connsiteY1094" fmla="*/ 29216 h 1435174"/>
                <a:gd name="connsiteX1095" fmla="*/ 730460 w 1527322"/>
                <a:gd name="connsiteY1095" fmla="*/ 25292 h 1435174"/>
                <a:gd name="connsiteX1096" fmla="*/ 733140 w 1527322"/>
                <a:gd name="connsiteY1096" fmla="*/ 31585 h 1435174"/>
                <a:gd name="connsiteX1097" fmla="*/ 713327 w 1527322"/>
                <a:gd name="connsiteY1097" fmla="*/ 35868 h 1435174"/>
                <a:gd name="connsiteX1098" fmla="*/ 746898 w 1527322"/>
                <a:gd name="connsiteY1098" fmla="*/ 37208 h 1435174"/>
                <a:gd name="connsiteX1099" fmla="*/ 756159 w 1527322"/>
                <a:gd name="connsiteY1099" fmla="*/ 44554 h 1435174"/>
                <a:gd name="connsiteX1100" fmla="*/ 821459 w 1527322"/>
                <a:gd name="connsiteY1100" fmla="*/ 53982 h 1435174"/>
                <a:gd name="connsiteX1101" fmla="*/ 840003 w 1527322"/>
                <a:gd name="connsiteY1101" fmla="*/ 39577 h 1435174"/>
                <a:gd name="connsiteX1102" fmla="*/ 833830 w 1527322"/>
                <a:gd name="connsiteY1102" fmla="*/ 32662 h 1435174"/>
                <a:gd name="connsiteX1103" fmla="*/ 887525 w 1527322"/>
                <a:gd name="connsiteY1103" fmla="*/ 35653 h 1435174"/>
                <a:gd name="connsiteX1104" fmla="*/ 895517 w 1527322"/>
                <a:gd name="connsiteY1104" fmla="*/ 43454 h 1435174"/>
                <a:gd name="connsiteX1105" fmla="*/ 921814 w 1527322"/>
                <a:gd name="connsiteY1105" fmla="*/ 36179 h 1435174"/>
                <a:gd name="connsiteX1106" fmla="*/ 913368 w 1527322"/>
                <a:gd name="connsiteY1106" fmla="*/ 18831 h 1435174"/>
                <a:gd name="connsiteX1107" fmla="*/ 946018 w 1527322"/>
                <a:gd name="connsiteY1107" fmla="*/ 16166 h 1435174"/>
                <a:gd name="connsiteX1108" fmla="*/ 766017 w 1527322"/>
                <a:gd name="connsiteY1108" fmla="*/ 0 h 1435174"/>
                <a:gd name="connsiteX1109" fmla="*/ 770731 w 1527322"/>
                <a:gd name="connsiteY1109" fmla="*/ 3805 h 1435174"/>
                <a:gd name="connsiteX1110" fmla="*/ 766017 w 1527322"/>
                <a:gd name="connsiteY1110" fmla="*/ 0 h 143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Lst>
              <a:rect l="l" t="t" r="r" b="b"/>
              <a:pathLst>
                <a:path w="1527322" h="1435174">
                  <a:moveTo>
                    <a:pt x="663293" y="1429479"/>
                  </a:moveTo>
                  <a:lnTo>
                    <a:pt x="663311" y="1429493"/>
                  </a:lnTo>
                  <a:lnTo>
                    <a:pt x="663293" y="1429503"/>
                  </a:lnTo>
                  <a:close/>
                  <a:moveTo>
                    <a:pt x="640288" y="1418089"/>
                  </a:moveTo>
                  <a:cubicBezTo>
                    <a:pt x="642941" y="1418496"/>
                    <a:pt x="645777" y="1419692"/>
                    <a:pt x="645227" y="1420745"/>
                  </a:cubicBezTo>
                  <a:cubicBezTo>
                    <a:pt x="641255" y="1419596"/>
                    <a:pt x="640297" y="1421224"/>
                    <a:pt x="636445" y="1420171"/>
                  </a:cubicBezTo>
                  <a:cubicBezTo>
                    <a:pt x="635165" y="1418065"/>
                    <a:pt x="637635" y="1417682"/>
                    <a:pt x="640288" y="1418089"/>
                  </a:cubicBezTo>
                  <a:close/>
                  <a:moveTo>
                    <a:pt x="686220" y="1416387"/>
                  </a:moveTo>
                  <a:cubicBezTo>
                    <a:pt x="694783" y="1414846"/>
                    <a:pt x="703409" y="1417251"/>
                    <a:pt x="709523" y="1426942"/>
                  </a:cubicBezTo>
                  <a:cubicBezTo>
                    <a:pt x="701292" y="1426775"/>
                    <a:pt x="691936" y="1433283"/>
                    <a:pt x="692151" y="1427445"/>
                  </a:cubicBezTo>
                  <a:cubicBezTo>
                    <a:pt x="689016" y="1430149"/>
                    <a:pt x="683178" y="1429215"/>
                    <a:pt x="681455" y="1425913"/>
                  </a:cubicBezTo>
                  <a:cubicBezTo>
                    <a:pt x="677985" y="1429287"/>
                    <a:pt x="674468" y="1433594"/>
                    <a:pt x="673463" y="1435174"/>
                  </a:cubicBezTo>
                  <a:cubicBezTo>
                    <a:pt x="673247" y="1433691"/>
                    <a:pt x="670292" y="1433236"/>
                    <a:pt x="667597" y="1432667"/>
                  </a:cubicBezTo>
                  <a:lnTo>
                    <a:pt x="663311" y="1429493"/>
                  </a:lnTo>
                  <a:close/>
                  <a:moveTo>
                    <a:pt x="1027127" y="1389925"/>
                  </a:moveTo>
                  <a:cubicBezTo>
                    <a:pt x="1030438" y="1388525"/>
                    <a:pt x="1034099" y="1388370"/>
                    <a:pt x="1034254" y="1391361"/>
                  </a:cubicBezTo>
                  <a:cubicBezTo>
                    <a:pt x="1027362" y="1392462"/>
                    <a:pt x="1029683" y="1392964"/>
                    <a:pt x="1022098" y="1395955"/>
                  </a:cubicBezTo>
                  <a:cubicBezTo>
                    <a:pt x="1020854" y="1393969"/>
                    <a:pt x="1023815" y="1391325"/>
                    <a:pt x="1027127" y="1389925"/>
                  </a:cubicBezTo>
                  <a:close/>
                  <a:moveTo>
                    <a:pt x="1007502" y="1380474"/>
                  </a:moveTo>
                  <a:lnTo>
                    <a:pt x="1009201" y="1385355"/>
                  </a:lnTo>
                  <a:cubicBezTo>
                    <a:pt x="1000204" y="1387868"/>
                    <a:pt x="1003865" y="1391457"/>
                    <a:pt x="995586" y="1391337"/>
                  </a:cubicBezTo>
                  <a:lnTo>
                    <a:pt x="995825" y="1388753"/>
                  </a:lnTo>
                  <a:lnTo>
                    <a:pt x="992356" y="1388322"/>
                  </a:lnTo>
                  <a:cubicBezTo>
                    <a:pt x="992116" y="1386863"/>
                    <a:pt x="988766" y="1387317"/>
                    <a:pt x="991566" y="1385858"/>
                  </a:cubicBezTo>
                  <a:lnTo>
                    <a:pt x="991542" y="1385834"/>
                  </a:lnTo>
                  <a:cubicBezTo>
                    <a:pt x="994126" y="1387844"/>
                    <a:pt x="1005947" y="1382484"/>
                    <a:pt x="1007502" y="1380474"/>
                  </a:cubicBezTo>
                  <a:close/>
                  <a:moveTo>
                    <a:pt x="1030712" y="1370472"/>
                  </a:moveTo>
                  <a:cubicBezTo>
                    <a:pt x="1029660" y="1371285"/>
                    <a:pt x="1024324" y="1376454"/>
                    <a:pt x="1022864" y="1373511"/>
                  </a:cubicBezTo>
                  <a:cubicBezTo>
                    <a:pt x="1023917" y="1372697"/>
                    <a:pt x="1029253" y="1367600"/>
                    <a:pt x="1030712" y="1370472"/>
                  </a:cubicBezTo>
                  <a:close/>
                  <a:moveTo>
                    <a:pt x="443607" y="1368270"/>
                  </a:moveTo>
                  <a:cubicBezTo>
                    <a:pt x="444636" y="1363819"/>
                    <a:pt x="464161" y="1370615"/>
                    <a:pt x="462415" y="1375377"/>
                  </a:cubicBezTo>
                  <a:cubicBezTo>
                    <a:pt x="457892" y="1375855"/>
                    <a:pt x="450953" y="1372529"/>
                    <a:pt x="443607" y="1368270"/>
                  </a:cubicBezTo>
                  <a:close/>
                  <a:moveTo>
                    <a:pt x="1105847" y="1360350"/>
                  </a:moveTo>
                  <a:cubicBezTo>
                    <a:pt x="1110561" y="1362623"/>
                    <a:pt x="1095773" y="1369251"/>
                    <a:pt x="1094864" y="1367409"/>
                  </a:cubicBezTo>
                  <a:cubicBezTo>
                    <a:pt x="1099458" y="1365136"/>
                    <a:pt x="1099554" y="1362552"/>
                    <a:pt x="1105847" y="1360350"/>
                  </a:cubicBezTo>
                  <a:close/>
                  <a:moveTo>
                    <a:pt x="1136213" y="1343504"/>
                  </a:moveTo>
                  <a:lnTo>
                    <a:pt x="1137505" y="1345705"/>
                  </a:lnTo>
                  <a:lnTo>
                    <a:pt x="1133724" y="1347907"/>
                  </a:lnTo>
                  <a:lnTo>
                    <a:pt x="1132432" y="1345681"/>
                  </a:lnTo>
                  <a:close/>
                  <a:moveTo>
                    <a:pt x="1163013" y="1333072"/>
                  </a:moveTo>
                  <a:cubicBezTo>
                    <a:pt x="1160715" y="1334651"/>
                    <a:pt x="1161409" y="1336087"/>
                    <a:pt x="1158227" y="1337642"/>
                  </a:cubicBezTo>
                  <a:cubicBezTo>
                    <a:pt x="1153633" y="1336781"/>
                    <a:pt x="1162414" y="1330487"/>
                    <a:pt x="1163013" y="1333072"/>
                  </a:cubicBezTo>
                  <a:close/>
                  <a:moveTo>
                    <a:pt x="1199790" y="1309263"/>
                  </a:moveTo>
                  <a:cubicBezTo>
                    <a:pt x="1198713" y="1310148"/>
                    <a:pt x="1197804" y="1310938"/>
                    <a:pt x="1198713" y="1311656"/>
                  </a:cubicBezTo>
                  <a:lnTo>
                    <a:pt x="1198737" y="1311632"/>
                  </a:lnTo>
                  <a:cubicBezTo>
                    <a:pt x="1200340" y="1310794"/>
                    <a:pt x="1202278" y="1309095"/>
                    <a:pt x="1203092" y="1310053"/>
                  </a:cubicBezTo>
                  <a:cubicBezTo>
                    <a:pt x="1199503" y="1311871"/>
                    <a:pt x="1195339" y="1314910"/>
                    <a:pt x="1192683" y="1314431"/>
                  </a:cubicBezTo>
                  <a:cubicBezTo>
                    <a:pt x="1193592" y="1313307"/>
                    <a:pt x="1197612" y="1306870"/>
                    <a:pt x="1199790" y="1309263"/>
                  </a:cubicBezTo>
                  <a:close/>
                  <a:moveTo>
                    <a:pt x="1218909" y="1294619"/>
                  </a:moveTo>
                  <a:cubicBezTo>
                    <a:pt x="1222235" y="1297251"/>
                    <a:pt x="1216827" y="1300936"/>
                    <a:pt x="1215128" y="1304190"/>
                  </a:cubicBezTo>
                  <a:cubicBezTo>
                    <a:pt x="1211874" y="1301558"/>
                    <a:pt x="1213166" y="1298447"/>
                    <a:pt x="1218909" y="1294619"/>
                  </a:cubicBezTo>
                  <a:close/>
                  <a:moveTo>
                    <a:pt x="1240876" y="1276529"/>
                  </a:moveTo>
                  <a:cubicBezTo>
                    <a:pt x="1244249" y="1278946"/>
                    <a:pt x="1240038" y="1282726"/>
                    <a:pt x="1235037" y="1286579"/>
                  </a:cubicBezTo>
                  <a:cubicBezTo>
                    <a:pt x="1229629" y="1284473"/>
                    <a:pt x="1236544" y="1280357"/>
                    <a:pt x="1240876" y="1276529"/>
                  </a:cubicBezTo>
                  <a:close/>
                  <a:moveTo>
                    <a:pt x="385007" y="1266575"/>
                  </a:moveTo>
                  <a:cubicBezTo>
                    <a:pt x="384145" y="1268537"/>
                    <a:pt x="388046" y="1270045"/>
                    <a:pt x="389864" y="1270260"/>
                  </a:cubicBezTo>
                  <a:cubicBezTo>
                    <a:pt x="387017" y="1274160"/>
                    <a:pt x="381657" y="1271313"/>
                    <a:pt x="376895" y="1270188"/>
                  </a:cubicBezTo>
                  <a:cubicBezTo>
                    <a:pt x="379192" y="1267748"/>
                    <a:pt x="381705" y="1266049"/>
                    <a:pt x="385007" y="1266575"/>
                  </a:cubicBezTo>
                  <a:close/>
                  <a:moveTo>
                    <a:pt x="373688" y="1260999"/>
                  </a:moveTo>
                  <a:cubicBezTo>
                    <a:pt x="376918" y="1263511"/>
                    <a:pt x="377875" y="1259850"/>
                    <a:pt x="381704" y="1264014"/>
                  </a:cubicBezTo>
                  <a:cubicBezTo>
                    <a:pt x="381130" y="1267268"/>
                    <a:pt x="372420" y="1263535"/>
                    <a:pt x="373688" y="1260999"/>
                  </a:cubicBezTo>
                  <a:close/>
                  <a:moveTo>
                    <a:pt x="1262860" y="1256874"/>
                  </a:moveTo>
                  <a:cubicBezTo>
                    <a:pt x="1264290" y="1256620"/>
                    <a:pt x="1265606" y="1256752"/>
                    <a:pt x="1266359" y="1258894"/>
                  </a:cubicBezTo>
                  <a:cubicBezTo>
                    <a:pt x="1266215" y="1267914"/>
                    <a:pt x="1251763" y="1275859"/>
                    <a:pt x="1245015" y="1274662"/>
                  </a:cubicBezTo>
                  <a:cubicBezTo>
                    <a:pt x="1254730" y="1267867"/>
                    <a:pt x="1250040" y="1263871"/>
                    <a:pt x="1258678" y="1257171"/>
                  </a:cubicBezTo>
                  <a:cubicBezTo>
                    <a:pt x="1259887" y="1257769"/>
                    <a:pt x="1261430" y="1257129"/>
                    <a:pt x="1262860" y="1256874"/>
                  </a:cubicBezTo>
                  <a:close/>
                  <a:moveTo>
                    <a:pt x="1282199" y="1243555"/>
                  </a:moveTo>
                  <a:cubicBezTo>
                    <a:pt x="1280261" y="1248269"/>
                    <a:pt x="1276145" y="1253557"/>
                    <a:pt x="1277198" y="1257506"/>
                  </a:cubicBezTo>
                  <a:cubicBezTo>
                    <a:pt x="1274805" y="1256381"/>
                    <a:pt x="1271503" y="1258487"/>
                    <a:pt x="1269589" y="1255855"/>
                  </a:cubicBezTo>
                  <a:cubicBezTo>
                    <a:pt x="1269733" y="1252457"/>
                    <a:pt x="1277725" y="1241282"/>
                    <a:pt x="1282199" y="1243555"/>
                  </a:cubicBezTo>
                  <a:close/>
                  <a:moveTo>
                    <a:pt x="330528" y="1236036"/>
                  </a:moveTo>
                  <a:cubicBezTo>
                    <a:pt x="335995" y="1234942"/>
                    <a:pt x="342701" y="1236628"/>
                    <a:pt x="347535" y="1240684"/>
                  </a:cubicBezTo>
                  <a:cubicBezTo>
                    <a:pt x="343036" y="1241043"/>
                    <a:pt x="356652" y="1253486"/>
                    <a:pt x="354354" y="1258128"/>
                  </a:cubicBezTo>
                  <a:lnTo>
                    <a:pt x="362753" y="1261598"/>
                  </a:lnTo>
                  <a:cubicBezTo>
                    <a:pt x="358614" y="1260904"/>
                    <a:pt x="354546" y="1261717"/>
                    <a:pt x="351411" y="1256908"/>
                  </a:cubicBezTo>
                  <a:lnTo>
                    <a:pt x="350909" y="1259037"/>
                  </a:lnTo>
                  <a:cubicBezTo>
                    <a:pt x="342366" y="1260066"/>
                    <a:pt x="331934" y="1255352"/>
                    <a:pt x="320974" y="1248078"/>
                  </a:cubicBezTo>
                  <a:lnTo>
                    <a:pt x="320950" y="1248078"/>
                  </a:lnTo>
                  <a:cubicBezTo>
                    <a:pt x="320830" y="1241007"/>
                    <a:pt x="325060" y="1237131"/>
                    <a:pt x="330528" y="1236036"/>
                  </a:cubicBezTo>
                  <a:close/>
                  <a:moveTo>
                    <a:pt x="280320" y="1233745"/>
                  </a:moveTo>
                  <a:cubicBezTo>
                    <a:pt x="280225" y="1233817"/>
                    <a:pt x="286111" y="1238531"/>
                    <a:pt x="285872" y="1237526"/>
                  </a:cubicBezTo>
                  <a:cubicBezTo>
                    <a:pt x="287379" y="1243556"/>
                    <a:pt x="278406" y="1234798"/>
                    <a:pt x="280320" y="1233745"/>
                  </a:cubicBezTo>
                  <a:close/>
                  <a:moveTo>
                    <a:pt x="333752" y="1228122"/>
                  </a:moveTo>
                  <a:lnTo>
                    <a:pt x="336814" y="1230969"/>
                  </a:lnTo>
                  <a:lnTo>
                    <a:pt x="335044" y="1232860"/>
                  </a:lnTo>
                  <a:lnTo>
                    <a:pt x="331981" y="1229988"/>
                  </a:lnTo>
                  <a:close/>
                  <a:moveTo>
                    <a:pt x="1315245" y="1214148"/>
                  </a:moveTo>
                  <a:cubicBezTo>
                    <a:pt x="1318523" y="1216565"/>
                    <a:pt x="1314766" y="1221350"/>
                    <a:pt x="1311679" y="1225849"/>
                  </a:cubicBezTo>
                  <a:cubicBezTo>
                    <a:pt x="1309239" y="1223097"/>
                    <a:pt x="1310196" y="1219221"/>
                    <a:pt x="1315245" y="1214148"/>
                  </a:cubicBezTo>
                  <a:close/>
                  <a:moveTo>
                    <a:pt x="1327232" y="1198092"/>
                  </a:moveTo>
                  <a:cubicBezTo>
                    <a:pt x="1331085" y="1201945"/>
                    <a:pt x="1326658" y="1208668"/>
                    <a:pt x="1325485" y="1214220"/>
                  </a:cubicBezTo>
                  <a:cubicBezTo>
                    <a:pt x="1321489" y="1212473"/>
                    <a:pt x="1325198" y="1208429"/>
                    <a:pt x="1320580" y="1209984"/>
                  </a:cubicBezTo>
                  <a:lnTo>
                    <a:pt x="1320580" y="1209960"/>
                  </a:lnTo>
                  <a:cubicBezTo>
                    <a:pt x="1325605" y="1205031"/>
                    <a:pt x="1320867" y="1203548"/>
                    <a:pt x="1327232" y="1198092"/>
                  </a:cubicBezTo>
                  <a:close/>
                  <a:moveTo>
                    <a:pt x="253583" y="1196202"/>
                  </a:moveTo>
                  <a:cubicBezTo>
                    <a:pt x="255165" y="1197697"/>
                    <a:pt x="256415" y="1199898"/>
                    <a:pt x="255195" y="1200389"/>
                  </a:cubicBezTo>
                  <a:cubicBezTo>
                    <a:pt x="253329" y="1198284"/>
                    <a:pt x="251965" y="1199217"/>
                    <a:pt x="249979" y="1196250"/>
                  </a:cubicBezTo>
                  <a:cubicBezTo>
                    <a:pt x="250086" y="1193917"/>
                    <a:pt x="252001" y="1194706"/>
                    <a:pt x="253583" y="1196202"/>
                  </a:cubicBezTo>
                  <a:close/>
                  <a:moveTo>
                    <a:pt x="1340393" y="1186104"/>
                  </a:moveTo>
                  <a:lnTo>
                    <a:pt x="1342403" y="1187707"/>
                  </a:lnTo>
                  <a:lnTo>
                    <a:pt x="1338263" y="1192876"/>
                  </a:lnTo>
                  <a:lnTo>
                    <a:pt x="1336277" y="1191249"/>
                  </a:lnTo>
                  <a:close/>
                  <a:moveTo>
                    <a:pt x="1362335" y="1163659"/>
                  </a:moveTo>
                  <a:cubicBezTo>
                    <a:pt x="1365972" y="1165741"/>
                    <a:pt x="1360206" y="1171914"/>
                    <a:pt x="1359871" y="1175767"/>
                  </a:cubicBezTo>
                  <a:cubicBezTo>
                    <a:pt x="1357597" y="1175504"/>
                    <a:pt x="1355252" y="1176413"/>
                    <a:pt x="1353051" y="1176174"/>
                  </a:cubicBezTo>
                  <a:cubicBezTo>
                    <a:pt x="1358746" y="1170407"/>
                    <a:pt x="1357119" y="1165789"/>
                    <a:pt x="1362335" y="1163659"/>
                  </a:cubicBezTo>
                  <a:close/>
                  <a:moveTo>
                    <a:pt x="1388489" y="1127384"/>
                  </a:moveTo>
                  <a:cubicBezTo>
                    <a:pt x="1393586" y="1129370"/>
                    <a:pt x="1390666" y="1135615"/>
                    <a:pt x="1386599" y="1142244"/>
                  </a:cubicBezTo>
                  <a:cubicBezTo>
                    <a:pt x="1378965" y="1141526"/>
                    <a:pt x="1381669" y="1131595"/>
                    <a:pt x="1388489" y="1127384"/>
                  </a:cubicBezTo>
                  <a:close/>
                  <a:moveTo>
                    <a:pt x="1401312" y="1115320"/>
                  </a:moveTo>
                  <a:cubicBezTo>
                    <a:pt x="1403438" y="1113654"/>
                    <a:pt x="1405478" y="1113337"/>
                    <a:pt x="1404521" y="1116137"/>
                  </a:cubicBezTo>
                  <a:cubicBezTo>
                    <a:pt x="1402320" y="1112979"/>
                    <a:pt x="1399783" y="1125780"/>
                    <a:pt x="1397582" y="1122598"/>
                  </a:cubicBezTo>
                  <a:cubicBezTo>
                    <a:pt x="1396972" y="1120001"/>
                    <a:pt x="1399185" y="1116986"/>
                    <a:pt x="1401312" y="1115320"/>
                  </a:cubicBezTo>
                  <a:close/>
                  <a:moveTo>
                    <a:pt x="149240" y="1108337"/>
                  </a:moveTo>
                  <a:cubicBezTo>
                    <a:pt x="153882" y="1111926"/>
                    <a:pt x="162783" y="1114750"/>
                    <a:pt x="164100" y="1123340"/>
                  </a:cubicBezTo>
                  <a:cubicBezTo>
                    <a:pt x="158548" y="1122311"/>
                    <a:pt x="157495" y="1120540"/>
                    <a:pt x="159792" y="1128700"/>
                  </a:cubicBezTo>
                  <a:cubicBezTo>
                    <a:pt x="154576" y="1125254"/>
                    <a:pt x="148714" y="1112812"/>
                    <a:pt x="149240" y="1108337"/>
                  </a:cubicBezTo>
                  <a:close/>
                  <a:moveTo>
                    <a:pt x="1411365" y="1101899"/>
                  </a:moveTo>
                  <a:cubicBezTo>
                    <a:pt x="1408422" y="1107092"/>
                    <a:pt x="1405335" y="1113720"/>
                    <a:pt x="1402320" y="1112332"/>
                  </a:cubicBezTo>
                  <a:cubicBezTo>
                    <a:pt x="1402320" y="1110203"/>
                    <a:pt x="1408111" y="1099698"/>
                    <a:pt x="1411365" y="1101899"/>
                  </a:cubicBezTo>
                  <a:close/>
                  <a:moveTo>
                    <a:pt x="1421422" y="1082418"/>
                  </a:moveTo>
                  <a:cubicBezTo>
                    <a:pt x="1422031" y="1082130"/>
                    <a:pt x="1422456" y="1082637"/>
                    <a:pt x="1422276" y="1084743"/>
                  </a:cubicBezTo>
                  <a:cubicBezTo>
                    <a:pt x="1416103" y="1091293"/>
                    <a:pt x="1419593" y="1083280"/>
                    <a:pt x="1421422" y="1082418"/>
                  </a:cubicBezTo>
                  <a:close/>
                  <a:moveTo>
                    <a:pt x="1433342" y="1063193"/>
                  </a:moveTo>
                  <a:cubicBezTo>
                    <a:pt x="1434844" y="1062520"/>
                    <a:pt x="1435962" y="1063088"/>
                    <a:pt x="1434957" y="1065744"/>
                  </a:cubicBezTo>
                  <a:cubicBezTo>
                    <a:pt x="1433043" y="1065074"/>
                    <a:pt x="1431440" y="1070482"/>
                    <a:pt x="1429430" y="1068089"/>
                  </a:cubicBezTo>
                  <a:cubicBezTo>
                    <a:pt x="1429957" y="1065780"/>
                    <a:pt x="1431841" y="1063866"/>
                    <a:pt x="1433342" y="1063193"/>
                  </a:cubicBezTo>
                  <a:close/>
                  <a:moveTo>
                    <a:pt x="1435364" y="1056005"/>
                  </a:moveTo>
                  <a:lnTo>
                    <a:pt x="1437685" y="1057106"/>
                  </a:lnTo>
                  <a:lnTo>
                    <a:pt x="1435747" y="1061126"/>
                  </a:lnTo>
                  <a:lnTo>
                    <a:pt x="1433426" y="1060025"/>
                  </a:lnTo>
                  <a:close/>
                  <a:moveTo>
                    <a:pt x="103155" y="1035978"/>
                  </a:moveTo>
                  <a:cubicBezTo>
                    <a:pt x="106792" y="1031336"/>
                    <a:pt x="112750" y="1040620"/>
                    <a:pt x="109233" y="1043372"/>
                  </a:cubicBezTo>
                  <a:cubicBezTo>
                    <a:pt x="107175" y="1040572"/>
                    <a:pt x="105141" y="1038849"/>
                    <a:pt x="103155" y="1035978"/>
                  </a:cubicBezTo>
                  <a:close/>
                  <a:moveTo>
                    <a:pt x="100140" y="992691"/>
                  </a:moveTo>
                  <a:cubicBezTo>
                    <a:pt x="104878" y="997572"/>
                    <a:pt x="106864" y="993816"/>
                    <a:pt x="111338" y="1000635"/>
                  </a:cubicBezTo>
                  <a:cubicBezTo>
                    <a:pt x="112654" y="1002597"/>
                    <a:pt x="110429" y="1009536"/>
                    <a:pt x="115885" y="1015758"/>
                  </a:cubicBezTo>
                  <a:cubicBezTo>
                    <a:pt x="110501" y="1013461"/>
                    <a:pt x="97460" y="998410"/>
                    <a:pt x="100140" y="992691"/>
                  </a:cubicBezTo>
                  <a:close/>
                  <a:moveTo>
                    <a:pt x="87027" y="988767"/>
                  </a:moveTo>
                  <a:cubicBezTo>
                    <a:pt x="87984" y="990968"/>
                    <a:pt x="88774" y="994462"/>
                    <a:pt x="88917" y="997932"/>
                  </a:cubicBezTo>
                  <a:lnTo>
                    <a:pt x="90377" y="996233"/>
                  </a:lnTo>
                  <a:lnTo>
                    <a:pt x="90425" y="996233"/>
                  </a:lnTo>
                  <a:cubicBezTo>
                    <a:pt x="99804" y="997381"/>
                    <a:pt x="104614" y="1022458"/>
                    <a:pt x="101168" y="1024301"/>
                  </a:cubicBezTo>
                  <a:cubicBezTo>
                    <a:pt x="94373" y="1020831"/>
                    <a:pt x="88750" y="1007575"/>
                    <a:pt x="83940" y="993577"/>
                  </a:cubicBezTo>
                  <a:cubicBezTo>
                    <a:pt x="85471" y="992931"/>
                    <a:pt x="86907" y="993600"/>
                    <a:pt x="88175" y="994366"/>
                  </a:cubicBezTo>
                  <a:close/>
                  <a:moveTo>
                    <a:pt x="102748" y="972616"/>
                  </a:moveTo>
                  <a:cubicBezTo>
                    <a:pt x="105882" y="980368"/>
                    <a:pt x="106050" y="985369"/>
                    <a:pt x="102221" y="987092"/>
                  </a:cubicBezTo>
                  <a:lnTo>
                    <a:pt x="102245" y="987116"/>
                  </a:lnTo>
                  <a:cubicBezTo>
                    <a:pt x="98632" y="982091"/>
                    <a:pt x="94062" y="981636"/>
                    <a:pt x="90951" y="974075"/>
                  </a:cubicBezTo>
                  <a:cubicBezTo>
                    <a:pt x="94373" y="966801"/>
                    <a:pt x="99469" y="979483"/>
                    <a:pt x="102748" y="972616"/>
                  </a:cubicBezTo>
                  <a:close/>
                  <a:moveTo>
                    <a:pt x="78580" y="956248"/>
                  </a:moveTo>
                  <a:cubicBezTo>
                    <a:pt x="82528" y="961440"/>
                    <a:pt x="94899" y="983407"/>
                    <a:pt x="88845" y="991829"/>
                  </a:cubicBezTo>
                  <a:lnTo>
                    <a:pt x="87027" y="988767"/>
                  </a:lnTo>
                  <a:lnTo>
                    <a:pt x="87553" y="992284"/>
                  </a:lnTo>
                  <a:cubicBezTo>
                    <a:pt x="76666" y="983478"/>
                    <a:pt x="71138" y="974457"/>
                    <a:pt x="72383" y="958090"/>
                  </a:cubicBezTo>
                  <a:close/>
                  <a:moveTo>
                    <a:pt x="65324" y="904802"/>
                  </a:moveTo>
                  <a:cubicBezTo>
                    <a:pt x="69153" y="903869"/>
                    <a:pt x="72239" y="905424"/>
                    <a:pt x="74393" y="909851"/>
                  </a:cubicBezTo>
                  <a:lnTo>
                    <a:pt x="74417" y="909851"/>
                  </a:lnTo>
                  <a:lnTo>
                    <a:pt x="72646" y="911981"/>
                  </a:lnTo>
                  <a:lnTo>
                    <a:pt x="71689" y="915163"/>
                  </a:lnTo>
                  <a:cubicBezTo>
                    <a:pt x="68028" y="916886"/>
                    <a:pt x="67358" y="908511"/>
                    <a:pt x="65324" y="904802"/>
                  </a:cubicBezTo>
                  <a:close/>
                  <a:moveTo>
                    <a:pt x="7202" y="896020"/>
                  </a:moveTo>
                  <a:cubicBezTo>
                    <a:pt x="4690" y="904538"/>
                    <a:pt x="2249" y="913129"/>
                    <a:pt x="0" y="921839"/>
                  </a:cubicBezTo>
                  <a:cubicBezTo>
                    <a:pt x="96" y="910138"/>
                    <a:pt x="3972" y="903605"/>
                    <a:pt x="7202" y="896020"/>
                  </a:cubicBezTo>
                  <a:close/>
                  <a:moveTo>
                    <a:pt x="12203" y="883769"/>
                  </a:moveTo>
                  <a:cubicBezTo>
                    <a:pt x="15385" y="890517"/>
                    <a:pt x="7800" y="891929"/>
                    <a:pt x="8374" y="884439"/>
                  </a:cubicBezTo>
                  <a:close/>
                  <a:moveTo>
                    <a:pt x="89922" y="861085"/>
                  </a:moveTo>
                  <a:lnTo>
                    <a:pt x="90999" y="867570"/>
                  </a:lnTo>
                  <a:lnTo>
                    <a:pt x="88439" y="868000"/>
                  </a:lnTo>
                  <a:lnTo>
                    <a:pt x="87314" y="861516"/>
                  </a:lnTo>
                  <a:close/>
                  <a:moveTo>
                    <a:pt x="84514" y="752690"/>
                  </a:moveTo>
                  <a:lnTo>
                    <a:pt x="84926" y="752690"/>
                  </a:lnTo>
                  <a:lnTo>
                    <a:pt x="84514" y="752694"/>
                  </a:lnTo>
                  <a:close/>
                  <a:moveTo>
                    <a:pt x="80614" y="735796"/>
                  </a:moveTo>
                  <a:cubicBezTo>
                    <a:pt x="84060" y="735222"/>
                    <a:pt x="83916" y="740510"/>
                    <a:pt x="84443" y="744697"/>
                  </a:cubicBezTo>
                  <a:lnTo>
                    <a:pt x="84443" y="744721"/>
                  </a:lnTo>
                  <a:cubicBezTo>
                    <a:pt x="82911" y="746492"/>
                    <a:pt x="80997" y="747641"/>
                    <a:pt x="77934" y="746899"/>
                  </a:cubicBezTo>
                  <a:lnTo>
                    <a:pt x="78580" y="744697"/>
                  </a:lnTo>
                  <a:lnTo>
                    <a:pt x="78576" y="744683"/>
                  </a:lnTo>
                  <a:lnTo>
                    <a:pt x="77934" y="742424"/>
                  </a:lnTo>
                  <a:lnTo>
                    <a:pt x="77982" y="738021"/>
                  </a:lnTo>
                  <a:lnTo>
                    <a:pt x="79896" y="739194"/>
                  </a:lnTo>
                  <a:close/>
                  <a:moveTo>
                    <a:pt x="44530" y="723736"/>
                  </a:moveTo>
                  <a:cubicBezTo>
                    <a:pt x="47497" y="730627"/>
                    <a:pt x="52307" y="734145"/>
                    <a:pt x="50704" y="749196"/>
                  </a:cubicBezTo>
                  <a:cubicBezTo>
                    <a:pt x="39266" y="752402"/>
                    <a:pt x="36562" y="731345"/>
                    <a:pt x="44530" y="723736"/>
                  </a:cubicBezTo>
                  <a:close/>
                  <a:moveTo>
                    <a:pt x="58250" y="708542"/>
                  </a:moveTo>
                  <a:cubicBezTo>
                    <a:pt x="60071" y="709711"/>
                    <a:pt x="62297" y="718155"/>
                    <a:pt x="60323" y="717419"/>
                  </a:cubicBezTo>
                  <a:cubicBezTo>
                    <a:pt x="60227" y="714763"/>
                    <a:pt x="58408" y="714835"/>
                    <a:pt x="56542" y="715026"/>
                  </a:cubicBezTo>
                  <a:lnTo>
                    <a:pt x="56733" y="710408"/>
                  </a:lnTo>
                  <a:cubicBezTo>
                    <a:pt x="57080" y="708571"/>
                    <a:pt x="57642" y="708153"/>
                    <a:pt x="58250" y="708542"/>
                  </a:cubicBezTo>
                  <a:close/>
                  <a:moveTo>
                    <a:pt x="63266" y="674396"/>
                  </a:moveTo>
                  <a:cubicBezTo>
                    <a:pt x="64103" y="677148"/>
                    <a:pt x="64391" y="680593"/>
                    <a:pt x="63529" y="685858"/>
                  </a:cubicBezTo>
                  <a:cubicBezTo>
                    <a:pt x="59055" y="685499"/>
                    <a:pt x="60083" y="676310"/>
                    <a:pt x="63266" y="674396"/>
                  </a:cubicBezTo>
                  <a:close/>
                  <a:moveTo>
                    <a:pt x="53144" y="634221"/>
                  </a:moveTo>
                  <a:cubicBezTo>
                    <a:pt x="54102" y="634293"/>
                    <a:pt x="54724" y="635585"/>
                    <a:pt x="54580" y="637284"/>
                  </a:cubicBezTo>
                  <a:cubicBezTo>
                    <a:pt x="54269" y="638791"/>
                    <a:pt x="53503" y="640299"/>
                    <a:pt x="52522" y="640347"/>
                  </a:cubicBezTo>
                  <a:cubicBezTo>
                    <a:pt x="51589" y="640299"/>
                    <a:pt x="50967" y="640801"/>
                    <a:pt x="50249" y="641639"/>
                  </a:cubicBezTo>
                  <a:cubicBezTo>
                    <a:pt x="49436" y="645156"/>
                    <a:pt x="50034" y="648004"/>
                    <a:pt x="51278" y="652072"/>
                  </a:cubicBezTo>
                  <a:cubicBezTo>
                    <a:pt x="52355" y="655661"/>
                    <a:pt x="53503" y="659705"/>
                    <a:pt x="52977" y="664754"/>
                  </a:cubicBezTo>
                  <a:cubicBezTo>
                    <a:pt x="52881" y="667146"/>
                    <a:pt x="51852" y="668295"/>
                    <a:pt x="50823" y="668103"/>
                  </a:cubicBezTo>
                  <a:cubicBezTo>
                    <a:pt x="49914" y="667936"/>
                    <a:pt x="49340" y="666524"/>
                    <a:pt x="49507" y="664897"/>
                  </a:cubicBezTo>
                  <a:cubicBezTo>
                    <a:pt x="49507" y="664730"/>
                    <a:pt x="49555" y="664538"/>
                    <a:pt x="49579" y="664466"/>
                  </a:cubicBezTo>
                  <a:cubicBezTo>
                    <a:pt x="49890" y="661428"/>
                    <a:pt x="49053" y="658676"/>
                    <a:pt x="48072" y="655541"/>
                  </a:cubicBezTo>
                  <a:cubicBezTo>
                    <a:pt x="46827" y="651234"/>
                    <a:pt x="45033" y="645850"/>
                    <a:pt x="47497" y="638672"/>
                  </a:cubicBezTo>
                  <a:lnTo>
                    <a:pt x="47713" y="637834"/>
                  </a:lnTo>
                  <a:lnTo>
                    <a:pt x="48119" y="637379"/>
                  </a:lnTo>
                  <a:cubicBezTo>
                    <a:pt x="49412" y="635848"/>
                    <a:pt x="50847" y="634245"/>
                    <a:pt x="53120" y="634245"/>
                  </a:cubicBezTo>
                  <a:close/>
                  <a:moveTo>
                    <a:pt x="1520789" y="620438"/>
                  </a:moveTo>
                  <a:cubicBezTo>
                    <a:pt x="1520669" y="623836"/>
                    <a:pt x="1524211" y="632139"/>
                    <a:pt x="1521387" y="632139"/>
                  </a:cubicBezTo>
                  <a:cubicBezTo>
                    <a:pt x="1521531" y="628741"/>
                    <a:pt x="1517966" y="620486"/>
                    <a:pt x="1520789" y="620438"/>
                  </a:cubicBezTo>
                  <a:close/>
                  <a:moveTo>
                    <a:pt x="1517343" y="594954"/>
                  </a:moveTo>
                  <a:cubicBezTo>
                    <a:pt x="1517774" y="602061"/>
                    <a:pt x="1520310" y="602970"/>
                    <a:pt x="1521267" y="608473"/>
                  </a:cubicBezTo>
                  <a:cubicBezTo>
                    <a:pt x="1517846" y="612422"/>
                    <a:pt x="1515429" y="595361"/>
                    <a:pt x="1517343" y="594954"/>
                  </a:cubicBezTo>
                  <a:close/>
                  <a:moveTo>
                    <a:pt x="1499206" y="584569"/>
                  </a:moveTo>
                  <a:cubicBezTo>
                    <a:pt x="1504542" y="592657"/>
                    <a:pt x="1509471" y="601630"/>
                    <a:pt x="1507724" y="613283"/>
                  </a:cubicBezTo>
                  <a:cubicBezTo>
                    <a:pt x="1496382" y="616394"/>
                    <a:pt x="1493822" y="615006"/>
                    <a:pt x="1487313" y="603305"/>
                  </a:cubicBezTo>
                  <a:cubicBezTo>
                    <a:pt x="1488151" y="602611"/>
                    <a:pt x="1489802" y="602802"/>
                    <a:pt x="1489419" y="600673"/>
                  </a:cubicBezTo>
                  <a:cubicBezTo>
                    <a:pt x="1487840" y="600577"/>
                    <a:pt x="1485830" y="601750"/>
                    <a:pt x="1485112" y="599213"/>
                  </a:cubicBezTo>
                  <a:lnTo>
                    <a:pt x="1486763" y="597682"/>
                  </a:lnTo>
                  <a:lnTo>
                    <a:pt x="1486811" y="597658"/>
                  </a:lnTo>
                  <a:lnTo>
                    <a:pt x="1485495" y="594571"/>
                  </a:lnTo>
                  <a:cubicBezTo>
                    <a:pt x="1485543" y="591197"/>
                    <a:pt x="1486284" y="588756"/>
                    <a:pt x="1487840" y="587129"/>
                  </a:cubicBezTo>
                  <a:cubicBezTo>
                    <a:pt x="1492913" y="593351"/>
                    <a:pt x="1498416" y="593901"/>
                    <a:pt x="1499206" y="584569"/>
                  </a:cubicBezTo>
                  <a:close/>
                  <a:moveTo>
                    <a:pt x="61112" y="576194"/>
                  </a:moveTo>
                  <a:cubicBezTo>
                    <a:pt x="66377" y="576577"/>
                    <a:pt x="64271" y="585071"/>
                    <a:pt x="66113" y="589283"/>
                  </a:cubicBezTo>
                  <a:cubicBezTo>
                    <a:pt x="66424" y="587943"/>
                    <a:pt x="67717" y="586866"/>
                    <a:pt x="67382" y="589546"/>
                  </a:cubicBezTo>
                  <a:lnTo>
                    <a:pt x="67358" y="589546"/>
                  </a:lnTo>
                  <a:cubicBezTo>
                    <a:pt x="65156" y="588565"/>
                    <a:pt x="65898" y="603353"/>
                    <a:pt x="60801" y="602276"/>
                  </a:cubicBezTo>
                  <a:cubicBezTo>
                    <a:pt x="59078" y="596007"/>
                    <a:pt x="55537" y="584856"/>
                    <a:pt x="61112" y="576194"/>
                  </a:cubicBezTo>
                  <a:close/>
                  <a:moveTo>
                    <a:pt x="73627" y="553079"/>
                  </a:moveTo>
                  <a:lnTo>
                    <a:pt x="73627" y="553103"/>
                  </a:lnTo>
                  <a:lnTo>
                    <a:pt x="73604" y="553109"/>
                  </a:lnTo>
                  <a:close/>
                  <a:moveTo>
                    <a:pt x="71736" y="550136"/>
                  </a:moveTo>
                  <a:lnTo>
                    <a:pt x="71425" y="553653"/>
                  </a:lnTo>
                  <a:lnTo>
                    <a:pt x="73604" y="553109"/>
                  </a:lnTo>
                  <a:lnTo>
                    <a:pt x="67501" y="560976"/>
                  </a:lnTo>
                  <a:cubicBezTo>
                    <a:pt x="68602" y="557123"/>
                    <a:pt x="69080" y="553988"/>
                    <a:pt x="68602" y="551739"/>
                  </a:cubicBezTo>
                  <a:cubicBezTo>
                    <a:pt x="69846" y="552074"/>
                    <a:pt x="70588" y="550327"/>
                    <a:pt x="71736" y="550136"/>
                  </a:cubicBezTo>
                  <a:close/>
                  <a:moveTo>
                    <a:pt x="1499540" y="534320"/>
                  </a:moveTo>
                  <a:cubicBezTo>
                    <a:pt x="1501479" y="538938"/>
                    <a:pt x="1503967" y="543939"/>
                    <a:pt x="1503967" y="549969"/>
                  </a:cubicBezTo>
                  <a:cubicBezTo>
                    <a:pt x="1497889" y="549156"/>
                    <a:pt x="1497626" y="538651"/>
                    <a:pt x="1499540" y="534320"/>
                  </a:cubicBezTo>
                  <a:close/>
                  <a:moveTo>
                    <a:pt x="144837" y="512712"/>
                  </a:moveTo>
                  <a:lnTo>
                    <a:pt x="145682" y="514167"/>
                  </a:lnTo>
                  <a:lnTo>
                    <a:pt x="145699" y="514196"/>
                  </a:lnTo>
                  <a:lnTo>
                    <a:pt x="147326" y="513621"/>
                  </a:lnTo>
                  <a:lnTo>
                    <a:pt x="145890" y="517593"/>
                  </a:lnTo>
                  <a:lnTo>
                    <a:pt x="144981" y="516182"/>
                  </a:lnTo>
                  <a:cubicBezTo>
                    <a:pt x="143880" y="517546"/>
                    <a:pt x="142827" y="518503"/>
                    <a:pt x="141703" y="519603"/>
                  </a:cubicBezTo>
                  <a:lnTo>
                    <a:pt x="143880" y="519197"/>
                  </a:lnTo>
                  <a:lnTo>
                    <a:pt x="141774" y="525274"/>
                  </a:lnTo>
                  <a:lnTo>
                    <a:pt x="140339" y="523599"/>
                  </a:lnTo>
                  <a:lnTo>
                    <a:pt x="140080" y="525345"/>
                  </a:lnTo>
                  <a:lnTo>
                    <a:pt x="139860" y="526830"/>
                  </a:lnTo>
                  <a:cubicBezTo>
                    <a:pt x="137994" y="525298"/>
                    <a:pt x="135697" y="528744"/>
                    <a:pt x="136199" y="525609"/>
                  </a:cubicBezTo>
                  <a:cubicBezTo>
                    <a:pt x="139549" y="525346"/>
                    <a:pt x="133591" y="521087"/>
                    <a:pt x="138496" y="514961"/>
                  </a:cubicBezTo>
                  <a:lnTo>
                    <a:pt x="143378" y="516708"/>
                  </a:lnTo>
                  <a:lnTo>
                    <a:pt x="143402" y="516708"/>
                  </a:lnTo>
                  <a:cubicBezTo>
                    <a:pt x="144335" y="514531"/>
                    <a:pt x="142779" y="512951"/>
                    <a:pt x="144837" y="512712"/>
                  </a:cubicBezTo>
                  <a:close/>
                  <a:moveTo>
                    <a:pt x="86404" y="498882"/>
                  </a:moveTo>
                  <a:cubicBezTo>
                    <a:pt x="92817" y="499887"/>
                    <a:pt x="84562" y="513406"/>
                    <a:pt x="81188" y="514196"/>
                  </a:cubicBezTo>
                  <a:cubicBezTo>
                    <a:pt x="84083" y="508525"/>
                    <a:pt x="80183" y="509028"/>
                    <a:pt x="81690" y="504649"/>
                  </a:cubicBezTo>
                  <a:cubicBezTo>
                    <a:pt x="83796" y="505630"/>
                    <a:pt x="85280" y="503357"/>
                    <a:pt x="86404" y="498882"/>
                  </a:cubicBezTo>
                  <a:close/>
                  <a:moveTo>
                    <a:pt x="1480078" y="479952"/>
                  </a:moveTo>
                  <a:cubicBezTo>
                    <a:pt x="1481003" y="480146"/>
                    <a:pt x="1481834" y="481019"/>
                    <a:pt x="1482456" y="483496"/>
                  </a:cubicBezTo>
                  <a:lnTo>
                    <a:pt x="1480015" y="484406"/>
                  </a:lnTo>
                  <a:lnTo>
                    <a:pt x="1479991" y="484406"/>
                  </a:lnTo>
                  <a:cubicBezTo>
                    <a:pt x="1479178" y="482156"/>
                    <a:pt x="1478053" y="482156"/>
                    <a:pt x="1477144" y="480481"/>
                  </a:cubicBezTo>
                  <a:cubicBezTo>
                    <a:pt x="1478137" y="480242"/>
                    <a:pt x="1479154" y="479757"/>
                    <a:pt x="1480078" y="479952"/>
                  </a:cubicBezTo>
                  <a:close/>
                  <a:moveTo>
                    <a:pt x="1466017" y="470000"/>
                  </a:moveTo>
                  <a:cubicBezTo>
                    <a:pt x="1468314" y="477872"/>
                    <a:pt x="1477263" y="479165"/>
                    <a:pt x="1473123" y="484477"/>
                  </a:cubicBezTo>
                  <a:cubicBezTo>
                    <a:pt x="1471257" y="480600"/>
                    <a:pt x="1463887" y="475934"/>
                    <a:pt x="1466017" y="470000"/>
                  </a:cubicBezTo>
                  <a:close/>
                  <a:moveTo>
                    <a:pt x="104183" y="453466"/>
                  </a:moveTo>
                  <a:cubicBezTo>
                    <a:pt x="108275" y="453801"/>
                    <a:pt x="107198" y="465239"/>
                    <a:pt x="102413" y="467775"/>
                  </a:cubicBezTo>
                  <a:cubicBezTo>
                    <a:pt x="103968" y="462248"/>
                    <a:pt x="99589" y="461267"/>
                    <a:pt x="104183" y="453466"/>
                  </a:cubicBezTo>
                  <a:close/>
                  <a:moveTo>
                    <a:pt x="158070" y="450666"/>
                  </a:moveTo>
                  <a:cubicBezTo>
                    <a:pt x="161109" y="451743"/>
                    <a:pt x="163837" y="453035"/>
                    <a:pt x="164172" y="455978"/>
                  </a:cubicBezTo>
                  <a:lnTo>
                    <a:pt x="164196" y="456002"/>
                  </a:lnTo>
                  <a:lnTo>
                    <a:pt x="164196" y="459472"/>
                  </a:lnTo>
                  <a:cubicBezTo>
                    <a:pt x="165512" y="457821"/>
                    <a:pt x="166517" y="456576"/>
                    <a:pt x="168527" y="454375"/>
                  </a:cubicBezTo>
                  <a:lnTo>
                    <a:pt x="171877" y="454853"/>
                  </a:lnTo>
                  <a:cubicBezTo>
                    <a:pt x="170321" y="457797"/>
                    <a:pt x="168862" y="461601"/>
                    <a:pt x="166828" y="459472"/>
                  </a:cubicBezTo>
                  <a:cubicBezTo>
                    <a:pt x="167307" y="463300"/>
                    <a:pt x="164052" y="467823"/>
                    <a:pt x="161205" y="468708"/>
                  </a:cubicBezTo>
                  <a:cubicBezTo>
                    <a:pt x="161683" y="467631"/>
                    <a:pt x="161253" y="466052"/>
                    <a:pt x="160032" y="468182"/>
                  </a:cubicBezTo>
                  <a:lnTo>
                    <a:pt x="158716" y="466420"/>
                  </a:lnTo>
                  <a:lnTo>
                    <a:pt x="158692" y="466387"/>
                  </a:lnTo>
                  <a:lnTo>
                    <a:pt x="157998" y="469617"/>
                  </a:lnTo>
                  <a:cubicBezTo>
                    <a:pt x="154864" y="465478"/>
                    <a:pt x="153069" y="460309"/>
                    <a:pt x="158070" y="450666"/>
                  </a:cubicBezTo>
                  <a:close/>
                  <a:moveTo>
                    <a:pt x="170202" y="449255"/>
                  </a:moveTo>
                  <a:lnTo>
                    <a:pt x="168527" y="454351"/>
                  </a:lnTo>
                  <a:lnTo>
                    <a:pt x="165129" y="453968"/>
                  </a:lnTo>
                  <a:cubicBezTo>
                    <a:pt x="166613" y="451025"/>
                    <a:pt x="168120" y="447221"/>
                    <a:pt x="170202" y="449255"/>
                  </a:cubicBezTo>
                  <a:close/>
                  <a:moveTo>
                    <a:pt x="165874" y="422963"/>
                  </a:moveTo>
                  <a:cubicBezTo>
                    <a:pt x="169436" y="422018"/>
                    <a:pt x="173181" y="423208"/>
                    <a:pt x="174078" y="427192"/>
                  </a:cubicBezTo>
                  <a:cubicBezTo>
                    <a:pt x="169867" y="437338"/>
                    <a:pt x="165464" y="441382"/>
                    <a:pt x="160678" y="442243"/>
                  </a:cubicBezTo>
                  <a:cubicBezTo>
                    <a:pt x="160822" y="439037"/>
                    <a:pt x="159458" y="436764"/>
                    <a:pt x="158860" y="434132"/>
                  </a:cubicBezTo>
                  <a:lnTo>
                    <a:pt x="160903" y="431453"/>
                  </a:lnTo>
                  <a:lnTo>
                    <a:pt x="160941" y="431404"/>
                  </a:lnTo>
                  <a:lnTo>
                    <a:pt x="158764" y="431547"/>
                  </a:lnTo>
                  <a:cubicBezTo>
                    <a:pt x="158931" y="426989"/>
                    <a:pt x="162311" y="423908"/>
                    <a:pt x="165874" y="422963"/>
                  </a:cubicBezTo>
                  <a:close/>
                  <a:moveTo>
                    <a:pt x="151107" y="415157"/>
                  </a:moveTo>
                  <a:cubicBezTo>
                    <a:pt x="146967" y="423604"/>
                    <a:pt x="154840" y="430184"/>
                    <a:pt x="157137" y="423269"/>
                  </a:cubicBezTo>
                  <a:cubicBezTo>
                    <a:pt x="156922" y="426523"/>
                    <a:pt x="156060" y="430184"/>
                    <a:pt x="156563" y="432960"/>
                  </a:cubicBezTo>
                  <a:lnTo>
                    <a:pt x="154577" y="435592"/>
                  </a:lnTo>
                  <a:lnTo>
                    <a:pt x="154589" y="435591"/>
                  </a:lnTo>
                  <a:lnTo>
                    <a:pt x="156802" y="435424"/>
                  </a:lnTo>
                  <a:cubicBezTo>
                    <a:pt x="148810" y="447939"/>
                    <a:pt x="144574" y="469139"/>
                    <a:pt x="133615" y="480481"/>
                  </a:cubicBezTo>
                  <a:lnTo>
                    <a:pt x="133639" y="480434"/>
                  </a:lnTo>
                  <a:cubicBezTo>
                    <a:pt x="126891" y="478591"/>
                    <a:pt x="129284" y="469690"/>
                    <a:pt x="128040" y="463684"/>
                  </a:cubicBezTo>
                  <a:cubicBezTo>
                    <a:pt x="130840" y="455787"/>
                    <a:pt x="135386" y="462415"/>
                    <a:pt x="138425" y="456098"/>
                  </a:cubicBezTo>
                  <a:cubicBezTo>
                    <a:pt x="144718" y="445522"/>
                    <a:pt x="140531" y="425087"/>
                    <a:pt x="151107" y="415157"/>
                  </a:cubicBezTo>
                  <a:close/>
                  <a:moveTo>
                    <a:pt x="196618" y="348947"/>
                  </a:moveTo>
                  <a:cubicBezTo>
                    <a:pt x="201643" y="349019"/>
                    <a:pt x="193484" y="355456"/>
                    <a:pt x="198509" y="355503"/>
                  </a:cubicBezTo>
                  <a:lnTo>
                    <a:pt x="196188" y="357777"/>
                  </a:lnTo>
                  <a:lnTo>
                    <a:pt x="196092" y="357777"/>
                  </a:lnTo>
                  <a:lnTo>
                    <a:pt x="196140" y="357824"/>
                  </a:lnTo>
                  <a:lnTo>
                    <a:pt x="196188" y="357777"/>
                  </a:lnTo>
                  <a:lnTo>
                    <a:pt x="199179" y="357777"/>
                  </a:lnTo>
                  <a:lnTo>
                    <a:pt x="200351" y="361940"/>
                  </a:lnTo>
                  <a:lnTo>
                    <a:pt x="197599" y="359236"/>
                  </a:lnTo>
                  <a:cubicBezTo>
                    <a:pt x="192144" y="369071"/>
                    <a:pt x="192981" y="358686"/>
                    <a:pt x="186640" y="368879"/>
                  </a:cubicBezTo>
                  <a:cubicBezTo>
                    <a:pt x="188076" y="370746"/>
                    <a:pt x="191187" y="367922"/>
                    <a:pt x="189918" y="370961"/>
                  </a:cubicBezTo>
                  <a:cubicBezTo>
                    <a:pt x="185133" y="371894"/>
                    <a:pt x="184582" y="385103"/>
                    <a:pt x="178505" y="387208"/>
                  </a:cubicBezTo>
                  <a:lnTo>
                    <a:pt x="177356" y="385294"/>
                  </a:lnTo>
                  <a:lnTo>
                    <a:pt x="176255" y="383332"/>
                  </a:lnTo>
                  <a:cubicBezTo>
                    <a:pt x="173025" y="382136"/>
                    <a:pt x="179869" y="375388"/>
                    <a:pt x="175274" y="374909"/>
                  </a:cubicBezTo>
                  <a:cubicBezTo>
                    <a:pt x="174676" y="376058"/>
                    <a:pt x="174102" y="377230"/>
                    <a:pt x="175250" y="377446"/>
                  </a:cubicBezTo>
                  <a:cubicBezTo>
                    <a:pt x="170441" y="378475"/>
                    <a:pt x="169962" y="382136"/>
                    <a:pt x="169532" y="387089"/>
                  </a:cubicBezTo>
                  <a:cubicBezTo>
                    <a:pt x="170680" y="387208"/>
                    <a:pt x="171829" y="386179"/>
                    <a:pt x="172929" y="383906"/>
                  </a:cubicBezTo>
                  <a:cubicBezTo>
                    <a:pt x="174006" y="384552"/>
                    <a:pt x="173312" y="386203"/>
                    <a:pt x="174030" y="387089"/>
                  </a:cubicBezTo>
                  <a:lnTo>
                    <a:pt x="175131" y="389075"/>
                  </a:lnTo>
                  <a:lnTo>
                    <a:pt x="177380" y="389075"/>
                  </a:lnTo>
                  <a:lnTo>
                    <a:pt x="176255" y="391037"/>
                  </a:lnTo>
                  <a:cubicBezTo>
                    <a:pt x="177356" y="391683"/>
                    <a:pt x="178457" y="390271"/>
                    <a:pt x="179605" y="390391"/>
                  </a:cubicBezTo>
                  <a:cubicBezTo>
                    <a:pt x="176327" y="400584"/>
                    <a:pt x="174078" y="398455"/>
                    <a:pt x="168670" y="407021"/>
                  </a:cubicBezTo>
                  <a:cubicBezTo>
                    <a:pt x="166014" y="405561"/>
                    <a:pt x="167234" y="401781"/>
                    <a:pt x="162975" y="401278"/>
                  </a:cubicBezTo>
                  <a:cubicBezTo>
                    <a:pt x="165272" y="397689"/>
                    <a:pt x="164100" y="396277"/>
                    <a:pt x="166205" y="392832"/>
                  </a:cubicBezTo>
                  <a:lnTo>
                    <a:pt x="168431" y="390271"/>
                  </a:lnTo>
                  <a:cubicBezTo>
                    <a:pt x="167761" y="389386"/>
                    <a:pt x="166875" y="388501"/>
                    <a:pt x="166875" y="387280"/>
                  </a:cubicBezTo>
                  <a:lnTo>
                    <a:pt x="163932" y="389003"/>
                  </a:lnTo>
                  <a:cubicBezTo>
                    <a:pt x="163143" y="388740"/>
                    <a:pt x="162449" y="388524"/>
                    <a:pt x="161683" y="390247"/>
                  </a:cubicBezTo>
                  <a:lnTo>
                    <a:pt x="160558" y="388381"/>
                  </a:lnTo>
                  <a:lnTo>
                    <a:pt x="159434" y="386419"/>
                  </a:lnTo>
                  <a:cubicBezTo>
                    <a:pt x="157759" y="385246"/>
                    <a:pt x="161468" y="380891"/>
                    <a:pt x="158357" y="380580"/>
                  </a:cubicBezTo>
                  <a:cubicBezTo>
                    <a:pt x="161085" y="373641"/>
                    <a:pt x="163669" y="378211"/>
                    <a:pt x="166373" y="374694"/>
                  </a:cubicBezTo>
                  <a:cubicBezTo>
                    <a:pt x="164578" y="369645"/>
                    <a:pt x="172666" y="359260"/>
                    <a:pt x="176231" y="351555"/>
                  </a:cubicBezTo>
                  <a:cubicBezTo>
                    <a:pt x="182572" y="357513"/>
                    <a:pt x="188985" y="346578"/>
                    <a:pt x="189416" y="357465"/>
                  </a:cubicBezTo>
                  <a:cubicBezTo>
                    <a:pt x="193675" y="354020"/>
                    <a:pt x="191546" y="353900"/>
                    <a:pt x="196618" y="348947"/>
                  </a:cubicBezTo>
                  <a:close/>
                  <a:moveTo>
                    <a:pt x="1395524" y="308771"/>
                  </a:moveTo>
                  <a:cubicBezTo>
                    <a:pt x="1396481" y="308915"/>
                    <a:pt x="1397677" y="310088"/>
                    <a:pt x="1398156" y="311332"/>
                  </a:cubicBezTo>
                  <a:cubicBezTo>
                    <a:pt x="1400979" y="319061"/>
                    <a:pt x="1406435" y="325402"/>
                    <a:pt x="1412154" y="332269"/>
                  </a:cubicBezTo>
                  <a:cubicBezTo>
                    <a:pt x="1414977" y="335691"/>
                    <a:pt x="1417945" y="339232"/>
                    <a:pt x="1420433" y="342989"/>
                  </a:cubicBezTo>
                  <a:lnTo>
                    <a:pt x="1420433" y="343037"/>
                  </a:lnTo>
                  <a:cubicBezTo>
                    <a:pt x="1421223" y="344281"/>
                    <a:pt x="1421342" y="345621"/>
                    <a:pt x="1420672" y="346052"/>
                  </a:cubicBezTo>
                  <a:cubicBezTo>
                    <a:pt x="1420050" y="346554"/>
                    <a:pt x="1418854" y="345980"/>
                    <a:pt x="1417992" y="344688"/>
                  </a:cubicBezTo>
                  <a:cubicBezTo>
                    <a:pt x="1415767" y="341314"/>
                    <a:pt x="1413111" y="338203"/>
                    <a:pt x="1410335" y="334782"/>
                  </a:cubicBezTo>
                  <a:cubicBezTo>
                    <a:pt x="1407153" y="330929"/>
                    <a:pt x="1403827" y="327053"/>
                    <a:pt x="1400908" y="322793"/>
                  </a:cubicBezTo>
                  <a:lnTo>
                    <a:pt x="1400955" y="322817"/>
                  </a:lnTo>
                  <a:cubicBezTo>
                    <a:pt x="1398419" y="319132"/>
                    <a:pt x="1396194" y="315232"/>
                    <a:pt x="1394614" y="310901"/>
                  </a:cubicBezTo>
                  <a:cubicBezTo>
                    <a:pt x="1394112" y="309681"/>
                    <a:pt x="1394519" y="308652"/>
                    <a:pt x="1395524" y="308771"/>
                  </a:cubicBezTo>
                  <a:close/>
                  <a:moveTo>
                    <a:pt x="1328477" y="263307"/>
                  </a:moveTo>
                  <a:cubicBezTo>
                    <a:pt x="1330009" y="265054"/>
                    <a:pt x="1331013" y="264623"/>
                    <a:pt x="1332449" y="265891"/>
                  </a:cubicBezTo>
                  <a:cubicBezTo>
                    <a:pt x="1334986" y="271873"/>
                    <a:pt x="1327017" y="266226"/>
                    <a:pt x="1328477" y="263307"/>
                  </a:cubicBezTo>
                  <a:close/>
                  <a:moveTo>
                    <a:pt x="1279544" y="260316"/>
                  </a:moveTo>
                  <a:cubicBezTo>
                    <a:pt x="1283037" y="265269"/>
                    <a:pt x="1284497" y="261728"/>
                    <a:pt x="1287512" y="264838"/>
                  </a:cubicBezTo>
                  <a:cubicBezTo>
                    <a:pt x="1286124" y="267040"/>
                    <a:pt x="1283540" y="264456"/>
                    <a:pt x="1281673" y="264360"/>
                  </a:cubicBezTo>
                  <a:cubicBezTo>
                    <a:pt x="1284377" y="266609"/>
                    <a:pt x="1284425" y="269744"/>
                    <a:pt x="1281266" y="267710"/>
                  </a:cubicBezTo>
                  <a:cubicBezTo>
                    <a:pt x="1282917" y="265820"/>
                    <a:pt x="1276959" y="261967"/>
                    <a:pt x="1279544" y="260316"/>
                  </a:cubicBezTo>
                  <a:close/>
                  <a:moveTo>
                    <a:pt x="224519" y="255531"/>
                  </a:moveTo>
                  <a:cubicBezTo>
                    <a:pt x="219494" y="268835"/>
                    <a:pt x="225189" y="270486"/>
                    <a:pt x="211694" y="287021"/>
                  </a:cubicBezTo>
                  <a:cubicBezTo>
                    <a:pt x="213871" y="290179"/>
                    <a:pt x="209229" y="296137"/>
                    <a:pt x="207291" y="300995"/>
                  </a:cubicBezTo>
                  <a:cubicBezTo>
                    <a:pt x="201548" y="307575"/>
                    <a:pt x="201285" y="307360"/>
                    <a:pt x="194226" y="314084"/>
                  </a:cubicBezTo>
                  <a:cubicBezTo>
                    <a:pt x="190589" y="305804"/>
                    <a:pt x="193819" y="292907"/>
                    <a:pt x="200304" y="281230"/>
                  </a:cubicBezTo>
                  <a:cubicBezTo>
                    <a:pt x="206741" y="269529"/>
                    <a:pt x="216408" y="259192"/>
                    <a:pt x="224519" y="255531"/>
                  </a:cubicBezTo>
                  <a:close/>
                  <a:moveTo>
                    <a:pt x="299295" y="251822"/>
                  </a:moveTo>
                  <a:cubicBezTo>
                    <a:pt x="304081" y="253808"/>
                    <a:pt x="301664" y="263308"/>
                    <a:pt x="296256" y="264025"/>
                  </a:cubicBezTo>
                  <a:cubicBezTo>
                    <a:pt x="298888" y="259527"/>
                    <a:pt x="294150" y="256919"/>
                    <a:pt x="299295" y="251822"/>
                  </a:cubicBezTo>
                  <a:close/>
                  <a:moveTo>
                    <a:pt x="308022" y="249449"/>
                  </a:moveTo>
                  <a:cubicBezTo>
                    <a:pt x="308739" y="250451"/>
                    <a:pt x="301915" y="256368"/>
                    <a:pt x="304176" y="250697"/>
                  </a:cubicBezTo>
                  <a:cubicBezTo>
                    <a:pt x="306706" y="249327"/>
                    <a:pt x="307783" y="249115"/>
                    <a:pt x="308022" y="249449"/>
                  </a:cubicBezTo>
                  <a:close/>
                  <a:moveTo>
                    <a:pt x="314002" y="243138"/>
                  </a:moveTo>
                  <a:cubicBezTo>
                    <a:pt x="315578" y="243082"/>
                    <a:pt x="316403" y="244021"/>
                    <a:pt x="314633" y="246055"/>
                  </a:cubicBezTo>
                  <a:cubicBezTo>
                    <a:pt x="313125" y="244667"/>
                    <a:pt x="309967" y="249070"/>
                    <a:pt x="308866" y="246198"/>
                  </a:cubicBezTo>
                  <a:cubicBezTo>
                    <a:pt x="310098" y="244248"/>
                    <a:pt x="312425" y="243195"/>
                    <a:pt x="314002" y="243138"/>
                  </a:cubicBezTo>
                  <a:close/>
                  <a:moveTo>
                    <a:pt x="1226877" y="215331"/>
                  </a:moveTo>
                  <a:cubicBezTo>
                    <a:pt x="1228170" y="215881"/>
                    <a:pt x="1235372" y="218250"/>
                    <a:pt x="1233506" y="220930"/>
                  </a:cubicBezTo>
                  <a:cubicBezTo>
                    <a:pt x="1232261" y="220260"/>
                    <a:pt x="1225083" y="217963"/>
                    <a:pt x="1226877" y="215331"/>
                  </a:cubicBezTo>
                  <a:close/>
                  <a:moveTo>
                    <a:pt x="1212687" y="205449"/>
                  </a:moveTo>
                  <a:cubicBezTo>
                    <a:pt x="1216731" y="208895"/>
                    <a:pt x="1219172" y="208009"/>
                    <a:pt x="1222713" y="210163"/>
                  </a:cubicBezTo>
                  <a:cubicBezTo>
                    <a:pt x="1218908" y="215092"/>
                    <a:pt x="1215223" y="219950"/>
                    <a:pt x="1207064" y="212556"/>
                  </a:cubicBezTo>
                  <a:close/>
                  <a:moveTo>
                    <a:pt x="273596" y="192121"/>
                  </a:moveTo>
                  <a:cubicBezTo>
                    <a:pt x="279459" y="194155"/>
                    <a:pt x="274649" y="198845"/>
                    <a:pt x="276348" y="201908"/>
                  </a:cubicBezTo>
                  <a:cubicBezTo>
                    <a:pt x="266681" y="211096"/>
                    <a:pt x="265484" y="210881"/>
                    <a:pt x="257923" y="219758"/>
                  </a:cubicBezTo>
                  <a:cubicBezTo>
                    <a:pt x="253066" y="212795"/>
                    <a:pt x="270629" y="197577"/>
                    <a:pt x="273596" y="192121"/>
                  </a:cubicBezTo>
                  <a:close/>
                  <a:moveTo>
                    <a:pt x="324899" y="176878"/>
                  </a:moveTo>
                  <a:lnTo>
                    <a:pt x="327363" y="179917"/>
                  </a:lnTo>
                  <a:lnTo>
                    <a:pt x="323870" y="182764"/>
                  </a:lnTo>
                  <a:lnTo>
                    <a:pt x="323870" y="182788"/>
                  </a:lnTo>
                  <a:cubicBezTo>
                    <a:pt x="323032" y="181735"/>
                    <a:pt x="321453" y="182717"/>
                    <a:pt x="320472" y="182190"/>
                  </a:cubicBezTo>
                  <a:cubicBezTo>
                    <a:pt x="322889" y="180276"/>
                    <a:pt x="323894" y="178577"/>
                    <a:pt x="324899" y="176878"/>
                  </a:cubicBezTo>
                  <a:close/>
                  <a:moveTo>
                    <a:pt x="1058613" y="151562"/>
                  </a:moveTo>
                  <a:cubicBezTo>
                    <a:pt x="1061078" y="152663"/>
                    <a:pt x="1061915" y="151251"/>
                    <a:pt x="1064739" y="153022"/>
                  </a:cubicBezTo>
                  <a:cubicBezTo>
                    <a:pt x="1066222" y="157233"/>
                    <a:pt x="1056890" y="153524"/>
                    <a:pt x="1058613" y="151562"/>
                  </a:cubicBezTo>
                  <a:close/>
                  <a:moveTo>
                    <a:pt x="1239415" y="149074"/>
                  </a:moveTo>
                  <a:cubicBezTo>
                    <a:pt x="1244033" y="147232"/>
                    <a:pt x="1255423" y="151515"/>
                    <a:pt x="1265425" y="157760"/>
                  </a:cubicBezTo>
                  <a:cubicBezTo>
                    <a:pt x="1275451" y="163981"/>
                    <a:pt x="1284017" y="172093"/>
                    <a:pt x="1283587" y="176807"/>
                  </a:cubicBezTo>
                  <a:cubicBezTo>
                    <a:pt x="1287439" y="177309"/>
                    <a:pt x="1293948" y="185421"/>
                    <a:pt x="1297752" y="186043"/>
                  </a:cubicBezTo>
                  <a:cubicBezTo>
                    <a:pt x="1287487" y="187934"/>
                    <a:pt x="1277509" y="189752"/>
                    <a:pt x="1262865" y="179511"/>
                  </a:cubicBezTo>
                  <a:cubicBezTo>
                    <a:pt x="1260233" y="176304"/>
                    <a:pt x="1266980" y="174917"/>
                    <a:pt x="1263439" y="171519"/>
                  </a:cubicBezTo>
                  <a:cubicBezTo>
                    <a:pt x="1261046" y="175323"/>
                    <a:pt x="1255447" y="166972"/>
                    <a:pt x="1255399" y="166590"/>
                  </a:cubicBezTo>
                  <a:cubicBezTo>
                    <a:pt x="1257553" y="167977"/>
                    <a:pt x="1261094" y="168456"/>
                    <a:pt x="1258821" y="166063"/>
                  </a:cubicBezTo>
                  <a:cubicBezTo>
                    <a:pt x="1251786" y="160344"/>
                    <a:pt x="1246546" y="160057"/>
                    <a:pt x="1239630" y="152472"/>
                  </a:cubicBezTo>
                  <a:lnTo>
                    <a:pt x="1241760" y="151658"/>
                  </a:lnTo>
                  <a:lnTo>
                    <a:pt x="1241784" y="151682"/>
                  </a:lnTo>
                  <a:close/>
                  <a:moveTo>
                    <a:pt x="1236880" y="137235"/>
                  </a:moveTo>
                  <a:cubicBezTo>
                    <a:pt x="1239416" y="138527"/>
                    <a:pt x="1241953" y="140950"/>
                    <a:pt x="1241450" y="142398"/>
                  </a:cubicBezTo>
                  <a:cubicBezTo>
                    <a:pt x="1238291" y="140842"/>
                    <a:pt x="1235539" y="140412"/>
                    <a:pt x="1232309" y="138856"/>
                  </a:cubicBezTo>
                  <a:cubicBezTo>
                    <a:pt x="1231807" y="135781"/>
                    <a:pt x="1234343" y="135943"/>
                    <a:pt x="1236880" y="137235"/>
                  </a:cubicBezTo>
                  <a:close/>
                  <a:moveTo>
                    <a:pt x="341792" y="129692"/>
                  </a:moveTo>
                  <a:cubicBezTo>
                    <a:pt x="352368" y="127275"/>
                    <a:pt x="343610" y="137780"/>
                    <a:pt x="340284" y="143642"/>
                  </a:cubicBezTo>
                  <a:cubicBezTo>
                    <a:pt x="339255" y="138498"/>
                    <a:pt x="331191" y="149026"/>
                    <a:pt x="329636" y="145126"/>
                  </a:cubicBezTo>
                  <a:cubicBezTo>
                    <a:pt x="334805" y="139766"/>
                    <a:pt x="335833" y="135052"/>
                    <a:pt x="341792" y="129692"/>
                  </a:cubicBezTo>
                  <a:close/>
                  <a:moveTo>
                    <a:pt x="1139204" y="121556"/>
                  </a:moveTo>
                  <a:cubicBezTo>
                    <a:pt x="1145808" y="126964"/>
                    <a:pt x="1146406" y="122035"/>
                    <a:pt x="1152245" y="126150"/>
                  </a:cubicBezTo>
                  <a:cubicBezTo>
                    <a:pt x="1151910" y="130218"/>
                    <a:pt x="1147746" y="127418"/>
                    <a:pt x="1146957" y="130553"/>
                  </a:cubicBezTo>
                  <a:cubicBezTo>
                    <a:pt x="1141286" y="127538"/>
                    <a:pt x="1136332" y="124619"/>
                    <a:pt x="1139204" y="121556"/>
                  </a:cubicBezTo>
                  <a:close/>
                  <a:moveTo>
                    <a:pt x="447771" y="121221"/>
                  </a:moveTo>
                  <a:cubicBezTo>
                    <a:pt x="446575" y="121987"/>
                    <a:pt x="445546" y="122681"/>
                    <a:pt x="446359" y="123470"/>
                  </a:cubicBezTo>
                  <a:lnTo>
                    <a:pt x="442507" y="125600"/>
                  </a:lnTo>
                  <a:cubicBezTo>
                    <a:pt x="437936" y="124475"/>
                    <a:pt x="447245" y="118613"/>
                    <a:pt x="447747" y="121245"/>
                  </a:cubicBezTo>
                  <a:close/>
                  <a:moveTo>
                    <a:pt x="1122215" y="115191"/>
                  </a:moveTo>
                  <a:cubicBezTo>
                    <a:pt x="1126809" y="116722"/>
                    <a:pt x="1135088" y="117105"/>
                    <a:pt x="1134059" y="121652"/>
                  </a:cubicBezTo>
                  <a:cubicBezTo>
                    <a:pt x="1132217" y="121723"/>
                    <a:pt x="1121736" y="118182"/>
                    <a:pt x="1122215" y="115191"/>
                  </a:cubicBezTo>
                  <a:close/>
                  <a:moveTo>
                    <a:pt x="375866" y="108060"/>
                  </a:moveTo>
                  <a:cubicBezTo>
                    <a:pt x="380699" y="110118"/>
                    <a:pt x="368783" y="119067"/>
                    <a:pt x="365409" y="118062"/>
                  </a:cubicBezTo>
                  <a:cubicBezTo>
                    <a:pt x="366916" y="114856"/>
                    <a:pt x="374310" y="111219"/>
                    <a:pt x="375866" y="108060"/>
                  </a:cubicBezTo>
                  <a:close/>
                  <a:moveTo>
                    <a:pt x="1166793" y="106122"/>
                  </a:moveTo>
                  <a:cubicBezTo>
                    <a:pt x="1176077" y="104064"/>
                    <a:pt x="1189190" y="108658"/>
                    <a:pt x="1202853" y="115071"/>
                  </a:cubicBezTo>
                  <a:cubicBezTo>
                    <a:pt x="1196225" y="123159"/>
                    <a:pt x="1176077" y="116004"/>
                    <a:pt x="1166793" y="106122"/>
                  </a:cubicBezTo>
                  <a:close/>
                  <a:moveTo>
                    <a:pt x="567962" y="104089"/>
                  </a:moveTo>
                  <a:cubicBezTo>
                    <a:pt x="565258" y="107606"/>
                    <a:pt x="562626" y="104759"/>
                    <a:pt x="555998" y="108252"/>
                  </a:cubicBezTo>
                  <a:cubicBezTo>
                    <a:pt x="553294" y="103538"/>
                    <a:pt x="566120" y="103419"/>
                    <a:pt x="567962" y="104089"/>
                  </a:cubicBezTo>
                  <a:close/>
                  <a:moveTo>
                    <a:pt x="1111902" y="101049"/>
                  </a:moveTo>
                  <a:lnTo>
                    <a:pt x="1111926" y="101049"/>
                  </a:lnTo>
                  <a:cubicBezTo>
                    <a:pt x="1111471" y="104926"/>
                    <a:pt x="1116257" y="110621"/>
                    <a:pt x="1106326" y="106936"/>
                  </a:cubicBezTo>
                  <a:lnTo>
                    <a:pt x="1104508" y="104160"/>
                  </a:lnTo>
                  <a:lnTo>
                    <a:pt x="1101469" y="101576"/>
                  </a:lnTo>
                  <a:cubicBezTo>
                    <a:pt x="1104005" y="99949"/>
                    <a:pt x="1108982" y="102031"/>
                    <a:pt x="1111902" y="101049"/>
                  </a:cubicBezTo>
                  <a:close/>
                  <a:moveTo>
                    <a:pt x="393334" y="100212"/>
                  </a:moveTo>
                  <a:cubicBezTo>
                    <a:pt x="391826" y="103060"/>
                    <a:pt x="385988" y="105309"/>
                    <a:pt x="382590" y="105309"/>
                  </a:cubicBezTo>
                  <a:cubicBezTo>
                    <a:pt x="387017" y="102055"/>
                    <a:pt x="389792" y="97580"/>
                    <a:pt x="393334" y="100212"/>
                  </a:cubicBezTo>
                  <a:close/>
                  <a:moveTo>
                    <a:pt x="1167989" y="94828"/>
                  </a:moveTo>
                  <a:cubicBezTo>
                    <a:pt x="1171889" y="95402"/>
                    <a:pt x="1174426" y="93703"/>
                    <a:pt x="1180169" y="97556"/>
                  </a:cubicBezTo>
                  <a:cubicBezTo>
                    <a:pt x="1179522" y="101217"/>
                    <a:pt x="1168420" y="98202"/>
                    <a:pt x="1167989" y="94828"/>
                  </a:cubicBezTo>
                  <a:close/>
                  <a:moveTo>
                    <a:pt x="1135686" y="90066"/>
                  </a:moveTo>
                  <a:cubicBezTo>
                    <a:pt x="1137241" y="89995"/>
                    <a:pt x="1146908" y="92699"/>
                    <a:pt x="1145903" y="95618"/>
                  </a:cubicBezTo>
                  <a:cubicBezTo>
                    <a:pt x="1142697" y="92914"/>
                    <a:pt x="1135686" y="94350"/>
                    <a:pt x="1135686" y="90066"/>
                  </a:cubicBezTo>
                  <a:close/>
                  <a:moveTo>
                    <a:pt x="524882" y="82891"/>
                  </a:moveTo>
                  <a:cubicBezTo>
                    <a:pt x="526847" y="82541"/>
                    <a:pt x="528588" y="83103"/>
                    <a:pt x="528815" y="85185"/>
                  </a:cubicBezTo>
                  <a:cubicBezTo>
                    <a:pt x="524221" y="87362"/>
                    <a:pt x="521015" y="87985"/>
                    <a:pt x="519603" y="86070"/>
                  </a:cubicBezTo>
                  <a:cubicBezTo>
                    <a:pt x="520727" y="84503"/>
                    <a:pt x="522917" y="83241"/>
                    <a:pt x="524882" y="82891"/>
                  </a:cubicBezTo>
                  <a:close/>
                  <a:moveTo>
                    <a:pt x="464792" y="62184"/>
                  </a:moveTo>
                  <a:cubicBezTo>
                    <a:pt x="466219" y="61825"/>
                    <a:pt x="467248" y="62022"/>
                    <a:pt x="467320" y="63506"/>
                  </a:cubicBezTo>
                  <a:cubicBezTo>
                    <a:pt x="463659" y="65300"/>
                    <a:pt x="461505" y="65181"/>
                    <a:pt x="459878" y="64200"/>
                  </a:cubicBezTo>
                  <a:cubicBezTo>
                    <a:pt x="461541" y="63458"/>
                    <a:pt x="463365" y="62543"/>
                    <a:pt x="464792" y="62184"/>
                  </a:cubicBezTo>
                  <a:close/>
                  <a:moveTo>
                    <a:pt x="1103718" y="59534"/>
                  </a:moveTo>
                  <a:cubicBezTo>
                    <a:pt x="1107116" y="62477"/>
                    <a:pt x="1112524" y="59438"/>
                    <a:pt x="1112284" y="63578"/>
                  </a:cubicBezTo>
                  <a:cubicBezTo>
                    <a:pt x="1110514" y="63051"/>
                    <a:pt x="1109293" y="63386"/>
                    <a:pt x="1109030" y="64942"/>
                  </a:cubicBezTo>
                  <a:lnTo>
                    <a:pt x="1104723" y="62908"/>
                  </a:lnTo>
                  <a:cubicBezTo>
                    <a:pt x="1105297" y="61688"/>
                    <a:pt x="1103670" y="60659"/>
                    <a:pt x="1103718" y="59534"/>
                  </a:cubicBezTo>
                  <a:close/>
                  <a:moveTo>
                    <a:pt x="497373" y="49843"/>
                  </a:moveTo>
                  <a:cubicBezTo>
                    <a:pt x="496464" y="50944"/>
                    <a:pt x="490386" y="53935"/>
                    <a:pt x="481868" y="55514"/>
                  </a:cubicBezTo>
                  <a:cubicBezTo>
                    <a:pt x="494023" y="49532"/>
                    <a:pt x="498283" y="48742"/>
                    <a:pt x="497373" y="49843"/>
                  </a:cubicBezTo>
                  <a:close/>
                  <a:moveTo>
                    <a:pt x="648505" y="41420"/>
                  </a:moveTo>
                  <a:lnTo>
                    <a:pt x="649008" y="44004"/>
                  </a:lnTo>
                  <a:lnTo>
                    <a:pt x="649003" y="44006"/>
                  </a:lnTo>
                  <a:close/>
                  <a:moveTo>
                    <a:pt x="638506" y="38078"/>
                  </a:moveTo>
                  <a:cubicBezTo>
                    <a:pt x="640920" y="37710"/>
                    <a:pt x="643145" y="38033"/>
                    <a:pt x="643624" y="39625"/>
                  </a:cubicBezTo>
                  <a:cubicBezTo>
                    <a:pt x="640226" y="39529"/>
                    <a:pt x="632449" y="43501"/>
                    <a:pt x="632258" y="40678"/>
                  </a:cubicBezTo>
                  <a:cubicBezTo>
                    <a:pt x="633490" y="39505"/>
                    <a:pt x="636093" y="38446"/>
                    <a:pt x="638506" y="38078"/>
                  </a:cubicBezTo>
                  <a:close/>
                  <a:moveTo>
                    <a:pt x="794043" y="30891"/>
                  </a:moveTo>
                  <a:cubicBezTo>
                    <a:pt x="797620" y="30556"/>
                    <a:pt x="801072" y="30688"/>
                    <a:pt x="802603" y="32399"/>
                  </a:cubicBezTo>
                  <a:cubicBezTo>
                    <a:pt x="797148" y="32949"/>
                    <a:pt x="786356" y="37017"/>
                    <a:pt x="784729" y="32184"/>
                  </a:cubicBezTo>
                  <a:cubicBezTo>
                    <a:pt x="786763" y="32028"/>
                    <a:pt x="790466" y="31226"/>
                    <a:pt x="794043" y="30891"/>
                  </a:cubicBezTo>
                  <a:close/>
                  <a:moveTo>
                    <a:pt x="946018" y="16166"/>
                  </a:moveTo>
                  <a:cubicBezTo>
                    <a:pt x="958293" y="17174"/>
                    <a:pt x="970939" y="20243"/>
                    <a:pt x="980894" y="25866"/>
                  </a:cubicBezTo>
                  <a:cubicBezTo>
                    <a:pt x="989484" y="17802"/>
                    <a:pt x="1004965" y="32973"/>
                    <a:pt x="1018341" y="31633"/>
                  </a:cubicBezTo>
                  <a:lnTo>
                    <a:pt x="1017561" y="33975"/>
                  </a:lnTo>
                  <a:lnTo>
                    <a:pt x="1017553" y="33999"/>
                  </a:lnTo>
                  <a:lnTo>
                    <a:pt x="1017504" y="34145"/>
                  </a:lnTo>
                  <a:lnTo>
                    <a:pt x="1016738" y="36586"/>
                  </a:lnTo>
                  <a:cubicBezTo>
                    <a:pt x="1013867" y="40128"/>
                    <a:pt x="1014944" y="46349"/>
                    <a:pt x="1023582" y="52594"/>
                  </a:cubicBezTo>
                  <a:cubicBezTo>
                    <a:pt x="1028846" y="52857"/>
                    <a:pt x="1032268" y="51039"/>
                    <a:pt x="1038322" y="52331"/>
                  </a:cubicBezTo>
                  <a:cubicBezTo>
                    <a:pt x="1038680" y="55274"/>
                    <a:pt x="1040810" y="56136"/>
                    <a:pt x="1044399" y="55944"/>
                  </a:cubicBezTo>
                  <a:cubicBezTo>
                    <a:pt x="1040427" y="57691"/>
                    <a:pt x="1026932" y="60634"/>
                    <a:pt x="1035618" y="66497"/>
                  </a:cubicBezTo>
                  <a:lnTo>
                    <a:pt x="1037723" y="67262"/>
                  </a:lnTo>
                  <a:lnTo>
                    <a:pt x="1036264" y="68462"/>
                  </a:lnTo>
                  <a:lnTo>
                    <a:pt x="1035977" y="68698"/>
                  </a:lnTo>
                  <a:lnTo>
                    <a:pt x="1039374" y="69320"/>
                  </a:lnTo>
                  <a:cubicBezTo>
                    <a:pt x="1041121" y="80399"/>
                    <a:pt x="1053468" y="72120"/>
                    <a:pt x="1064068" y="74895"/>
                  </a:cubicBezTo>
                  <a:cubicBezTo>
                    <a:pt x="1069620" y="77623"/>
                    <a:pt x="1065672" y="81428"/>
                    <a:pt x="1069811" y="84347"/>
                  </a:cubicBezTo>
                  <a:cubicBezTo>
                    <a:pt x="1082254" y="85663"/>
                    <a:pt x="1094816" y="94014"/>
                    <a:pt x="1098956" y="102006"/>
                  </a:cubicBezTo>
                  <a:lnTo>
                    <a:pt x="1097271" y="103116"/>
                  </a:lnTo>
                  <a:lnTo>
                    <a:pt x="1097066" y="103251"/>
                  </a:lnTo>
                  <a:lnTo>
                    <a:pt x="1099746" y="105260"/>
                  </a:lnTo>
                  <a:cubicBezTo>
                    <a:pt x="1098597" y="107390"/>
                    <a:pt x="1100152" y="108491"/>
                    <a:pt x="1103239" y="108395"/>
                  </a:cubicBezTo>
                  <a:cubicBezTo>
                    <a:pt x="1101181" y="112798"/>
                    <a:pt x="1092902" y="107725"/>
                    <a:pt x="1092735" y="114784"/>
                  </a:cubicBezTo>
                  <a:cubicBezTo>
                    <a:pt x="1105967" y="117273"/>
                    <a:pt x="1095151" y="122561"/>
                    <a:pt x="1095845" y="127921"/>
                  </a:cubicBezTo>
                  <a:cubicBezTo>
                    <a:pt x="1090820" y="125504"/>
                    <a:pt x="1088021" y="126700"/>
                    <a:pt x="1084455" y="126629"/>
                  </a:cubicBezTo>
                  <a:cubicBezTo>
                    <a:pt x="1079741" y="130050"/>
                    <a:pt x="1088762" y="132228"/>
                    <a:pt x="1087399" y="135267"/>
                  </a:cubicBezTo>
                  <a:cubicBezTo>
                    <a:pt x="1081129" y="137372"/>
                    <a:pt x="1075506" y="137013"/>
                    <a:pt x="1078497" y="143905"/>
                  </a:cubicBezTo>
                  <a:cubicBezTo>
                    <a:pt x="1068471" y="141273"/>
                    <a:pt x="1065719" y="149815"/>
                    <a:pt x="1056005" y="147662"/>
                  </a:cubicBezTo>
                  <a:cubicBezTo>
                    <a:pt x="1055646" y="151945"/>
                    <a:pt x="1053636" y="152399"/>
                    <a:pt x="1055239" y="154433"/>
                  </a:cubicBezTo>
                  <a:cubicBezTo>
                    <a:pt x="1062154" y="161923"/>
                    <a:pt x="1078162" y="164698"/>
                    <a:pt x="1086537" y="165680"/>
                  </a:cubicBezTo>
                  <a:cubicBezTo>
                    <a:pt x="1085125" y="166158"/>
                    <a:pt x="1084527" y="167187"/>
                    <a:pt x="1086800" y="168479"/>
                  </a:cubicBezTo>
                  <a:cubicBezTo>
                    <a:pt x="1097831" y="166421"/>
                    <a:pt x="1111470" y="164435"/>
                    <a:pt x="1115084" y="155725"/>
                  </a:cubicBezTo>
                  <a:cubicBezTo>
                    <a:pt x="1119917" y="156922"/>
                    <a:pt x="1125660" y="159769"/>
                    <a:pt x="1127503" y="155366"/>
                  </a:cubicBezTo>
                  <a:cubicBezTo>
                    <a:pt x="1125923" y="152471"/>
                    <a:pt x="1121496" y="150006"/>
                    <a:pt x="1118242" y="150078"/>
                  </a:cubicBezTo>
                  <a:cubicBezTo>
                    <a:pt x="1120180" y="147087"/>
                    <a:pt x="1124009" y="148164"/>
                    <a:pt x="1117572" y="146752"/>
                  </a:cubicBezTo>
                  <a:cubicBezTo>
                    <a:pt x="1119582" y="144431"/>
                    <a:pt x="1124799" y="143235"/>
                    <a:pt x="1117596" y="142302"/>
                  </a:cubicBezTo>
                  <a:cubicBezTo>
                    <a:pt x="1127742" y="125863"/>
                    <a:pt x="1150761" y="145699"/>
                    <a:pt x="1167941" y="143522"/>
                  </a:cubicBezTo>
                  <a:cubicBezTo>
                    <a:pt x="1160045" y="138976"/>
                    <a:pt x="1168420" y="140603"/>
                    <a:pt x="1168779" y="137899"/>
                  </a:cubicBezTo>
                  <a:cubicBezTo>
                    <a:pt x="1162294" y="137324"/>
                    <a:pt x="1167606" y="130433"/>
                    <a:pt x="1162605" y="126437"/>
                  </a:cubicBezTo>
                  <a:cubicBezTo>
                    <a:pt x="1173971" y="136176"/>
                    <a:pt x="1179786" y="126150"/>
                    <a:pt x="1186582" y="135482"/>
                  </a:cubicBezTo>
                  <a:cubicBezTo>
                    <a:pt x="1186821" y="139622"/>
                    <a:pt x="1177441" y="136918"/>
                    <a:pt x="1182274" y="141990"/>
                  </a:cubicBezTo>
                  <a:cubicBezTo>
                    <a:pt x="1193664" y="145747"/>
                    <a:pt x="1196775" y="147614"/>
                    <a:pt x="1208763" y="155510"/>
                  </a:cubicBezTo>
                  <a:cubicBezTo>
                    <a:pt x="1215391" y="152854"/>
                    <a:pt x="1222642" y="151155"/>
                    <a:pt x="1234103" y="159793"/>
                  </a:cubicBezTo>
                  <a:cubicBezTo>
                    <a:pt x="1227307" y="163382"/>
                    <a:pt x="1238554" y="169556"/>
                    <a:pt x="1240253" y="174437"/>
                  </a:cubicBezTo>
                  <a:cubicBezTo>
                    <a:pt x="1239224" y="174916"/>
                    <a:pt x="1238650" y="176471"/>
                    <a:pt x="1236855" y="175083"/>
                  </a:cubicBezTo>
                  <a:lnTo>
                    <a:pt x="1235922" y="172619"/>
                  </a:lnTo>
                  <a:cubicBezTo>
                    <a:pt x="1233553" y="173743"/>
                    <a:pt x="1232117" y="176112"/>
                    <a:pt x="1228791" y="176136"/>
                  </a:cubicBezTo>
                  <a:lnTo>
                    <a:pt x="1231878" y="177739"/>
                  </a:lnTo>
                  <a:cubicBezTo>
                    <a:pt x="1228863" y="182334"/>
                    <a:pt x="1223694" y="179821"/>
                    <a:pt x="1222713" y="182070"/>
                  </a:cubicBezTo>
                  <a:cubicBezTo>
                    <a:pt x="1222953" y="180970"/>
                    <a:pt x="1222139" y="179749"/>
                    <a:pt x="1219938" y="178290"/>
                  </a:cubicBezTo>
                  <a:cubicBezTo>
                    <a:pt x="1211874" y="187430"/>
                    <a:pt x="1198235" y="192384"/>
                    <a:pt x="1179642" y="188818"/>
                  </a:cubicBezTo>
                  <a:cubicBezTo>
                    <a:pt x="1177130" y="192407"/>
                    <a:pt x="1173253" y="192719"/>
                    <a:pt x="1169186" y="192599"/>
                  </a:cubicBezTo>
                  <a:cubicBezTo>
                    <a:pt x="1164855" y="183052"/>
                    <a:pt x="1154709" y="181329"/>
                    <a:pt x="1147770" y="175227"/>
                  </a:cubicBezTo>
                  <a:cubicBezTo>
                    <a:pt x="1141429" y="175969"/>
                    <a:pt x="1142577" y="179079"/>
                    <a:pt x="1138701" y="181759"/>
                  </a:cubicBezTo>
                  <a:cubicBezTo>
                    <a:pt x="1151048" y="184942"/>
                    <a:pt x="1135183" y="189321"/>
                    <a:pt x="1147387" y="195016"/>
                  </a:cubicBezTo>
                  <a:cubicBezTo>
                    <a:pt x="1146286" y="187957"/>
                    <a:pt x="1157700" y="206836"/>
                    <a:pt x="1162534" y="202170"/>
                  </a:cubicBezTo>
                  <a:cubicBezTo>
                    <a:pt x="1164902" y="207650"/>
                    <a:pt x="1158107" y="205903"/>
                    <a:pt x="1156623" y="210689"/>
                  </a:cubicBezTo>
                  <a:cubicBezTo>
                    <a:pt x="1165477" y="217652"/>
                    <a:pt x="1171291" y="217724"/>
                    <a:pt x="1177034" y="217389"/>
                  </a:cubicBezTo>
                  <a:cubicBezTo>
                    <a:pt x="1181317" y="220260"/>
                    <a:pt x="1180958" y="222868"/>
                    <a:pt x="1183686" y="225620"/>
                  </a:cubicBezTo>
                  <a:cubicBezTo>
                    <a:pt x="1194095" y="221169"/>
                    <a:pt x="1205772" y="219423"/>
                    <a:pt x="1221134" y="229114"/>
                  </a:cubicBezTo>
                  <a:cubicBezTo>
                    <a:pt x="1218263" y="232296"/>
                    <a:pt x="1214243" y="231794"/>
                    <a:pt x="1211970" y="236651"/>
                  </a:cubicBezTo>
                  <a:cubicBezTo>
                    <a:pt x="1205078" y="231554"/>
                    <a:pt x="1199527" y="238398"/>
                    <a:pt x="1199742" y="241652"/>
                  </a:cubicBezTo>
                  <a:cubicBezTo>
                    <a:pt x="1202302" y="239977"/>
                    <a:pt x="1208117" y="248639"/>
                    <a:pt x="1210845" y="247634"/>
                  </a:cubicBezTo>
                  <a:cubicBezTo>
                    <a:pt x="1210582" y="252300"/>
                    <a:pt x="1202398" y="249022"/>
                    <a:pt x="1205796" y="253544"/>
                  </a:cubicBezTo>
                  <a:cubicBezTo>
                    <a:pt x="1206945" y="252396"/>
                    <a:pt x="1218885" y="260101"/>
                    <a:pt x="1214051" y="262494"/>
                  </a:cubicBezTo>
                  <a:cubicBezTo>
                    <a:pt x="1215846" y="260795"/>
                    <a:pt x="1219627" y="266298"/>
                    <a:pt x="1221206" y="263690"/>
                  </a:cubicBezTo>
                  <a:cubicBezTo>
                    <a:pt x="1221708" y="261560"/>
                    <a:pt x="1221134" y="259191"/>
                    <a:pt x="1221589" y="257062"/>
                  </a:cubicBezTo>
                  <a:cubicBezTo>
                    <a:pt x="1230897" y="258426"/>
                    <a:pt x="1230011" y="257660"/>
                    <a:pt x="1235802" y="250601"/>
                  </a:cubicBezTo>
                  <a:cubicBezTo>
                    <a:pt x="1237812" y="252252"/>
                    <a:pt x="1239679" y="253664"/>
                    <a:pt x="1240612" y="251534"/>
                  </a:cubicBezTo>
                  <a:lnTo>
                    <a:pt x="1243435" y="253233"/>
                  </a:lnTo>
                  <a:lnTo>
                    <a:pt x="1241473" y="250577"/>
                  </a:lnTo>
                  <a:cubicBezTo>
                    <a:pt x="1257744" y="253640"/>
                    <a:pt x="1274853" y="268524"/>
                    <a:pt x="1288229" y="273166"/>
                  </a:cubicBezTo>
                  <a:cubicBezTo>
                    <a:pt x="1287320" y="271730"/>
                    <a:pt x="1285406" y="270079"/>
                    <a:pt x="1286219" y="269074"/>
                  </a:cubicBezTo>
                  <a:cubicBezTo>
                    <a:pt x="1294331" y="278143"/>
                    <a:pt x="1295144" y="281947"/>
                    <a:pt x="1305218" y="289892"/>
                  </a:cubicBezTo>
                  <a:cubicBezTo>
                    <a:pt x="1305075" y="292883"/>
                    <a:pt x="1302610" y="294797"/>
                    <a:pt x="1307491" y="296448"/>
                  </a:cubicBezTo>
                  <a:cubicBezTo>
                    <a:pt x="1301222" y="298530"/>
                    <a:pt x="1308018" y="307144"/>
                    <a:pt x="1300624" y="302358"/>
                  </a:cubicBezTo>
                  <a:cubicBezTo>
                    <a:pt x="1302036" y="304033"/>
                    <a:pt x="1301462" y="305038"/>
                    <a:pt x="1302419" y="306498"/>
                  </a:cubicBezTo>
                  <a:cubicBezTo>
                    <a:pt x="1310363" y="310446"/>
                    <a:pt x="1320269" y="318893"/>
                    <a:pt x="1323021" y="308938"/>
                  </a:cubicBezTo>
                  <a:cubicBezTo>
                    <a:pt x="1328859" y="319587"/>
                    <a:pt x="1332808" y="322075"/>
                    <a:pt x="1340369" y="331168"/>
                  </a:cubicBezTo>
                  <a:cubicBezTo>
                    <a:pt x="1339053" y="333130"/>
                    <a:pt x="1335799" y="330642"/>
                    <a:pt x="1337258" y="333489"/>
                  </a:cubicBezTo>
                  <a:cubicBezTo>
                    <a:pt x="1340728" y="334757"/>
                    <a:pt x="1343767" y="332197"/>
                    <a:pt x="1347404" y="334111"/>
                  </a:cubicBezTo>
                  <a:cubicBezTo>
                    <a:pt x="1349964" y="340955"/>
                    <a:pt x="1360373" y="353469"/>
                    <a:pt x="1368102" y="356939"/>
                  </a:cubicBezTo>
                  <a:lnTo>
                    <a:pt x="1377841" y="350430"/>
                  </a:lnTo>
                  <a:cubicBezTo>
                    <a:pt x="1386431" y="356628"/>
                    <a:pt x="1393538" y="358446"/>
                    <a:pt x="1401099" y="367563"/>
                  </a:cubicBezTo>
                  <a:cubicBezTo>
                    <a:pt x="1413996" y="383045"/>
                    <a:pt x="1419907" y="410251"/>
                    <a:pt x="1427923" y="432361"/>
                  </a:cubicBezTo>
                  <a:cubicBezTo>
                    <a:pt x="1426678" y="433318"/>
                    <a:pt x="1424477" y="433677"/>
                    <a:pt x="1425410" y="436118"/>
                  </a:cubicBezTo>
                  <a:lnTo>
                    <a:pt x="1423759" y="435663"/>
                  </a:lnTo>
                  <a:lnTo>
                    <a:pt x="1422084" y="435184"/>
                  </a:lnTo>
                  <a:cubicBezTo>
                    <a:pt x="1417753" y="438295"/>
                    <a:pt x="1414188" y="430758"/>
                    <a:pt x="1410216" y="428819"/>
                  </a:cubicBezTo>
                  <a:cubicBezTo>
                    <a:pt x="1409570" y="429154"/>
                    <a:pt x="1409665" y="431069"/>
                    <a:pt x="1411197" y="430758"/>
                  </a:cubicBezTo>
                  <a:cubicBezTo>
                    <a:pt x="1416820" y="441071"/>
                    <a:pt x="1409043" y="448225"/>
                    <a:pt x="1415839" y="455236"/>
                  </a:cubicBezTo>
                  <a:cubicBezTo>
                    <a:pt x="1411651" y="451767"/>
                    <a:pt x="1407703" y="453322"/>
                    <a:pt x="1405502" y="457653"/>
                  </a:cubicBezTo>
                  <a:cubicBezTo>
                    <a:pt x="1410790" y="463252"/>
                    <a:pt x="1416030" y="469474"/>
                    <a:pt x="1421366" y="474116"/>
                  </a:cubicBezTo>
                  <a:cubicBezTo>
                    <a:pt x="1423687" y="469785"/>
                    <a:pt x="1424860" y="463779"/>
                    <a:pt x="1420026" y="458132"/>
                  </a:cubicBezTo>
                  <a:cubicBezTo>
                    <a:pt x="1425338" y="464544"/>
                    <a:pt x="1424669" y="456576"/>
                    <a:pt x="1428258" y="454399"/>
                  </a:cubicBezTo>
                  <a:cubicBezTo>
                    <a:pt x="1423998" y="451551"/>
                    <a:pt x="1427372" y="449182"/>
                    <a:pt x="1426870" y="445186"/>
                  </a:cubicBezTo>
                  <a:cubicBezTo>
                    <a:pt x="1426870" y="445186"/>
                    <a:pt x="1425937" y="443200"/>
                    <a:pt x="1425937" y="443200"/>
                  </a:cubicBezTo>
                  <a:lnTo>
                    <a:pt x="1428593" y="443200"/>
                  </a:lnTo>
                  <a:lnTo>
                    <a:pt x="1428521" y="439539"/>
                  </a:lnTo>
                  <a:cubicBezTo>
                    <a:pt x="1430028" y="438798"/>
                    <a:pt x="1432660" y="444469"/>
                    <a:pt x="1431392" y="445593"/>
                  </a:cubicBezTo>
                  <a:cubicBezTo>
                    <a:pt x="1437566" y="452245"/>
                    <a:pt x="1444433" y="457964"/>
                    <a:pt x="1446635" y="470646"/>
                  </a:cubicBezTo>
                  <a:cubicBezTo>
                    <a:pt x="1452377" y="475743"/>
                    <a:pt x="1457761" y="483615"/>
                    <a:pt x="1462571" y="493354"/>
                  </a:cubicBezTo>
                  <a:cubicBezTo>
                    <a:pt x="1457809" y="499049"/>
                    <a:pt x="1465394" y="509530"/>
                    <a:pt x="1471448" y="514315"/>
                  </a:cubicBezTo>
                  <a:cubicBezTo>
                    <a:pt x="1474798" y="538794"/>
                    <a:pt x="1484346" y="550663"/>
                    <a:pt x="1486140" y="569016"/>
                  </a:cubicBezTo>
                  <a:cubicBezTo>
                    <a:pt x="1482623" y="570236"/>
                    <a:pt x="1477622" y="569877"/>
                    <a:pt x="1476665" y="573753"/>
                  </a:cubicBezTo>
                  <a:cubicBezTo>
                    <a:pt x="1472908" y="562364"/>
                    <a:pt x="1465203" y="564828"/>
                    <a:pt x="1458958" y="562268"/>
                  </a:cubicBezTo>
                  <a:cubicBezTo>
                    <a:pt x="1462523" y="563129"/>
                    <a:pt x="1458312" y="548581"/>
                    <a:pt x="1457259" y="546858"/>
                  </a:cubicBezTo>
                  <a:cubicBezTo>
                    <a:pt x="1456469" y="546930"/>
                    <a:pt x="1455727" y="546978"/>
                    <a:pt x="1455392" y="545063"/>
                  </a:cubicBezTo>
                  <a:cubicBezTo>
                    <a:pt x="1458336" y="544154"/>
                    <a:pt x="1460154" y="547672"/>
                    <a:pt x="1463504" y="544992"/>
                  </a:cubicBezTo>
                  <a:cubicBezTo>
                    <a:pt x="1457857" y="529223"/>
                    <a:pt x="1457642" y="546523"/>
                    <a:pt x="1454555" y="529271"/>
                  </a:cubicBezTo>
                  <a:cubicBezTo>
                    <a:pt x="1453095" y="530443"/>
                    <a:pt x="1453143" y="533003"/>
                    <a:pt x="1450296" y="532932"/>
                  </a:cubicBezTo>
                  <a:cubicBezTo>
                    <a:pt x="1446563" y="524222"/>
                    <a:pt x="1436944" y="520202"/>
                    <a:pt x="1436920" y="509841"/>
                  </a:cubicBezTo>
                  <a:cubicBezTo>
                    <a:pt x="1426320" y="504242"/>
                    <a:pt x="1424669" y="497661"/>
                    <a:pt x="1417203" y="494383"/>
                  </a:cubicBezTo>
                  <a:cubicBezTo>
                    <a:pt x="1417562" y="495986"/>
                    <a:pt x="1417107" y="497087"/>
                    <a:pt x="1415552" y="497278"/>
                  </a:cubicBezTo>
                  <a:cubicBezTo>
                    <a:pt x="1420529" y="501825"/>
                    <a:pt x="1415743" y="507735"/>
                    <a:pt x="1419883" y="516014"/>
                  </a:cubicBezTo>
                  <a:cubicBezTo>
                    <a:pt x="1422850" y="512305"/>
                    <a:pt x="1423711" y="517115"/>
                    <a:pt x="1424956" y="518742"/>
                  </a:cubicBezTo>
                  <a:cubicBezTo>
                    <a:pt x="1422419" y="515344"/>
                    <a:pt x="1430076" y="526303"/>
                    <a:pt x="1429023" y="526351"/>
                  </a:cubicBezTo>
                  <a:cubicBezTo>
                    <a:pt x="1433618" y="524940"/>
                    <a:pt x="1433235" y="527404"/>
                    <a:pt x="1436346" y="523839"/>
                  </a:cubicBezTo>
                  <a:cubicBezTo>
                    <a:pt x="1437686" y="526878"/>
                    <a:pt x="1444314" y="531807"/>
                    <a:pt x="1441634" y="535683"/>
                  </a:cubicBezTo>
                  <a:cubicBezTo>
                    <a:pt x="1437781" y="535803"/>
                    <a:pt x="1448238" y="544680"/>
                    <a:pt x="1444816" y="550519"/>
                  </a:cubicBezTo>
                  <a:lnTo>
                    <a:pt x="1445406" y="552550"/>
                  </a:lnTo>
                  <a:lnTo>
                    <a:pt x="1445414" y="552577"/>
                  </a:lnTo>
                  <a:lnTo>
                    <a:pt x="1446659" y="552194"/>
                  </a:lnTo>
                  <a:cubicBezTo>
                    <a:pt x="1443189" y="558870"/>
                    <a:pt x="1449793" y="563177"/>
                    <a:pt x="1455081" y="567819"/>
                  </a:cubicBezTo>
                  <a:cubicBezTo>
                    <a:pt x="1455727" y="588182"/>
                    <a:pt x="1464054" y="585694"/>
                    <a:pt x="1470156" y="591125"/>
                  </a:cubicBezTo>
                  <a:cubicBezTo>
                    <a:pt x="1471592" y="592465"/>
                    <a:pt x="1473961" y="598400"/>
                    <a:pt x="1474535" y="599189"/>
                  </a:cubicBezTo>
                  <a:cubicBezTo>
                    <a:pt x="1473817" y="598256"/>
                    <a:pt x="1474966" y="595863"/>
                    <a:pt x="1475349" y="596772"/>
                  </a:cubicBezTo>
                  <a:cubicBezTo>
                    <a:pt x="1479680" y="605578"/>
                    <a:pt x="1476186" y="610699"/>
                    <a:pt x="1477526" y="621108"/>
                  </a:cubicBezTo>
                  <a:cubicBezTo>
                    <a:pt x="1472190" y="626611"/>
                    <a:pt x="1465418" y="631014"/>
                    <a:pt x="1470132" y="639987"/>
                  </a:cubicBezTo>
                  <a:cubicBezTo>
                    <a:pt x="1465227" y="636972"/>
                    <a:pt x="1465682" y="646208"/>
                    <a:pt x="1462403" y="649846"/>
                  </a:cubicBezTo>
                  <a:cubicBezTo>
                    <a:pt x="1468385" y="665901"/>
                    <a:pt x="1468385" y="651162"/>
                    <a:pt x="1473075" y="661523"/>
                  </a:cubicBezTo>
                  <a:cubicBezTo>
                    <a:pt x="1471736" y="646974"/>
                    <a:pt x="1476186" y="646424"/>
                    <a:pt x="1471305" y="630990"/>
                  </a:cubicBezTo>
                  <a:cubicBezTo>
                    <a:pt x="1475540" y="631445"/>
                    <a:pt x="1475803" y="627161"/>
                    <a:pt x="1478268" y="625415"/>
                  </a:cubicBezTo>
                  <a:cubicBezTo>
                    <a:pt x="1480517" y="628789"/>
                    <a:pt x="1483795" y="635919"/>
                    <a:pt x="1485757" y="630918"/>
                  </a:cubicBezTo>
                  <a:cubicBezTo>
                    <a:pt x="1487744" y="640346"/>
                    <a:pt x="1487480" y="640968"/>
                    <a:pt x="1489347" y="646065"/>
                  </a:cubicBezTo>
                  <a:lnTo>
                    <a:pt x="1489203" y="649487"/>
                  </a:lnTo>
                  <a:lnTo>
                    <a:pt x="1491261" y="650276"/>
                  </a:lnTo>
                  <a:lnTo>
                    <a:pt x="1491596" y="648075"/>
                  </a:lnTo>
                  <a:lnTo>
                    <a:pt x="1490663" y="645897"/>
                  </a:lnTo>
                  <a:cubicBezTo>
                    <a:pt x="1489682" y="642212"/>
                    <a:pt x="1487456" y="636278"/>
                    <a:pt x="1488677" y="632689"/>
                  </a:cubicBezTo>
                  <a:cubicBezTo>
                    <a:pt x="1489227" y="634340"/>
                    <a:pt x="1489371" y="636972"/>
                    <a:pt x="1490639" y="636852"/>
                  </a:cubicBezTo>
                  <a:cubicBezTo>
                    <a:pt x="1495640" y="621706"/>
                    <a:pt x="1500761" y="637714"/>
                    <a:pt x="1510787" y="631445"/>
                  </a:cubicBezTo>
                  <a:cubicBezTo>
                    <a:pt x="1512462" y="641758"/>
                    <a:pt x="1517726" y="643002"/>
                    <a:pt x="1518085" y="656067"/>
                  </a:cubicBezTo>
                  <a:cubicBezTo>
                    <a:pt x="1512270" y="661905"/>
                    <a:pt x="1514400" y="678440"/>
                    <a:pt x="1516290" y="690883"/>
                  </a:cubicBezTo>
                  <a:cubicBezTo>
                    <a:pt x="1518874" y="695118"/>
                    <a:pt x="1520095" y="687485"/>
                    <a:pt x="1521770" y="695094"/>
                  </a:cubicBezTo>
                  <a:cubicBezTo>
                    <a:pt x="1511289" y="701579"/>
                    <a:pt x="1517463" y="718879"/>
                    <a:pt x="1521985" y="727445"/>
                  </a:cubicBezTo>
                  <a:lnTo>
                    <a:pt x="1523277" y="727445"/>
                  </a:lnTo>
                  <a:cubicBezTo>
                    <a:pt x="1523277" y="727445"/>
                    <a:pt x="1523301" y="729766"/>
                    <a:pt x="1523301" y="729766"/>
                  </a:cubicBezTo>
                  <a:lnTo>
                    <a:pt x="1523471" y="729766"/>
                  </a:lnTo>
                  <a:lnTo>
                    <a:pt x="1524641" y="729766"/>
                  </a:lnTo>
                  <a:lnTo>
                    <a:pt x="1524426" y="730077"/>
                  </a:lnTo>
                  <a:cubicBezTo>
                    <a:pt x="1519090" y="734241"/>
                    <a:pt x="1525981" y="736921"/>
                    <a:pt x="1527153" y="741611"/>
                  </a:cubicBezTo>
                  <a:cubicBezTo>
                    <a:pt x="1527608" y="743334"/>
                    <a:pt x="1527058" y="744865"/>
                    <a:pt x="1526531" y="746205"/>
                  </a:cubicBezTo>
                  <a:lnTo>
                    <a:pt x="1513634" y="746205"/>
                  </a:lnTo>
                  <a:cubicBezTo>
                    <a:pt x="1514998" y="776570"/>
                    <a:pt x="1509973" y="806193"/>
                    <a:pt x="1504972" y="834764"/>
                  </a:cubicBezTo>
                  <a:cubicBezTo>
                    <a:pt x="1490136" y="849695"/>
                    <a:pt x="1486188" y="868120"/>
                    <a:pt x="1477574" y="896164"/>
                  </a:cubicBezTo>
                  <a:cubicBezTo>
                    <a:pt x="1481235" y="897145"/>
                    <a:pt x="1476497" y="908367"/>
                    <a:pt x="1480445" y="912770"/>
                  </a:cubicBezTo>
                  <a:cubicBezTo>
                    <a:pt x="1478411" y="912962"/>
                    <a:pt x="1479536" y="922294"/>
                    <a:pt x="1475277" y="922988"/>
                  </a:cubicBezTo>
                  <a:cubicBezTo>
                    <a:pt x="1474559" y="917197"/>
                    <a:pt x="1467811" y="923969"/>
                    <a:pt x="1466687" y="930022"/>
                  </a:cubicBezTo>
                  <a:cubicBezTo>
                    <a:pt x="1466136" y="934234"/>
                    <a:pt x="1467955" y="936100"/>
                    <a:pt x="1466256" y="941364"/>
                  </a:cubicBezTo>
                  <a:cubicBezTo>
                    <a:pt x="1460106" y="950625"/>
                    <a:pt x="1456732" y="963379"/>
                    <a:pt x="1453335" y="975247"/>
                  </a:cubicBezTo>
                  <a:cubicBezTo>
                    <a:pt x="1449985" y="987068"/>
                    <a:pt x="1446635" y="997979"/>
                    <a:pt x="1441346" y="1002980"/>
                  </a:cubicBezTo>
                  <a:cubicBezTo>
                    <a:pt x="1438930" y="1010972"/>
                    <a:pt x="1437733" y="1020615"/>
                    <a:pt x="1433642" y="1028488"/>
                  </a:cubicBezTo>
                  <a:cubicBezTo>
                    <a:pt x="1431560" y="1032412"/>
                    <a:pt x="1426846" y="1034565"/>
                    <a:pt x="1425578" y="1037006"/>
                  </a:cubicBezTo>
                  <a:cubicBezTo>
                    <a:pt x="1418088" y="1051196"/>
                    <a:pt x="1412513" y="1064356"/>
                    <a:pt x="1410670" y="1078928"/>
                  </a:cubicBezTo>
                  <a:cubicBezTo>
                    <a:pt x="1407919" y="1083283"/>
                    <a:pt x="1404066" y="1085820"/>
                    <a:pt x="1404329" y="1090629"/>
                  </a:cubicBezTo>
                  <a:cubicBezTo>
                    <a:pt x="1391743" y="1094793"/>
                    <a:pt x="1388034" y="1114007"/>
                    <a:pt x="1379324" y="1127264"/>
                  </a:cubicBezTo>
                  <a:cubicBezTo>
                    <a:pt x="1377003" y="1130877"/>
                    <a:pt x="1371141" y="1134586"/>
                    <a:pt x="1368676" y="1138749"/>
                  </a:cubicBezTo>
                  <a:cubicBezTo>
                    <a:pt x="1362622" y="1148919"/>
                    <a:pt x="1357980" y="1149062"/>
                    <a:pt x="1351639" y="1156337"/>
                  </a:cubicBezTo>
                  <a:cubicBezTo>
                    <a:pt x="1351496" y="1151120"/>
                    <a:pt x="1342499" y="1165382"/>
                    <a:pt x="1343527" y="1169402"/>
                  </a:cubicBezTo>
                  <a:cubicBezTo>
                    <a:pt x="1325773" y="1186893"/>
                    <a:pt x="1310435" y="1209864"/>
                    <a:pt x="1293278" y="1215320"/>
                  </a:cubicBezTo>
                  <a:cubicBezTo>
                    <a:pt x="1280572" y="1225490"/>
                    <a:pt x="1268632" y="1249107"/>
                    <a:pt x="1254825" y="1250255"/>
                  </a:cubicBezTo>
                  <a:cubicBezTo>
                    <a:pt x="1247527" y="1259348"/>
                    <a:pt x="1240229" y="1256381"/>
                    <a:pt x="1232261" y="1267005"/>
                  </a:cubicBezTo>
                  <a:cubicBezTo>
                    <a:pt x="1227978" y="1264565"/>
                    <a:pt x="1221613" y="1268441"/>
                    <a:pt x="1215774" y="1270666"/>
                  </a:cubicBezTo>
                  <a:cubicBezTo>
                    <a:pt x="1207232" y="1286531"/>
                    <a:pt x="1198976" y="1293542"/>
                    <a:pt x="1184165" y="1303113"/>
                  </a:cubicBezTo>
                  <a:cubicBezTo>
                    <a:pt x="1177991" y="1301917"/>
                    <a:pt x="1179188" y="1301127"/>
                    <a:pt x="1174665" y="1297203"/>
                  </a:cubicBezTo>
                  <a:cubicBezTo>
                    <a:pt x="1162175" y="1300601"/>
                    <a:pt x="1157796" y="1311320"/>
                    <a:pt x="1145209" y="1313833"/>
                  </a:cubicBezTo>
                  <a:cubicBezTo>
                    <a:pt x="1145879" y="1314910"/>
                    <a:pt x="1144563" y="1316034"/>
                    <a:pt x="1144898" y="1317111"/>
                  </a:cubicBezTo>
                  <a:cubicBezTo>
                    <a:pt x="1146119" y="1318762"/>
                    <a:pt x="1149947" y="1315101"/>
                    <a:pt x="1150522" y="1318116"/>
                  </a:cubicBezTo>
                  <a:cubicBezTo>
                    <a:pt x="1145042" y="1322543"/>
                    <a:pt x="1148918" y="1325271"/>
                    <a:pt x="1141046" y="1327137"/>
                  </a:cubicBezTo>
                  <a:lnTo>
                    <a:pt x="1139156" y="1326036"/>
                  </a:lnTo>
                  <a:lnTo>
                    <a:pt x="1139251" y="1328238"/>
                  </a:lnTo>
                  <a:cubicBezTo>
                    <a:pt x="1131187" y="1329697"/>
                    <a:pt x="1118577" y="1340346"/>
                    <a:pt x="1110968" y="1347500"/>
                  </a:cubicBezTo>
                  <a:cubicBezTo>
                    <a:pt x="1111159" y="1342714"/>
                    <a:pt x="1107020" y="1343193"/>
                    <a:pt x="1107785" y="1337426"/>
                  </a:cubicBezTo>
                  <a:cubicBezTo>
                    <a:pt x="1101062" y="1344150"/>
                    <a:pt x="1097664" y="1339006"/>
                    <a:pt x="1091107" y="1341901"/>
                  </a:cubicBezTo>
                  <a:cubicBezTo>
                    <a:pt x="1080794" y="1346256"/>
                    <a:pt x="1075315" y="1358196"/>
                    <a:pt x="1062776" y="1365566"/>
                  </a:cubicBezTo>
                  <a:cubicBezTo>
                    <a:pt x="1056005" y="1359321"/>
                    <a:pt x="1053468" y="1356832"/>
                    <a:pt x="1038298" y="1362001"/>
                  </a:cubicBezTo>
                  <a:cubicBezTo>
                    <a:pt x="1029181" y="1365088"/>
                    <a:pt x="1019586" y="1373630"/>
                    <a:pt x="1010397" y="1376884"/>
                  </a:cubicBezTo>
                  <a:cubicBezTo>
                    <a:pt x="1002764" y="1374180"/>
                    <a:pt x="989077" y="1379995"/>
                    <a:pt x="981875" y="1376836"/>
                  </a:cubicBezTo>
                  <a:cubicBezTo>
                    <a:pt x="977950" y="1382172"/>
                    <a:pt x="972399" y="1379636"/>
                    <a:pt x="970389" y="1381646"/>
                  </a:cubicBezTo>
                  <a:cubicBezTo>
                    <a:pt x="973619" y="1381191"/>
                    <a:pt x="959406" y="1391409"/>
                    <a:pt x="955075" y="1388633"/>
                  </a:cubicBezTo>
                  <a:cubicBezTo>
                    <a:pt x="956558" y="1387939"/>
                    <a:pt x="959047" y="1387508"/>
                    <a:pt x="958784" y="1386264"/>
                  </a:cubicBezTo>
                  <a:cubicBezTo>
                    <a:pt x="948638" y="1388202"/>
                    <a:pt x="943398" y="1395141"/>
                    <a:pt x="942728" y="1390404"/>
                  </a:cubicBezTo>
                  <a:cubicBezTo>
                    <a:pt x="935645" y="1395716"/>
                    <a:pt x="932893" y="1395381"/>
                    <a:pt x="925499" y="1399664"/>
                  </a:cubicBezTo>
                  <a:cubicBezTo>
                    <a:pt x="920570" y="1397151"/>
                    <a:pt x="925164" y="1392533"/>
                    <a:pt x="919876" y="1392916"/>
                  </a:cubicBezTo>
                  <a:cubicBezTo>
                    <a:pt x="919326" y="1391170"/>
                    <a:pt x="921055" y="1390045"/>
                    <a:pt x="922141" y="1389079"/>
                  </a:cubicBezTo>
                  <a:lnTo>
                    <a:pt x="920706" y="1386482"/>
                  </a:lnTo>
                  <a:lnTo>
                    <a:pt x="921710" y="1385936"/>
                  </a:lnTo>
                  <a:lnTo>
                    <a:pt x="924566" y="1385307"/>
                  </a:lnTo>
                  <a:lnTo>
                    <a:pt x="926026" y="1387006"/>
                  </a:lnTo>
                  <a:cubicBezTo>
                    <a:pt x="926122" y="1384637"/>
                    <a:pt x="929208" y="1383369"/>
                    <a:pt x="931314" y="1381646"/>
                  </a:cubicBezTo>
                  <a:cubicBezTo>
                    <a:pt x="931912" y="1381191"/>
                    <a:pt x="932415" y="1380713"/>
                    <a:pt x="932798" y="1380114"/>
                  </a:cubicBezTo>
                  <a:lnTo>
                    <a:pt x="929998" y="1381430"/>
                  </a:lnTo>
                  <a:lnTo>
                    <a:pt x="921710" y="1385936"/>
                  </a:lnTo>
                  <a:lnTo>
                    <a:pt x="920546" y="1386192"/>
                  </a:lnTo>
                  <a:lnTo>
                    <a:pt x="920706" y="1386482"/>
                  </a:lnTo>
                  <a:lnTo>
                    <a:pt x="913068" y="1390634"/>
                  </a:lnTo>
                  <a:cubicBezTo>
                    <a:pt x="906775" y="1394579"/>
                    <a:pt x="899393" y="1398516"/>
                    <a:pt x="889607" y="1399784"/>
                  </a:cubicBezTo>
                  <a:cubicBezTo>
                    <a:pt x="886640" y="1394328"/>
                    <a:pt x="876757" y="1391385"/>
                    <a:pt x="866205" y="1396553"/>
                  </a:cubicBezTo>
                  <a:cubicBezTo>
                    <a:pt x="868071" y="1392485"/>
                    <a:pt x="866803" y="1391624"/>
                    <a:pt x="861419" y="1390595"/>
                  </a:cubicBezTo>
                  <a:cubicBezTo>
                    <a:pt x="867473" y="1397941"/>
                    <a:pt x="851011" y="1404067"/>
                    <a:pt x="851298" y="1412585"/>
                  </a:cubicBezTo>
                  <a:lnTo>
                    <a:pt x="850412" y="1414571"/>
                  </a:lnTo>
                  <a:lnTo>
                    <a:pt x="851681" y="1416414"/>
                  </a:lnTo>
                  <a:lnTo>
                    <a:pt x="849527" y="1416629"/>
                  </a:lnTo>
                  <a:lnTo>
                    <a:pt x="847278" y="1414236"/>
                  </a:lnTo>
                  <a:lnTo>
                    <a:pt x="845363" y="1417012"/>
                  </a:lnTo>
                  <a:cubicBezTo>
                    <a:pt x="842899" y="1417012"/>
                    <a:pt x="839453" y="1417754"/>
                    <a:pt x="838951" y="1416246"/>
                  </a:cubicBezTo>
                  <a:lnTo>
                    <a:pt x="830624" y="1416845"/>
                  </a:lnTo>
                  <a:cubicBezTo>
                    <a:pt x="826029" y="1420003"/>
                    <a:pt x="832658" y="1421176"/>
                    <a:pt x="831246" y="1425937"/>
                  </a:cubicBezTo>
                  <a:cubicBezTo>
                    <a:pt x="822608" y="1428115"/>
                    <a:pt x="819234" y="1432972"/>
                    <a:pt x="810189" y="1434815"/>
                  </a:cubicBezTo>
                  <a:cubicBezTo>
                    <a:pt x="795569" y="1429311"/>
                    <a:pt x="806958" y="1420721"/>
                    <a:pt x="813658" y="1413901"/>
                  </a:cubicBezTo>
                  <a:cubicBezTo>
                    <a:pt x="804255" y="1417060"/>
                    <a:pt x="800737" y="1412490"/>
                    <a:pt x="790639" y="1415816"/>
                  </a:cubicBezTo>
                  <a:cubicBezTo>
                    <a:pt x="783748" y="1409044"/>
                    <a:pt x="772837" y="1412298"/>
                    <a:pt x="763696" y="1406388"/>
                  </a:cubicBezTo>
                  <a:cubicBezTo>
                    <a:pt x="754579" y="1409786"/>
                    <a:pt x="743931" y="1414906"/>
                    <a:pt x="734336" y="1410025"/>
                  </a:cubicBezTo>
                  <a:cubicBezTo>
                    <a:pt x="737973" y="1410695"/>
                    <a:pt x="738547" y="1403062"/>
                    <a:pt x="732709" y="1404689"/>
                  </a:cubicBezTo>
                  <a:cubicBezTo>
                    <a:pt x="740653" y="1395548"/>
                    <a:pt x="748837" y="1400406"/>
                    <a:pt x="755895" y="1395692"/>
                  </a:cubicBezTo>
                  <a:cubicBezTo>
                    <a:pt x="756805" y="1397271"/>
                    <a:pt x="757929" y="1398755"/>
                    <a:pt x="759844" y="1399808"/>
                  </a:cubicBezTo>
                  <a:cubicBezTo>
                    <a:pt x="761949" y="1395524"/>
                    <a:pt x="763768" y="1401339"/>
                    <a:pt x="765874" y="1401267"/>
                  </a:cubicBezTo>
                  <a:cubicBezTo>
                    <a:pt x="764414" y="1395668"/>
                    <a:pt x="771784" y="1396577"/>
                    <a:pt x="774224" y="1394974"/>
                  </a:cubicBezTo>
                  <a:cubicBezTo>
                    <a:pt x="775445" y="1394208"/>
                    <a:pt x="776019" y="1393131"/>
                    <a:pt x="776426" y="1392079"/>
                  </a:cubicBezTo>
                  <a:cubicBezTo>
                    <a:pt x="747018" y="1390715"/>
                    <a:pt x="718208" y="1387245"/>
                    <a:pt x="690021" y="1381957"/>
                  </a:cubicBezTo>
                  <a:cubicBezTo>
                    <a:pt x="694017" y="1386814"/>
                    <a:pt x="696960" y="1392701"/>
                    <a:pt x="708709" y="1395859"/>
                  </a:cubicBezTo>
                  <a:lnTo>
                    <a:pt x="707393" y="1398085"/>
                  </a:lnTo>
                  <a:lnTo>
                    <a:pt x="710384" y="1399927"/>
                  </a:lnTo>
                  <a:cubicBezTo>
                    <a:pt x="706292" y="1406603"/>
                    <a:pt x="697750" y="1409570"/>
                    <a:pt x="689781" y="1413016"/>
                  </a:cubicBezTo>
                  <a:cubicBezTo>
                    <a:pt x="684039" y="1410838"/>
                    <a:pt x="681311" y="1410432"/>
                    <a:pt x="675209" y="1410791"/>
                  </a:cubicBezTo>
                  <a:lnTo>
                    <a:pt x="673199" y="1409810"/>
                  </a:lnTo>
                  <a:lnTo>
                    <a:pt x="671022" y="1410073"/>
                  </a:lnTo>
                  <a:lnTo>
                    <a:pt x="671027" y="1410044"/>
                  </a:lnTo>
                  <a:lnTo>
                    <a:pt x="671237" y="1408781"/>
                  </a:lnTo>
                  <a:cubicBezTo>
                    <a:pt x="659584" y="1411556"/>
                    <a:pt x="661139" y="1406579"/>
                    <a:pt x="655492" y="1401937"/>
                  </a:cubicBezTo>
                  <a:cubicBezTo>
                    <a:pt x="653458" y="1404162"/>
                    <a:pt x="648553" y="1403636"/>
                    <a:pt x="646136" y="1405335"/>
                  </a:cubicBezTo>
                  <a:cubicBezTo>
                    <a:pt x="646854" y="1399042"/>
                    <a:pt x="634100" y="1404139"/>
                    <a:pt x="634674" y="1398874"/>
                  </a:cubicBezTo>
                  <a:cubicBezTo>
                    <a:pt x="634363" y="1400142"/>
                    <a:pt x="632688" y="1400023"/>
                    <a:pt x="632066" y="1400932"/>
                  </a:cubicBezTo>
                  <a:lnTo>
                    <a:pt x="630104" y="1399760"/>
                  </a:lnTo>
                  <a:lnTo>
                    <a:pt x="627903" y="1399927"/>
                  </a:lnTo>
                  <a:cubicBezTo>
                    <a:pt x="621562" y="1398802"/>
                    <a:pt x="620964" y="1393969"/>
                    <a:pt x="616010" y="1395644"/>
                  </a:cubicBezTo>
                  <a:cubicBezTo>
                    <a:pt x="617302" y="1398276"/>
                    <a:pt x="621657" y="1400047"/>
                    <a:pt x="627592" y="1401171"/>
                  </a:cubicBezTo>
                  <a:lnTo>
                    <a:pt x="629482" y="1402320"/>
                  </a:lnTo>
                  <a:lnTo>
                    <a:pt x="631755" y="1402152"/>
                  </a:lnTo>
                  <a:lnTo>
                    <a:pt x="631444" y="1403469"/>
                  </a:lnTo>
                  <a:cubicBezTo>
                    <a:pt x="637474" y="1401578"/>
                    <a:pt x="640992" y="1407034"/>
                    <a:pt x="643002" y="1409977"/>
                  </a:cubicBezTo>
                  <a:cubicBezTo>
                    <a:pt x="633478" y="1408589"/>
                    <a:pt x="625151" y="1411102"/>
                    <a:pt x="620987" y="1410240"/>
                  </a:cubicBezTo>
                  <a:cubicBezTo>
                    <a:pt x="624409" y="1412322"/>
                    <a:pt x="623763" y="1415600"/>
                    <a:pt x="625773" y="1418065"/>
                  </a:cubicBezTo>
                  <a:cubicBezTo>
                    <a:pt x="622902" y="1417467"/>
                    <a:pt x="621275" y="1416390"/>
                    <a:pt x="619767" y="1415313"/>
                  </a:cubicBezTo>
                  <a:cubicBezTo>
                    <a:pt x="615532" y="1419907"/>
                    <a:pt x="605578" y="1418998"/>
                    <a:pt x="595432" y="1417467"/>
                  </a:cubicBezTo>
                  <a:cubicBezTo>
                    <a:pt x="585286" y="1415959"/>
                    <a:pt x="574949" y="1413925"/>
                    <a:pt x="569422" y="1417227"/>
                  </a:cubicBezTo>
                  <a:cubicBezTo>
                    <a:pt x="559659" y="1407153"/>
                    <a:pt x="529438" y="1395548"/>
                    <a:pt x="542957" y="1387341"/>
                  </a:cubicBezTo>
                  <a:cubicBezTo>
                    <a:pt x="535803" y="1386647"/>
                    <a:pt x="528050" y="1385163"/>
                    <a:pt x="519483" y="1382244"/>
                  </a:cubicBezTo>
                  <a:lnTo>
                    <a:pt x="520464" y="1379851"/>
                  </a:lnTo>
                  <a:lnTo>
                    <a:pt x="522235" y="1378487"/>
                  </a:lnTo>
                  <a:cubicBezTo>
                    <a:pt x="519316" y="1378344"/>
                    <a:pt x="516468" y="1377602"/>
                    <a:pt x="515033" y="1376094"/>
                  </a:cubicBezTo>
                  <a:lnTo>
                    <a:pt x="514506" y="1377339"/>
                  </a:lnTo>
                  <a:cubicBezTo>
                    <a:pt x="508907" y="1380043"/>
                    <a:pt x="494526" y="1374922"/>
                    <a:pt x="493067" y="1377674"/>
                  </a:cubicBezTo>
                  <a:cubicBezTo>
                    <a:pt x="485074" y="1371572"/>
                    <a:pt x="481102" y="1371572"/>
                    <a:pt x="478255" y="1363389"/>
                  </a:cubicBezTo>
                  <a:cubicBezTo>
                    <a:pt x="477393" y="1364059"/>
                    <a:pt x="477058" y="1365638"/>
                    <a:pt x="475120" y="1364729"/>
                  </a:cubicBezTo>
                  <a:cubicBezTo>
                    <a:pt x="477154" y="1359560"/>
                    <a:pt x="467487" y="1359799"/>
                    <a:pt x="473661" y="1358148"/>
                  </a:cubicBezTo>
                  <a:cubicBezTo>
                    <a:pt x="464424" y="1350084"/>
                    <a:pt x="447555" y="1349558"/>
                    <a:pt x="437792" y="1338551"/>
                  </a:cubicBezTo>
                  <a:cubicBezTo>
                    <a:pt x="436883" y="1339795"/>
                    <a:pt x="435710" y="1340848"/>
                    <a:pt x="432815" y="1338575"/>
                  </a:cubicBezTo>
                  <a:lnTo>
                    <a:pt x="432911" y="1336326"/>
                  </a:lnTo>
                  <a:lnTo>
                    <a:pt x="432088" y="1336039"/>
                  </a:lnTo>
                  <a:lnTo>
                    <a:pt x="429824" y="1335249"/>
                  </a:lnTo>
                  <a:cubicBezTo>
                    <a:pt x="427694" y="1332377"/>
                    <a:pt x="421688" y="1333741"/>
                    <a:pt x="413074" y="1329434"/>
                  </a:cubicBezTo>
                  <a:cubicBezTo>
                    <a:pt x="406805" y="1332856"/>
                    <a:pt x="392400" y="1328142"/>
                    <a:pt x="388811" y="1322639"/>
                  </a:cubicBezTo>
                  <a:cubicBezTo>
                    <a:pt x="393884" y="1324337"/>
                    <a:pt x="384767" y="1315867"/>
                    <a:pt x="379551" y="1312972"/>
                  </a:cubicBezTo>
                  <a:cubicBezTo>
                    <a:pt x="377660" y="1308784"/>
                    <a:pt x="384360" y="1311440"/>
                    <a:pt x="379072" y="1306248"/>
                  </a:cubicBezTo>
                  <a:cubicBezTo>
                    <a:pt x="369716" y="1303496"/>
                    <a:pt x="355431" y="1287249"/>
                    <a:pt x="348300" y="1289235"/>
                  </a:cubicBezTo>
                  <a:cubicBezTo>
                    <a:pt x="337269" y="1279879"/>
                    <a:pt x="330521" y="1270642"/>
                    <a:pt x="318461" y="1263775"/>
                  </a:cubicBezTo>
                  <a:lnTo>
                    <a:pt x="320448" y="1261574"/>
                  </a:lnTo>
                  <a:cubicBezTo>
                    <a:pt x="314011" y="1255089"/>
                    <a:pt x="306832" y="1249896"/>
                    <a:pt x="300037" y="1244704"/>
                  </a:cubicBezTo>
                  <a:cubicBezTo>
                    <a:pt x="297596" y="1242862"/>
                    <a:pt x="295251" y="1241043"/>
                    <a:pt x="292882" y="1239105"/>
                  </a:cubicBezTo>
                  <a:cubicBezTo>
                    <a:pt x="291853" y="1238195"/>
                    <a:pt x="291111" y="1236688"/>
                    <a:pt x="291614" y="1235851"/>
                  </a:cubicBezTo>
                  <a:cubicBezTo>
                    <a:pt x="291997" y="1234989"/>
                    <a:pt x="293385" y="1235085"/>
                    <a:pt x="294533" y="1236066"/>
                  </a:cubicBezTo>
                  <a:cubicBezTo>
                    <a:pt x="296830" y="1237932"/>
                    <a:pt x="299175" y="1239751"/>
                    <a:pt x="301496" y="1241498"/>
                  </a:cubicBezTo>
                  <a:cubicBezTo>
                    <a:pt x="307359" y="1245948"/>
                    <a:pt x="313389" y="1250447"/>
                    <a:pt x="319251" y="1255783"/>
                  </a:cubicBezTo>
                  <a:cubicBezTo>
                    <a:pt x="320902" y="1257338"/>
                    <a:pt x="322673" y="1259037"/>
                    <a:pt x="324348" y="1260832"/>
                  </a:cubicBezTo>
                  <a:lnTo>
                    <a:pt x="324396" y="1260377"/>
                  </a:lnTo>
                  <a:cubicBezTo>
                    <a:pt x="330665" y="1257458"/>
                    <a:pt x="337939" y="1263918"/>
                    <a:pt x="344854" y="1270140"/>
                  </a:cubicBezTo>
                  <a:cubicBezTo>
                    <a:pt x="351722" y="1276385"/>
                    <a:pt x="358278" y="1282367"/>
                    <a:pt x="362179" y="1278778"/>
                  </a:cubicBezTo>
                  <a:cubicBezTo>
                    <a:pt x="374884" y="1288924"/>
                    <a:pt x="385198" y="1287847"/>
                    <a:pt x="389720" y="1291556"/>
                  </a:cubicBezTo>
                  <a:cubicBezTo>
                    <a:pt x="388236" y="1290838"/>
                    <a:pt x="387088" y="1290981"/>
                    <a:pt x="386514" y="1292441"/>
                  </a:cubicBezTo>
                  <a:cubicBezTo>
                    <a:pt x="396324" y="1294595"/>
                    <a:pt x="400871" y="1298686"/>
                    <a:pt x="410610" y="1298279"/>
                  </a:cubicBezTo>
                  <a:cubicBezTo>
                    <a:pt x="410227" y="1295815"/>
                    <a:pt x="412213" y="1289905"/>
                    <a:pt x="417190" y="1288636"/>
                  </a:cubicBezTo>
                  <a:cubicBezTo>
                    <a:pt x="415060" y="1287416"/>
                    <a:pt x="412069" y="1287919"/>
                    <a:pt x="412117" y="1285191"/>
                  </a:cubicBezTo>
                  <a:cubicBezTo>
                    <a:pt x="420348" y="1285837"/>
                    <a:pt x="417716" y="1275883"/>
                    <a:pt x="415323" y="1269972"/>
                  </a:cubicBezTo>
                  <a:cubicBezTo>
                    <a:pt x="407762" y="1269302"/>
                    <a:pt x="395630" y="1270929"/>
                    <a:pt x="388787" y="1261717"/>
                  </a:cubicBezTo>
                  <a:cubicBezTo>
                    <a:pt x="390869" y="1269207"/>
                    <a:pt x="383403" y="1257171"/>
                    <a:pt x="376751" y="1253892"/>
                  </a:cubicBezTo>
                  <a:cubicBezTo>
                    <a:pt x="378617" y="1248269"/>
                    <a:pt x="381297" y="1249059"/>
                    <a:pt x="380890" y="1245589"/>
                  </a:cubicBezTo>
                  <a:cubicBezTo>
                    <a:pt x="369381" y="1247719"/>
                    <a:pt x="349760" y="1240756"/>
                    <a:pt x="343419" y="1226925"/>
                  </a:cubicBezTo>
                  <a:cubicBezTo>
                    <a:pt x="344878" y="1227787"/>
                    <a:pt x="345931" y="1227739"/>
                    <a:pt x="346721" y="1226399"/>
                  </a:cubicBezTo>
                  <a:lnTo>
                    <a:pt x="349377" y="1227930"/>
                  </a:lnTo>
                  <a:cubicBezTo>
                    <a:pt x="347750" y="1226734"/>
                    <a:pt x="345716" y="1224317"/>
                    <a:pt x="344304" y="1221541"/>
                  </a:cubicBezTo>
                  <a:lnTo>
                    <a:pt x="343706" y="1223623"/>
                  </a:lnTo>
                  <a:cubicBezTo>
                    <a:pt x="339590" y="1224245"/>
                    <a:pt x="341744" y="1227308"/>
                    <a:pt x="338705" y="1226064"/>
                  </a:cubicBezTo>
                  <a:cubicBezTo>
                    <a:pt x="337126" y="1221733"/>
                    <a:pt x="326382" y="1219149"/>
                    <a:pt x="320615" y="1212209"/>
                  </a:cubicBezTo>
                  <a:cubicBezTo>
                    <a:pt x="320926" y="1205701"/>
                    <a:pt x="326765" y="1210630"/>
                    <a:pt x="330785" y="1207711"/>
                  </a:cubicBezTo>
                  <a:lnTo>
                    <a:pt x="332555" y="1210343"/>
                  </a:lnTo>
                  <a:cubicBezTo>
                    <a:pt x="331766" y="1208189"/>
                    <a:pt x="330880" y="1206227"/>
                    <a:pt x="330043" y="1204241"/>
                  </a:cubicBezTo>
                  <a:lnTo>
                    <a:pt x="329397" y="1206347"/>
                  </a:lnTo>
                  <a:cubicBezTo>
                    <a:pt x="324922" y="1207998"/>
                    <a:pt x="327554" y="1202494"/>
                    <a:pt x="325999" y="1201107"/>
                  </a:cubicBezTo>
                  <a:cubicBezTo>
                    <a:pt x="320017" y="1201107"/>
                    <a:pt x="312814" y="1195244"/>
                    <a:pt x="306689" y="1194167"/>
                  </a:cubicBezTo>
                  <a:cubicBezTo>
                    <a:pt x="312432" y="1197828"/>
                    <a:pt x="302908" y="1202303"/>
                    <a:pt x="302908" y="1203452"/>
                  </a:cubicBezTo>
                  <a:cubicBezTo>
                    <a:pt x="302908" y="1206299"/>
                    <a:pt x="306569" y="1206610"/>
                    <a:pt x="307191" y="1207902"/>
                  </a:cubicBezTo>
                  <a:cubicBezTo>
                    <a:pt x="314944" y="1222068"/>
                    <a:pt x="301448" y="1218191"/>
                    <a:pt x="291159" y="1211683"/>
                  </a:cubicBezTo>
                  <a:cubicBezTo>
                    <a:pt x="293361" y="1210008"/>
                    <a:pt x="292930" y="1207735"/>
                    <a:pt x="289795" y="1204600"/>
                  </a:cubicBezTo>
                  <a:lnTo>
                    <a:pt x="286517" y="1205797"/>
                  </a:lnTo>
                  <a:lnTo>
                    <a:pt x="288695" y="1205270"/>
                  </a:lnTo>
                  <a:cubicBezTo>
                    <a:pt x="290633" y="1207735"/>
                    <a:pt x="287690" y="1208859"/>
                    <a:pt x="286350" y="1210415"/>
                  </a:cubicBezTo>
                  <a:cubicBezTo>
                    <a:pt x="275438" y="1200365"/>
                    <a:pt x="267303" y="1199647"/>
                    <a:pt x="259382" y="1185673"/>
                  </a:cubicBezTo>
                  <a:cubicBezTo>
                    <a:pt x="250696" y="1180648"/>
                    <a:pt x="234329" y="1172608"/>
                    <a:pt x="235215" y="1163707"/>
                  </a:cubicBezTo>
                  <a:cubicBezTo>
                    <a:pt x="229257" y="1157366"/>
                    <a:pt x="223897" y="1155380"/>
                    <a:pt x="218154" y="1149254"/>
                  </a:cubicBezTo>
                  <a:cubicBezTo>
                    <a:pt x="214900" y="1145378"/>
                    <a:pt x="219805" y="1145162"/>
                    <a:pt x="217580" y="1141764"/>
                  </a:cubicBezTo>
                  <a:cubicBezTo>
                    <a:pt x="211909" y="1136620"/>
                    <a:pt x="203414" y="1133940"/>
                    <a:pt x="198700" y="1122909"/>
                  </a:cubicBezTo>
                  <a:cubicBezTo>
                    <a:pt x="206285" y="1113792"/>
                    <a:pt x="213751" y="1126546"/>
                    <a:pt x="219279" y="1132719"/>
                  </a:cubicBezTo>
                  <a:cubicBezTo>
                    <a:pt x="216311" y="1125756"/>
                    <a:pt x="216431" y="1120037"/>
                    <a:pt x="211765" y="1112093"/>
                  </a:cubicBezTo>
                  <a:cubicBezTo>
                    <a:pt x="202242" y="1112356"/>
                    <a:pt x="183290" y="1099148"/>
                    <a:pt x="179534" y="1088691"/>
                  </a:cubicBezTo>
                  <a:cubicBezTo>
                    <a:pt x="180610" y="1091682"/>
                    <a:pt x="173312" y="1081728"/>
                    <a:pt x="169627" y="1084288"/>
                  </a:cubicBezTo>
                  <a:cubicBezTo>
                    <a:pt x="172977" y="1095367"/>
                    <a:pt x="168144" y="1093621"/>
                    <a:pt x="165942" y="1101565"/>
                  </a:cubicBezTo>
                  <a:cubicBezTo>
                    <a:pt x="159362" y="1092209"/>
                    <a:pt x="153811" y="1087710"/>
                    <a:pt x="151872" y="1078665"/>
                  </a:cubicBezTo>
                  <a:cubicBezTo>
                    <a:pt x="155916" y="1080986"/>
                    <a:pt x="160247" y="1074980"/>
                    <a:pt x="164076" y="1082231"/>
                  </a:cubicBezTo>
                  <a:cubicBezTo>
                    <a:pt x="161946" y="1077469"/>
                    <a:pt x="161946" y="1073904"/>
                    <a:pt x="157974" y="1067945"/>
                  </a:cubicBezTo>
                  <a:cubicBezTo>
                    <a:pt x="161898" y="1057058"/>
                    <a:pt x="166062" y="1065122"/>
                    <a:pt x="173719" y="1067180"/>
                  </a:cubicBezTo>
                  <a:cubicBezTo>
                    <a:pt x="177739" y="1068304"/>
                    <a:pt x="184774" y="1070099"/>
                    <a:pt x="190158" y="1070482"/>
                  </a:cubicBezTo>
                  <a:cubicBezTo>
                    <a:pt x="181998" y="1055359"/>
                    <a:pt x="192598" y="1050334"/>
                    <a:pt x="200734" y="1060025"/>
                  </a:cubicBezTo>
                  <a:cubicBezTo>
                    <a:pt x="199801" y="1062442"/>
                    <a:pt x="202289" y="1066845"/>
                    <a:pt x="203414" y="1070410"/>
                  </a:cubicBezTo>
                  <a:cubicBezTo>
                    <a:pt x="208176" y="1071989"/>
                    <a:pt x="212818" y="1074215"/>
                    <a:pt x="217556" y="1074239"/>
                  </a:cubicBezTo>
                  <a:cubicBezTo>
                    <a:pt x="212674" y="1066916"/>
                    <a:pt x="207745" y="1060551"/>
                    <a:pt x="204658" y="1050932"/>
                  </a:cubicBezTo>
                  <a:cubicBezTo>
                    <a:pt x="200686" y="1054474"/>
                    <a:pt x="197743" y="1045668"/>
                    <a:pt x="193723" y="1049616"/>
                  </a:cubicBezTo>
                  <a:cubicBezTo>
                    <a:pt x="189129" y="1042677"/>
                    <a:pt x="189057" y="1042533"/>
                    <a:pt x="186281" y="1034709"/>
                  </a:cubicBezTo>
                  <a:cubicBezTo>
                    <a:pt x="179486" y="1045548"/>
                    <a:pt x="165703" y="1036886"/>
                    <a:pt x="152710" y="1026932"/>
                  </a:cubicBezTo>
                  <a:cubicBezTo>
                    <a:pt x="153547" y="1029421"/>
                    <a:pt x="151872" y="1028679"/>
                    <a:pt x="150341" y="1027985"/>
                  </a:cubicBezTo>
                  <a:cubicBezTo>
                    <a:pt x="150173" y="1033800"/>
                    <a:pt x="154481" y="1042581"/>
                    <a:pt x="147517" y="1043730"/>
                  </a:cubicBezTo>
                  <a:cubicBezTo>
                    <a:pt x="143474" y="1034948"/>
                    <a:pt x="137372" y="1034230"/>
                    <a:pt x="137683" y="1040906"/>
                  </a:cubicBezTo>
                  <a:cubicBezTo>
                    <a:pt x="135912" y="1035786"/>
                    <a:pt x="133495" y="1037413"/>
                    <a:pt x="131940" y="1031287"/>
                  </a:cubicBezTo>
                  <a:cubicBezTo>
                    <a:pt x="137109" y="1032579"/>
                    <a:pt x="135099" y="1029253"/>
                    <a:pt x="136104" y="1024587"/>
                  </a:cubicBezTo>
                  <a:cubicBezTo>
                    <a:pt x="130098" y="1018150"/>
                    <a:pt x="124929" y="1007407"/>
                    <a:pt x="118014" y="1007885"/>
                  </a:cubicBezTo>
                  <a:cubicBezTo>
                    <a:pt x="116506" y="1000874"/>
                    <a:pt x="113898" y="1000396"/>
                    <a:pt x="111577" y="998362"/>
                  </a:cubicBezTo>
                  <a:cubicBezTo>
                    <a:pt x="111338" y="991973"/>
                    <a:pt x="114951" y="990394"/>
                    <a:pt x="114329" y="983072"/>
                  </a:cubicBezTo>
                  <a:cubicBezTo>
                    <a:pt x="113802" y="976611"/>
                    <a:pt x="108921" y="973883"/>
                    <a:pt x="104757" y="962709"/>
                  </a:cubicBezTo>
                  <a:cubicBezTo>
                    <a:pt x="98393" y="945576"/>
                    <a:pt x="96502" y="927749"/>
                    <a:pt x="89204" y="911310"/>
                  </a:cubicBezTo>
                  <a:cubicBezTo>
                    <a:pt x="91693" y="911310"/>
                    <a:pt x="91405" y="908248"/>
                    <a:pt x="93750" y="908032"/>
                  </a:cubicBezTo>
                  <a:cubicBezTo>
                    <a:pt x="105380" y="912172"/>
                    <a:pt x="109806" y="932320"/>
                    <a:pt x="118899" y="937823"/>
                  </a:cubicBezTo>
                  <a:cubicBezTo>
                    <a:pt x="122010" y="936675"/>
                    <a:pt x="117942" y="927534"/>
                    <a:pt x="122728" y="932224"/>
                  </a:cubicBezTo>
                  <a:cubicBezTo>
                    <a:pt x="121077" y="928371"/>
                    <a:pt x="118062" y="929448"/>
                    <a:pt x="117392" y="922389"/>
                  </a:cubicBezTo>
                  <a:cubicBezTo>
                    <a:pt x="126915" y="918609"/>
                    <a:pt x="133065" y="920786"/>
                    <a:pt x="136486" y="928347"/>
                  </a:cubicBezTo>
                  <a:cubicBezTo>
                    <a:pt x="140674" y="921217"/>
                    <a:pt x="128159" y="913703"/>
                    <a:pt x="134859" y="907003"/>
                  </a:cubicBezTo>
                  <a:cubicBezTo>
                    <a:pt x="138520" y="914780"/>
                    <a:pt x="137348" y="905807"/>
                    <a:pt x="141176" y="905424"/>
                  </a:cubicBezTo>
                  <a:cubicBezTo>
                    <a:pt x="145172" y="918274"/>
                    <a:pt x="157472" y="913105"/>
                    <a:pt x="159290" y="913536"/>
                  </a:cubicBezTo>
                  <a:cubicBezTo>
                    <a:pt x="158644" y="909731"/>
                    <a:pt x="156730" y="909588"/>
                    <a:pt x="156012" y="906022"/>
                  </a:cubicBezTo>
                  <a:cubicBezTo>
                    <a:pt x="157567" y="901691"/>
                    <a:pt x="160941" y="902864"/>
                    <a:pt x="161300" y="900495"/>
                  </a:cubicBezTo>
                  <a:cubicBezTo>
                    <a:pt x="157017" y="894848"/>
                    <a:pt x="160606" y="896858"/>
                    <a:pt x="161181" y="894297"/>
                  </a:cubicBezTo>
                  <a:cubicBezTo>
                    <a:pt x="152495" y="885707"/>
                    <a:pt x="145101" y="885420"/>
                    <a:pt x="134859" y="877117"/>
                  </a:cubicBezTo>
                  <a:cubicBezTo>
                    <a:pt x="137468" y="882573"/>
                    <a:pt x="138473" y="887334"/>
                    <a:pt x="138329" y="893364"/>
                  </a:cubicBezTo>
                  <a:cubicBezTo>
                    <a:pt x="131485" y="895159"/>
                    <a:pt x="127992" y="887263"/>
                    <a:pt x="122967" y="883841"/>
                  </a:cubicBezTo>
                  <a:cubicBezTo>
                    <a:pt x="121388" y="878911"/>
                    <a:pt x="124379" y="878840"/>
                    <a:pt x="122153" y="873264"/>
                  </a:cubicBezTo>
                  <a:cubicBezTo>
                    <a:pt x="111170" y="872092"/>
                    <a:pt x="101862" y="853165"/>
                    <a:pt x="96789" y="846991"/>
                  </a:cubicBezTo>
                  <a:cubicBezTo>
                    <a:pt x="97507" y="846752"/>
                    <a:pt x="98249" y="846465"/>
                    <a:pt x="97723" y="844598"/>
                  </a:cubicBezTo>
                  <a:lnTo>
                    <a:pt x="99517" y="843306"/>
                  </a:lnTo>
                  <a:lnTo>
                    <a:pt x="101336" y="842014"/>
                  </a:lnTo>
                  <a:cubicBezTo>
                    <a:pt x="104016" y="839741"/>
                    <a:pt x="107892" y="848642"/>
                    <a:pt x="108012" y="843139"/>
                  </a:cubicBezTo>
                  <a:cubicBezTo>
                    <a:pt x="101647" y="835721"/>
                    <a:pt x="99924" y="826389"/>
                    <a:pt x="102078" y="815789"/>
                  </a:cubicBezTo>
                  <a:cubicBezTo>
                    <a:pt x="96981" y="815525"/>
                    <a:pt x="97053" y="807174"/>
                    <a:pt x="99637" y="803083"/>
                  </a:cubicBezTo>
                  <a:cubicBezTo>
                    <a:pt x="96861" y="798799"/>
                    <a:pt x="94588" y="797364"/>
                    <a:pt x="92650" y="797196"/>
                  </a:cubicBezTo>
                  <a:lnTo>
                    <a:pt x="91956" y="791844"/>
                  </a:lnTo>
                  <a:lnTo>
                    <a:pt x="88187" y="807743"/>
                  </a:lnTo>
                  <a:cubicBezTo>
                    <a:pt x="86584" y="813157"/>
                    <a:pt x="85148" y="818732"/>
                    <a:pt x="85065" y="826126"/>
                  </a:cubicBezTo>
                  <a:cubicBezTo>
                    <a:pt x="86620" y="826102"/>
                    <a:pt x="88128" y="826437"/>
                    <a:pt x="88104" y="830170"/>
                  </a:cubicBezTo>
                  <a:lnTo>
                    <a:pt x="86562" y="832921"/>
                  </a:lnTo>
                  <a:lnTo>
                    <a:pt x="86548" y="832946"/>
                  </a:lnTo>
                  <a:lnTo>
                    <a:pt x="87673" y="836894"/>
                  </a:lnTo>
                  <a:lnTo>
                    <a:pt x="82528" y="837564"/>
                  </a:lnTo>
                  <a:cubicBezTo>
                    <a:pt x="79729" y="828878"/>
                    <a:pt x="74154" y="826700"/>
                    <a:pt x="68076" y="825719"/>
                  </a:cubicBezTo>
                  <a:cubicBezTo>
                    <a:pt x="66808" y="814162"/>
                    <a:pt x="68267" y="811219"/>
                    <a:pt x="64654" y="803370"/>
                  </a:cubicBezTo>
                  <a:cubicBezTo>
                    <a:pt x="72885" y="804208"/>
                    <a:pt x="73268" y="793631"/>
                    <a:pt x="72263" y="780423"/>
                  </a:cubicBezTo>
                  <a:lnTo>
                    <a:pt x="77342" y="782080"/>
                  </a:lnTo>
                  <a:lnTo>
                    <a:pt x="72622" y="749435"/>
                  </a:lnTo>
                  <a:cubicBezTo>
                    <a:pt x="74440" y="749603"/>
                    <a:pt x="75469" y="748454"/>
                    <a:pt x="76522" y="747210"/>
                  </a:cubicBezTo>
                  <a:lnTo>
                    <a:pt x="76522" y="749411"/>
                  </a:lnTo>
                  <a:cubicBezTo>
                    <a:pt x="76522" y="749411"/>
                    <a:pt x="77790" y="749387"/>
                    <a:pt x="77790" y="749387"/>
                  </a:cubicBezTo>
                  <a:lnTo>
                    <a:pt x="82983" y="749387"/>
                  </a:lnTo>
                  <a:lnTo>
                    <a:pt x="82384" y="752713"/>
                  </a:lnTo>
                  <a:lnTo>
                    <a:pt x="84514" y="752694"/>
                  </a:lnTo>
                  <a:lnTo>
                    <a:pt x="85017" y="757119"/>
                  </a:lnTo>
                  <a:cubicBezTo>
                    <a:pt x="84837" y="757840"/>
                    <a:pt x="84263" y="758360"/>
                    <a:pt x="83150" y="760347"/>
                  </a:cubicBezTo>
                  <a:cubicBezTo>
                    <a:pt x="84394" y="765013"/>
                    <a:pt x="87242" y="766759"/>
                    <a:pt x="87386" y="773411"/>
                  </a:cubicBezTo>
                  <a:cubicBezTo>
                    <a:pt x="84371" y="770552"/>
                    <a:pt x="83701" y="773298"/>
                    <a:pt x="82875" y="776546"/>
                  </a:cubicBezTo>
                  <a:lnTo>
                    <a:pt x="77834" y="782241"/>
                  </a:lnTo>
                  <a:lnTo>
                    <a:pt x="80458" y="783097"/>
                  </a:lnTo>
                  <a:cubicBezTo>
                    <a:pt x="83043" y="782888"/>
                    <a:pt x="84466" y="782804"/>
                    <a:pt x="81691" y="786525"/>
                  </a:cubicBezTo>
                  <a:lnTo>
                    <a:pt x="91732" y="790120"/>
                  </a:lnTo>
                  <a:lnTo>
                    <a:pt x="91127" y="785453"/>
                  </a:lnTo>
                  <a:cubicBezTo>
                    <a:pt x="89210" y="781559"/>
                    <a:pt x="87158" y="777970"/>
                    <a:pt x="88797" y="775541"/>
                  </a:cubicBezTo>
                  <a:cubicBezTo>
                    <a:pt x="95162" y="775661"/>
                    <a:pt x="87122" y="760538"/>
                    <a:pt x="85782" y="752690"/>
                  </a:cubicBezTo>
                  <a:lnTo>
                    <a:pt x="84926" y="752690"/>
                  </a:lnTo>
                  <a:lnTo>
                    <a:pt x="87577" y="752666"/>
                  </a:lnTo>
                  <a:lnTo>
                    <a:pt x="86883" y="749364"/>
                  </a:lnTo>
                  <a:cubicBezTo>
                    <a:pt x="90018" y="745367"/>
                    <a:pt x="92219" y="739385"/>
                    <a:pt x="97316" y="738596"/>
                  </a:cubicBezTo>
                  <a:lnTo>
                    <a:pt x="97938" y="741850"/>
                  </a:lnTo>
                  <a:lnTo>
                    <a:pt x="99900" y="740749"/>
                  </a:lnTo>
                  <a:cubicBezTo>
                    <a:pt x="102341" y="740295"/>
                    <a:pt x="102724" y="743190"/>
                    <a:pt x="105045" y="742879"/>
                  </a:cubicBezTo>
                  <a:cubicBezTo>
                    <a:pt x="108371" y="736825"/>
                    <a:pt x="102963" y="730652"/>
                    <a:pt x="105260" y="728043"/>
                  </a:cubicBezTo>
                  <a:cubicBezTo>
                    <a:pt x="110261" y="730532"/>
                    <a:pt x="116195" y="734289"/>
                    <a:pt x="120885" y="726321"/>
                  </a:cubicBezTo>
                  <a:cubicBezTo>
                    <a:pt x="119449" y="723234"/>
                    <a:pt x="120119" y="717012"/>
                    <a:pt x="116004" y="717874"/>
                  </a:cubicBezTo>
                  <a:lnTo>
                    <a:pt x="116770" y="715720"/>
                  </a:lnTo>
                  <a:lnTo>
                    <a:pt x="116751" y="715652"/>
                  </a:lnTo>
                  <a:lnTo>
                    <a:pt x="116195" y="713638"/>
                  </a:lnTo>
                  <a:lnTo>
                    <a:pt x="116650" y="705240"/>
                  </a:lnTo>
                  <a:cubicBezTo>
                    <a:pt x="113228" y="705024"/>
                    <a:pt x="109112" y="703613"/>
                    <a:pt x="108682" y="708972"/>
                  </a:cubicBezTo>
                  <a:lnTo>
                    <a:pt x="107599" y="708036"/>
                  </a:lnTo>
                  <a:lnTo>
                    <a:pt x="107437" y="707896"/>
                  </a:lnTo>
                  <a:lnTo>
                    <a:pt x="106050" y="708829"/>
                  </a:lnTo>
                  <a:cubicBezTo>
                    <a:pt x="103968" y="704809"/>
                    <a:pt x="99374" y="706245"/>
                    <a:pt x="98177" y="710624"/>
                  </a:cubicBezTo>
                  <a:cubicBezTo>
                    <a:pt x="85136" y="703780"/>
                    <a:pt x="82528" y="673965"/>
                    <a:pt x="77575" y="651497"/>
                  </a:cubicBezTo>
                  <a:cubicBezTo>
                    <a:pt x="81643" y="634699"/>
                    <a:pt x="81188" y="623572"/>
                    <a:pt x="82743" y="604717"/>
                  </a:cubicBezTo>
                  <a:lnTo>
                    <a:pt x="84466" y="606152"/>
                  </a:lnTo>
                  <a:lnTo>
                    <a:pt x="84466" y="605666"/>
                  </a:lnTo>
                  <a:lnTo>
                    <a:pt x="84466" y="602707"/>
                  </a:lnTo>
                  <a:cubicBezTo>
                    <a:pt x="86261" y="592011"/>
                    <a:pt x="84179" y="586459"/>
                    <a:pt x="89276" y="580860"/>
                  </a:cubicBezTo>
                  <a:cubicBezTo>
                    <a:pt x="86428" y="576003"/>
                    <a:pt x="89204" y="556549"/>
                    <a:pt x="80949" y="555472"/>
                  </a:cubicBezTo>
                  <a:cubicBezTo>
                    <a:pt x="81499" y="552816"/>
                    <a:pt x="82911" y="549227"/>
                    <a:pt x="81547" y="548485"/>
                  </a:cubicBezTo>
                  <a:cubicBezTo>
                    <a:pt x="80446" y="551668"/>
                    <a:pt x="77982" y="549682"/>
                    <a:pt x="75948" y="549299"/>
                  </a:cubicBezTo>
                  <a:lnTo>
                    <a:pt x="75350" y="551500"/>
                  </a:lnTo>
                  <a:lnTo>
                    <a:pt x="75062" y="550184"/>
                  </a:lnTo>
                  <a:lnTo>
                    <a:pt x="74704" y="548940"/>
                  </a:lnTo>
                  <a:cubicBezTo>
                    <a:pt x="73196" y="545111"/>
                    <a:pt x="70253" y="534272"/>
                    <a:pt x="73005" y="531496"/>
                  </a:cubicBezTo>
                  <a:cubicBezTo>
                    <a:pt x="73914" y="538914"/>
                    <a:pt x="78556" y="518288"/>
                    <a:pt x="81523" y="517187"/>
                  </a:cubicBezTo>
                  <a:cubicBezTo>
                    <a:pt x="82384" y="524892"/>
                    <a:pt x="83126" y="514842"/>
                    <a:pt x="84753" y="515751"/>
                  </a:cubicBezTo>
                  <a:cubicBezTo>
                    <a:pt x="84586" y="519963"/>
                    <a:pt x="85304" y="523504"/>
                    <a:pt x="86859" y="526184"/>
                  </a:cubicBezTo>
                  <a:cubicBezTo>
                    <a:pt x="89659" y="521039"/>
                    <a:pt x="93057" y="519364"/>
                    <a:pt x="95019" y="509578"/>
                  </a:cubicBezTo>
                  <a:cubicBezTo>
                    <a:pt x="102652" y="509913"/>
                    <a:pt x="102221" y="504672"/>
                    <a:pt x="107701" y="497183"/>
                  </a:cubicBezTo>
                  <a:cubicBezTo>
                    <a:pt x="117440" y="500700"/>
                    <a:pt x="112630" y="516397"/>
                    <a:pt x="113611" y="527620"/>
                  </a:cubicBezTo>
                  <a:cubicBezTo>
                    <a:pt x="115765" y="517474"/>
                    <a:pt x="115836" y="531496"/>
                    <a:pt x="118684" y="524605"/>
                  </a:cubicBezTo>
                  <a:cubicBezTo>
                    <a:pt x="118827" y="519436"/>
                    <a:pt x="121459" y="518646"/>
                    <a:pt x="117870" y="515009"/>
                  </a:cubicBezTo>
                  <a:cubicBezTo>
                    <a:pt x="121842" y="505486"/>
                    <a:pt x="123757" y="501992"/>
                    <a:pt x="130265" y="496106"/>
                  </a:cubicBezTo>
                  <a:cubicBezTo>
                    <a:pt x="127633" y="516636"/>
                    <a:pt x="124211" y="538028"/>
                    <a:pt x="116435" y="549179"/>
                  </a:cubicBezTo>
                  <a:cubicBezTo>
                    <a:pt x="121794" y="551261"/>
                    <a:pt x="124068" y="554946"/>
                    <a:pt x="129475" y="550806"/>
                  </a:cubicBezTo>
                  <a:cubicBezTo>
                    <a:pt x="129906" y="547911"/>
                    <a:pt x="128877" y="546332"/>
                    <a:pt x="130792" y="542144"/>
                  </a:cubicBezTo>
                  <a:lnTo>
                    <a:pt x="133232" y="542910"/>
                  </a:lnTo>
                  <a:lnTo>
                    <a:pt x="132706" y="546858"/>
                  </a:lnTo>
                  <a:lnTo>
                    <a:pt x="134453" y="543293"/>
                  </a:lnTo>
                  <a:cubicBezTo>
                    <a:pt x="139525" y="542312"/>
                    <a:pt x="143139" y="539679"/>
                    <a:pt x="144957" y="544441"/>
                  </a:cubicBezTo>
                  <a:cubicBezTo>
                    <a:pt x="143880" y="544585"/>
                    <a:pt x="143019" y="545590"/>
                    <a:pt x="142516" y="548030"/>
                  </a:cubicBezTo>
                  <a:lnTo>
                    <a:pt x="140937" y="550854"/>
                  </a:lnTo>
                  <a:cubicBezTo>
                    <a:pt x="142469" y="549801"/>
                    <a:pt x="144000" y="549131"/>
                    <a:pt x="144957" y="548796"/>
                  </a:cubicBezTo>
                  <a:lnTo>
                    <a:pt x="143713" y="548413"/>
                  </a:lnTo>
                  <a:cubicBezTo>
                    <a:pt x="145627" y="542527"/>
                    <a:pt x="152231" y="545925"/>
                    <a:pt x="153045" y="549059"/>
                  </a:cubicBezTo>
                  <a:lnTo>
                    <a:pt x="153954" y="550471"/>
                  </a:lnTo>
                  <a:cubicBezTo>
                    <a:pt x="154528" y="548485"/>
                    <a:pt x="155462" y="546643"/>
                    <a:pt x="156467" y="544728"/>
                  </a:cubicBezTo>
                  <a:lnTo>
                    <a:pt x="154265" y="545159"/>
                  </a:lnTo>
                  <a:cubicBezTo>
                    <a:pt x="149145" y="540421"/>
                    <a:pt x="148738" y="531640"/>
                    <a:pt x="146010" y="524748"/>
                  </a:cubicBezTo>
                  <a:cubicBezTo>
                    <a:pt x="149168" y="519269"/>
                    <a:pt x="149312" y="519005"/>
                    <a:pt x="150269" y="512808"/>
                  </a:cubicBezTo>
                  <a:lnTo>
                    <a:pt x="150078" y="511564"/>
                  </a:lnTo>
                  <a:lnTo>
                    <a:pt x="150040" y="511392"/>
                  </a:lnTo>
                  <a:lnTo>
                    <a:pt x="149815" y="510367"/>
                  </a:lnTo>
                  <a:cubicBezTo>
                    <a:pt x="150915" y="510295"/>
                    <a:pt x="151872" y="509243"/>
                    <a:pt x="152495" y="506826"/>
                  </a:cubicBezTo>
                  <a:cubicBezTo>
                    <a:pt x="147733" y="504433"/>
                    <a:pt x="147111" y="498810"/>
                    <a:pt x="144718" y="494646"/>
                  </a:cubicBezTo>
                  <a:lnTo>
                    <a:pt x="148714" y="484668"/>
                  </a:lnTo>
                  <a:cubicBezTo>
                    <a:pt x="159051" y="485099"/>
                    <a:pt x="160128" y="493306"/>
                    <a:pt x="162042" y="503763"/>
                  </a:cubicBezTo>
                  <a:cubicBezTo>
                    <a:pt x="166875" y="492110"/>
                    <a:pt x="171470" y="500628"/>
                    <a:pt x="174437" y="504122"/>
                  </a:cubicBezTo>
                  <a:cubicBezTo>
                    <a:pt x="171254" y="509625"/>
                    <a:pt x="174269" y="510535"/>
                    <a:pt x="171206" y="516062"/>
                  </a:cubicBezTo>
                  <a:cubicBezTo>
                    <a:pt x="176399" y="523049"/>
                    <a:pt x="176854" y="516828"/>
                    <a:pt x="180682" y="523959"/>
                  </a:cubicBezTo>
                  <a:cubicBezTo>
                    <a:pt x="185348" y="514794"/>
                    <a:pt x="185994" y="511612"/>
                    <a:pt x="192287" y="504720"/>
                  </a:cubicBezTo>
                  <a:cubicBezTo>
                    <a:pt x="189440" y="499145"/>
                    <a:pt x="180275" y="486965"/>
                    <a:pt x="187430" y="482921"/>
                  </a:cubicBezTo>
                  <a:cubicBezTo>
                    <a:pt x="179773" y="480888"/>
                    <a:pt x="187980" y="469402"/>
                    <a:pt x="178146" y="471962"/>
                  </a:cubicBezTo>
                  <a:cubicBezTo>
                    <a:pt x="181089" y="467440"/>
                    <a:pt x="180802" y="464951"/>
                    <a:pt x="177236" y="464616"/>
                  </a:cubicBezTo>
                  <a:cubicBezTo>
                    <a:pt x="177500" y="458873"/>
                    <a:pt x="181711" y="458658"/>
                    <a:pt x="180562" y="454614"/>
                  </a:cubicBezTo>
                  <a:cubicBezTo>
                    <a:pt x="178361" y="457749"/>
                    <a:pt x="179701" y="453155"/>
                    <a:pt x="179151" y="451599"/>
                  </a:cubicBezTo>
                  <a:cubicBezTo>
                    <a:pt x="177476" y="453801"/>
                    <a:pt x="175777" y="454782"/>
                    <a:pt x="173791" y="453753"/>
                  </a:cubicBezTo>
                  <a:lnTo>
                    <a:pt x="173791" y="450235"/>
                  </a:lnTo>
                  <a:lnTo>
                    <a:pt x="173667" y="450228"/>
                  </a:lnTo>
                  <a:lnTo>
                    <a:pt x="171183" y="450092"/>
                  </a:lnTo>
                  <a:cubicBezTo>
                    <a:pt x="173719" y="441358"/>
                    <a:pt x="180802" y="431093"/>
                    <a:pt x="180347" y="440425"/>
                  </a:cubicBezTo>
                  <a:cubicBezTo>
                    <a:pt x="187526" y="428963"/>
                    <a:pt x="191330" y="423316"/>
                    <a:pt x="197839" y="418626"/>
                  </a:cubicBezTo>
                  <a:cubicBezTo>
                    <a:pt x="202696" y="406351"/>
                    <a:pt x="203749" y="402953"/>
                    <a:pt x="210616" y="394291"/>
                  </a:cubicBezTo>
                  <a:cubicBezTo>
                    <a:pt x="209013" y="393477"/>
                    <a:pt x="208678" y="391994"/>
                    <a:pt x="208367" y="390510"/>
                  </a:cubicBezTo>
                  <a:cubicBezTo>
                    <a:pt x="205448" y="390893"/>
                    <a:pt x="202433" y="392831"/>
                    <a:pt x="199538" y="392544"/>
                  </a:cubicBezTo>
                  <a:cubicBezTo>
                    <a:pt x="197288" y="385078"/>
                    <a:pt x="204228" y="368616"/>
                    <a:pt x="196642" y="367778"/>
                  </a:cubicBezTo>
                  <a:cubicBezTo>
                    <a:pt x="198341" y="365242"/>
                    <a:pt x="198724" y="363375"/>
                    <a:pt x="199131" y="361533"/>
                  </a:cubicBezTo>
                  <a:lnTo>
                    <a:pt x="200208" y="362251"/>
                  </a:lnTo>
                  <a:lnTo>
                    <a:pt x="201428" y="360432"/>
                  </a:lnTo>
                  <a:cubicBezTo>
                    <a:pt x="211191" y="356556"/>
                    <a:pt x="215689" y="348013"/>
                    <a:pt x="219925" y="336025"/>
                  </a:cubicBezTo>
                  <a:cubicBezTo>
                    <a:pt x="221049" y="336217"/>
                    <a:pt x="222030" y="337461"/>
                    <a:pt x="223370" y="335762"/>
                  </a:cubicBezTo>
                  <a:cubicBezTo>
                    <a:pt x="222341" y="332125"/>
                    <a:pt x="227845" y="325832"/>
                    <a:pt x="227031" y="322171"/>
                  </a:cubicBezTo>
                  <a:cubicBezTo>
                    <a:pt x="224112" y="321573"/>
                    <a:pt x="221887" y="314849"/>
                    <a:pt x="218465" y="318414"/>
                  </a:cubicBezTo>
                  <a:cubicBezTo>
                    <a:pt x="222796" y="323319"/>
                    <a:pt x="216718" y="318534"/>
                    <a:pt x="214756" y="321238"/>
                  </a:cubicBezTo>
                  <a:cubicBezTo>
                    <a:pt x="221432" y="327315"/>
                    <a:pt x="211789" y="319634"/>
                    <a:pt x="208176" y="330187"/>
                  </a:cubicBezTo>
                  <a:cubicBezTo>
                    <a:pt x="202146" y="328775"/>
                    <a:pt x="209133" y="321573"/>
                    <a:pt x="204802" y="319371"/>
                  </a:cubicBezTo>
                  <a:lnTo>
                    <a:pt x="206285" y="316261"/>
                  </a:lnTo>
                  <a:lnTo>
                    <a:pt x="204060" y="316069"/>
                  </a:lnTo>
                  <a:cubicBezTo>
                    <a:pt x="207865" y="310518"/>
                    <a:pt x="210856" y="302885"/>
                    <a:pt x="211263" y="295826"/>
                  </a:cubicBezTo>
                  <a:cubicBezTo>
                    <a:pt x="212818" y="296400"/>
                    <a:pt x="213512" y="294318"/>
                    <a:pt x="214110" y="292237"/>
                  </a:cubicBezTo>
                  <a:cubicBezTo>
                    <a:pt x="219805" y="298243"/>
                    <a:pt x="235574" y="274936"/>
                    <a:pt x="239929" y="269409"/>
                  </a:cubicBezTo>
                  <a:lnTo>
                    <a:pt x="243111" y="268452"/>
                  </a:lnTo>
                  <a:lnTo>
                    <a:pt x="243304" y="268179"/>
                  </a:lnTo>
                  <a:lnTo>
                    <a:pt x="245432" y="265174"/>
                  </a:lnTo>
                  <a:cubicBezTo>
                    <a:pt x="248280" y="268284"/>
                    <a:pt x="247514" y="272950"/>
                    <a:pt x="254118" y="272950"/>
                  </a:cubicBezTo>
                  <a:cubicBezTo>
                    <a:pt x="252300" y="277449"/>
                    <a:pt x="248256" y="282761"/>
                    <a:pt x="251701" y="285537"/>
                  </a:cubicBezTo>
                  <a:cubicBezTo>
                    <a:pt x="264216" y="287977"/>
                    <a:pt x="278190" y="272520"/>
                    <a:pt x="287642" y="271060"/>
                  </a:cubicBezTo>
                  <a:cubicBezTo>
                    <a:pt x="289460" y="269074"/>
                    <a:pt x="288551" y="267734"/>
                    <a:pt x="291207" y="265485"/>
                  </a:cubicBezTo>
                  <a:cubicBezTo>
                    <a:pt x="297237" y="272807"/>
                    <a:pt x="296663" y="280751"/>
                    <a:pt x="301736" y="284508"/>
                  </a:cubicBezTo>
                  <a:cubicBezTo>
                    <a:pt x="295658" y="277999"/>
                    <a:pt x="309417" y="277975"/>
                    <a:pt x="311929" y="274051"/>
                  </a:cubicBezTo>
                  <a:cubicBezTo>
                    <a:pt x="314657" y="269792"/>
                    <a:pt x="309632" y="271156"/>
                    <a:pt x="310948" y="264049"/>
                  </a:cubicBezTo>
                  <a:cubicBezTo>
                    <a:pt x="312192" y="257134"/>
                    <a:pt x="322721" y="246797"/>
                    <a:pt x="314777" y="249572"/>
                  </a:cubicBezTo>
                  <a:cubicBezTo>
                    <a:pt x="324013" y="240384"/>
                    <a:pt x="328272" y="232535"/>
                    <a:pt x="325233" y="225931"/>
                  </a:cubicBezTo>
                  <a:cubicBezTo>
                    <a:pt x="335403" y="213249"/>
                    <a:pt x="337030" y="204731"/>
                    <a:pt x="352057" y="196739"/>
                  </a:cubicBezTo>
                  <a:cubicBezTo>
                    <a:pt x="348970" y="187454"/>
                    <a:pt x="368735" y="177692"/>
                    <a:pt x="360958" y="171997"/>
                  </a:cubicBezTo>
                  <a:cubicBezTo>
                    <a:pt x="369716" y="163550"/>
                    <a:pt x="368041" y="156204"/>
                    <a:pt x="369142" y="148595"/>
                  </a:cubicBezTo>
                  <a:cubicBezTo>
                    <a:pt x="383523" y="136966"/>
                    <a:pt x="393285" y="132802"/>
                    <a:pt x="408576" y="121364"/>
                  </a:cubicBezTo>
                  <a:cubicBezTo>
                    <a:pt x="410203" y="124690"/>
                    <a:pt x="415778" y="120838"/>
                    <a:pt x="419056" y="121173"/>
                  </a:cubicBezTo>
                  <a:cubicBezTo>
                    <a:pt x="420755" y="117775"/>
                    <a:pt x="424177" y="114377"/>
                    <a:pt x="429010" y="111003"/>
                  </a:cubicBezTo>
                  <a:cubicBezTo>
                    <a:pt x="434681" y="109328"/>
                    <a:pt x="443439" y="109927"/>
                    <a:pt x="446813" y="105667"/>
                  </a:cubicBezTo>
                  <a:cubicBezTo>
                    <a:pt x="449230" y="109903"/>
                    <a:pt x="450139" y="114090"/>
                    <a:pt x="448321" y="118110"/>
                  </a:cubicBezTo>
                  <a:cubicBezTo>
                    <a:pt x="442386" y="114569"/>
                    <a:pt x="436763" y="122226"/>
                    <a:pt x="430781" y="127849"/>
                  </a:cubicBezTo>
                  <a:cubicBezTo>
                    <a:pt x="427288" y="125743"/>
                    <a:pt x="420803" y="128662"/>
                    <a:pt x="414629" y="131342"/>
                  </a:cubicBezTo>
                  <a:cubicBezTo>
                    <a:pt x="416903" y="136870"/>
                    <a:pt x="407906" y="142732"/>
                    <a:pt x="406781" y="148403"/>
                  </a:cubicBezTo>
                  <a:lnTo>
                    <a:pt x="404203" y="149423"/>
                  </a:lnTo>
                  <a:lnTo>
                    <a:pt x="403694" y="149624"/>
                  </a:lnTo>
                  <a:lnTo>
                    <a:pt x="405632" y="150700"/>
                  </a:lnTo>
                  <a:cubicBezTo>
                    <a:pt x="406637" y="152136"/>
                    <a:pt x="406255" y="153620"/>
                    <a:pt x="405872" y="155127"/>
                  </a:cubicBezTo>
                  <a:lnTo>
                    <a:pt x="392998" y="163574"/>
                  </a:lnTo>
                  <a:cubicBezTo>
                    <a:pt x="396061" y="168312"/>
                    <a:pt x="385365" y="178362"/>
                    <a:pt x="390653" y="179390"/>
                  </a:cubicBezTo>
                  <a:cubicBezTo>
                    <a:pt x="386107" y="181879"/>
                    <a:pt x="388165" y="183961"/>
                    <a:pt x="382613" y="186665"/>
                  </a:cubicBezTo>
                  <a:cubicBezTo>
                    <a:pt x="384719" y="193030"/>
                    <a:pt x="381824" y="202194"/>
                    <a:pt x="393573" y="194729"/>
                  </a:cubicBezTo>
                  <a:cubicBezTo>
                    <a:pt x="394697" y="196164"/>
                    <a:pt x="394434" y="197648"/>
                    <a:pt x="394171" y="199131"/>
                  </a:cubicBezTo>
                  <a:lnTo>
                    <a:pt x="394912" y="200160"/>
                  </a:lnTo>
                  <a:cubicBezTo>
                    <a:pt x="395798" y="198174"/>
                    <a:pt x="397760" y="197528"/>
                    <a:pt x="399650" y="196786"/>
                  </a:cubicBezTo>
                  <a:lnTo>
                    <a:pt x="401756" y="195303"/>
                  </a:lnTo>
                  <a:cubicBezTo>
                    <a:pt x="402522" y="190589"/>
                    <a:pt x="400751" y="186066"/>
                    <a:pt x="404340" y="184128"/>
                  </a:cubicBezTo>
                  <a:cubicBezTo>
                    <a:pt x="399698" y="182166"/>
                    <a:pt x="403048" y="177452"/>
                    <a:pt x="397210" y="181161"/>
                  </a:cubicBezTo>
                  <a:cubicBezTo>
                    <a:pt x="394362" y="176495"/>
                    <a:pt x="402881" y="171255"/>
                    <a:pt x="402833" y="166397"/>
                  </a:cubicBezTo>
                  <a:lnTo>
                    <a:pt x="404771" y="167474"/>
                  </a:lnTo>
                  <a:cubicBezTo>
                    <a:pt x="405130" y="166254"/>
                    <a:pt x="405465" y="165153"/>
                    <a:pt x="405943" y="164435"/>
                  </a:cubicBezTo>
                  <a:cubicBezTo>
                    <a:pt x="407283" y="163550"/>
                    <a:pt x="408958" y="162473"/>
                    <a:pt x="410322" y="161803"/>
                  </a:cubicBezTo>
                  <a:cubicBezTo>
                    <a:pt x="412213" y="161636"/>
                    <a:pt x="414606" y="161971"/>
                    <a:pt x="417142" y="162569"/>
                  </a:cubicBezTo>
                  <a:lnTo>
                    <a:pt x="415156" y="161516"/>
                  </a:lnTo>
                  <a:cubicBezTo>
                    <a:pt x="419128" y="155271"/>
                    <a:pt x="419152" y="155008"/>
                    <a:pt x="426091" y="150222"/>
                  </a:cubicBezTo>
                  <a:lnTo>
                    <a:pt x="428221" y="149648"/>
                  </a:lnTo>
                  <a:lnTo>
                    <a:pt x="429848" y="147973"/>
                  </a:lnTo>
                  <a:cubicBezTo>
                    <a:pt x="433006" y="148308"/>
                    <a:pt x="434346" y="151993"/>
                    <a:pt x="439874" y="148092"/>
                  </a:cubicBezTo>
                  <a:lnTo>
                    <a:pt x="439946" y="150270"/>
                  </a:lnTo>
                  <a:lnTo>
                    <a:pt x="442434" y="148092"/>
                  </a:lnTo>
                  <a:cubicBezTo>
                    <a:pt x="447890" y="148116"/>
                    <a:pt x="449397" y="141775"/>
                    <a:pt x="456911" y="138569"/>
                  </a:cubicBezTo>
                  <a:lnTo>
                    <a:pt x="458705" y="139741"/>
                  </a:lnTo>
                  <a:lnTo>
                    <a:pt x="461266" y="137659"/>
                  </a:lnTo>
                  <a:cubicBezTo>
                    <a:pt x="467009" y="135889"/>
                    <a:pt x="458347" y="142541"/>
                    <a:pt x="459998" y="144240"/>
                  </a:cubicBezTo>
                  <a:cubicBezTo>
                    <a:pt x="469473" y="142708"/>
                    <a:pt x="471483" y="144144"/>
                    <a:pt x="473517" y="151705"/>
                  </a:cubicBezTo>
                  <a:cubicBezTo>
                    <a:pt x="482753" y="142828"/>
                    <a:pt x="484811" y="152758"/>
                    <a:pt x="490099" y="151993"/>
                  </a:cubicBezTo>
                  <a:cubicBezTo>
                    <a:pt x="491631" y="147685"/>
                    <a:pt x="495268" y="143594"/>
                    <a:pt x="502877" y="140076"/>
                  </a:cubicBezTo>
                  <a:cubicBezTo>
                    <a:pt x="503212" y="144264"/>
                    <a:pt x="507759" y="142014"/>
                    <a:pt x="508022" y="146250"/>
                  </a:cubicBezTo>
                  <a:cubicBezTo>
                    <a:pt x="503619" y="149384"/>
                    <a:pt x="498020" y="152423"/>
                    <a:pt x="496704" y="155965"/>
                  </a:cubicBezTo>
                  <a:cubicBezTo>
                    <a:pt x="505916" y="160918"/>
                    <a:pt x="513645" y="153165"/>
                    <a:pt x="520943" y="144718"/>
                  </a:cubicBezTo>
                  <a:cubicBezTo>
                    <a:pt x="517282" y="140148"/>
                    <a:pt x="518335" y="136176"/>
                    <a:pt x="522546" y="132730"/>
                  </a:cubicBezTo>
                  <a:cubicBezTo>
                    <a:pt x="519220" y="132347"/>
                    <a:pt x="514339" y="129524"/>
                    <a:pt x="519986" y="126796"/>
                  </a:cubicBezTo>
                  <a:lnTo>
                    <a:pt x="523025" y="127610"/>
                  </a:lnTo>
                  <a:lnTo>
                    <a:pt x="524724" y="122656"/>
                  </a:lnTo>
                  <a:lnTo>
                    <a:pt x="521398" y="124738"/>
                  </a:lnTo>
                  <a:cubicBezTo>
                    <a:pt x="518837" y="121340"/>
                    <a:pt x="518096" y="125839"/>
                    <a:pt x="512592" y="125743"/>
                  </a:cubicBezTo>
                  <a:cubicBezTo>
                    <a:pt x="511252" y="125743"/>
                    <a:pt x="505318" y="123637"/>
                    <a:pt x="502949" y="130098"/>
                  </a:cubicBezTo>
                  <a:lnTo>
                    <a:pt x="502423" y="128926"/>
                  </a:lnTo>
                  <a:lnTo>
                    <a:pt x="502363" y="128953"/>
                  </a:lnTo>
                  <a:lnTo>
                    <a:pt x="500436" y="129835"/>
                  </a:lnTo>
                  <a:cubicBezTo>
                    <a:pt x="482586" y="127873"/>
                    <a:pt x="479643" y="124547"/>
                    <a:pt x="467750" y="116818"/>
                  </a:cubicBezTo>
                  <a:cubicBezTo>
                    <a:pt x="469114" y="113923"/>
                    <a:pt x="475264" y="111362"/>
                    <a:pt x="473374" y="108228"/>
                  </a:cubicBezTo>
                  <a:cubicBezTo>
                    <a:pt x="468038" y="111960"/>
                    <a:pt x="467511" y="104088"/>
                    <a:pt x="461601" y="99613"/>
                  </a:cubicBezTo>
                  <a:cubicBezTo>
                    <a:pt x="466004" y="90808"/>
                    <a:pt x="478279" y="82600"/>
                    <a:pt x="487491" y="74441"/>
                  </a:cubicBezTo>
                  <a:cubicBezTo>
                    <a:pt x="493114" y="74584"/>
                    <a:pt x="499527" y="73532"/>
                    <a:pt x="504911" y="74034"/>
                  </a:cubicBezTo>
                  <a:cubicBezTo>
                    <a:pt x="505342" y="81715"/>
                    <a:pt x="498690" y="92243"/>
                    <a:pt x="515487" y="87889"/>
                  </a:cubicBezTo>
                  <a:cubicBezTo>
                    <a:pt x="516373" y="89181"/>
                    <a:pt x="516492" y="91430"/>
                    <a:pt x="518981" y="90640"/>
                  </a:cubicBezTo>
                  <a:cubicBezTo>
                    <a:pt x="534534" y="87219"/>
                    <a:pt x="534175" y="93990"/>
                    <a:pt x="535850" y="103490"/>
                  </a:cubicBezTo>
                  <a:cubicBezTo>
                    <a:pt x="532333" y="104734"/>
                    <a:pt x="531137" y="106433"/>
                    <a:pt x="530825" y="108228"/>
                  </a:cubicBezTo>
                  <a:lnTo>
                    <a:pt x="530323" y="109879"/>
                  </a:lnTo>
                  <a:cubicBezTo>
                    <a:pt x="533075" y="108754"/>
                    <a:pt x="535563" y="109041"/>
                    <a:pt x="538076" y="110285"/>
                  </a:cubicBezTo>
                  <a:lnTo>
                    <a:pt x="539727" y="107582"/>
                  </a:lnTo>
                  <a:lnTo>
                    <a:pt x="541761" y="106768"/>
                  </a:lnTo>
                  <a:lnTo>
                    <a:pt x="541450" y="108993"/>
                  </a:lnTo>
                  <a:cubicBezTo>
                    <a:pt x="543125" y="107294"/>
                    <a:pt x="545039" y="106577"/>
                    <a:pt x="546977" y="105476"/>
                  </a:cubicBezTo>
                  <a:lnTo>
                    <a:pt x="544201" y="107247"/>
                  </a:lnTo>
                  <a:cubicBezTo>
                    <a:pt x="560401" y="109185"/>
                    <a:pt x="548843" y="114808"/>
                    <a:pt x="547719" y="122537"/>
                  </a:cubicBezTo>
                  <a:cubicBezTo>
                    <a:pt x="547216" y="126270"/>
                    <a:pt x="553079" y="130625"/>
                    <a:pt x="550399" y="135410"/>
                  </a:cubicBezTo>
                  <a:cubicBezTo>
                    <a:pt x="560736" y="131797"/>
                    <a:pt x="552265" y="141799"/>
                    <a:pt x="560808" y="139813"/>
                  </a:cubicBezTo>
                  <a:lnTo>
                    <a:pt x="566455" y="137755"/>
                  </a:lnTo>
                  <a:lnTo>
                    <a:pt x="566215" y="139909"/>
                  </a:lnTo>
                  <a:cubicBezTo>
                    <a:pt x="568632" y="136750"/>
                    <a:pt x="572796" y="135314"/>
                    <a:pt x="576768" y="133448"/>
                  </a:cubicBezTo>
                  <a:lnTo>
                    <a:pt x="575236" y="131917"/>
                  </a:lnTo>
                  <a:cubicBezTo>
                    <a:pt x="579735" y="129380"/>
                    <a:pt x="581266" y="129739"/>
                    <a:pt x="583659" y="124977"/>
                  </a:cubicBezTo>
                  <a:cubicBezTo>
                    <a:pt x="586602" y="124260"/>
                    <a:pt x="589713" y="126174"/>
                    <a:pt x="598040" y="123255"/>
                  </a:cubicBezTo>
                  <a:cubicBezTo>
                    <a:pt x="592465" y="119187"/>
                    <a:pt x="616752" y="118732"/>
                    <a:pt x="615580" y="110214"/>
                  </a:cubicBezTo>
                  <a:cubicBezTo>
                    <a:pt x="597346" y="101982"/>
                    <a:pt x="626084" y="91095"/>
                    <a:pt x="618403" y="78652"/>
                  </a:cubicBezTo>
                  <a:cubicBezTo>
                    <a:pt x="628525" y="74513"/>
                    <a:pt x="632042" y="67214"/>
                    <a:pt x="644653" y="67358"/>
                  </a:cubicBezTo>
                  <a:cubicBezTo>
                    <a:pt x="640872" y="64343"/>
                    <a:pt x="642714" y="66233"/>
                    <a:pt x="648720" y="65228"/>
                  </a:cubicBezTo>
                  <a:cubicBezTo>
                    <a:pt x="644270" y="63793"/>
                    <a:pt x="648840" y="61352"/>
                    <a:pt x="649486" y="58481"/>
                  </a:cubicBezTo>
                  <a:cubicBezTo>
                    <a:pt x="641374" y="60203"/>
                    <a:pt x="639269" y="56758"/>
                    <a:pt x="637139" y="53025"/>
                  </a:cubicBezTo>
                  <a:cubicBezTo>
                    <a:pt x="640704" y="51182"/>
                    <a:pt x="641386" y="49041"/>
                    <a:pt x="642320" y="47303"/>
                  </a:cubicBezTo>
                  <a:lnTo>
                    <a:pt x="649003" y="44006"/>
                  </a:lnTo>
                  <a:lnTo>
                    <a:pt x="649247" y="45272"/>
                  </a:lnTo>
                  <a:lnTo>
                    <a:pt x="651424" y="44841"/>
                  </a:lnTo>
                  <a:cubicBezTo>
                    <a:pt x="652166" y="46181"/>
                    <a:pt x="654296" y="46373"/>
                    <a:pt x="656306" y="46588"/>
                  </a:cubicBezTo>
                  <a:cubicBezTo>
                    <a:pt x="656952" y="42042"/>
                    <a:pt x="662862" y="39386"/>
                    <a:pt x="670591" y="37519"/>
                  </a:cubicBezTo>
                  <a:cubicBezTo>
                    <a:pt x="678392" y="39697"/>
                    <a:pt x="663460" y="44961"/>
                    <a:pt x="674061" y="44865"/>
                  </a:cubicBezTo>
                  <a:cubicBezTo>
                    <a:pt x="679923" y="42066"/>
                    <a:pt x="676286" y="38572"/>
                    <a:pt x="674683" y="34265"/>
                  </a:cubicBezTo>
                  <a:cubicBezTo>
                    <a:pt x="685426" y="34265"/>
                    <a:pt x="682603" y="28068"/>
                    <a:pt x="688035" y="32351"/>
                  </a:cubicBezTo>
                  <a:cubicBezTo>
                    <a:pt x="699688" y="27685"/>
                    <a:pt x="703397" y="28044"/>
                    <a:pt x="714882" y="29216"/>
                  </a:cubicBezTo>
                  <a:cubicBezTo>
                    <a:pt x="719668" y="27661"/>
                    <a:pt x="722300" y="25172"/>
                    <a:pt x="730460" y="25292"/>
                  </a:cubicBezTo>
                  <a:cubicBezTo>
                    <a:pt x="728282" y="29503"/>
                    <a:pt x="729622" y="28762"/>
                    <a:pt x="733140" y="31585"/>
                  </a:cubicBezTo>
                  <a:cubicBezTo>
                    <a:pt x="725435" y="35198"/>
                    <a:pt x="720290" y="32758"/>
                    <a:pt x="713327" y="35868"/>
                  </a:cubicBezTo>
                  <a:cubicBezTo>
                    <a:pt x="723329" y="39194"/>
                    <a:pt x="735820" y="40702"/>
                    <a:pt x="746898" y="37208"/>
                  </a:cubicBezTo>
                  <a:cubicBezTo>
                    <a:pt x="751517" y="38692"/>
                    <a:pt x="750320" y="43908"/>
                    <a:pt x="756159" y="44554"/>
                  </a:cubicBezTo>
                  <a:cubicBezTo>
                    <a:pt x="781953" y="51278"/>
                    <a:pt x="796286" y="53312"/>
                    <a:pt x="821459" y="53982"/>
                  </a:cubicBezTo>
                  <a:cubicBezTo>
                    <a:pt x="823302" y="46205"/>
                    <a:pt x="834524" y="44818"/>
                    <a:pt x="840003" y="39577"/>
                  </a:cubicBezTo>
                  <a:cubicBezTo>
                    <a:pt x="833686" y="42042"/>
                    <a:pt x="838759" y="36251"/>
                    <a:pt x="833830" y="32662"/>
                  </a:cubicBezTo>
                  <a:cubicBezTo>
                    <a:pt x="846368" y="24933"/>
                    <a:pt x="869100" y="37807"/>
                    <a:pt x="887525" y="35653"/>
                  </a:cubicBezTo>
                  <a:cubicBezTo>
                    <a:pt x="885683" y="42784"/>
                    <a:pt x="893292" y="39027"/>
                    <a:pt x="895517" y="43454"/>
                  </a:cubicBezTo>
                  <a:cubicBezTo>
                    <a:pt x="905950" y="42305"/>
                    <a:pt x="918369" y="43143"/>
                    <a:pt x="921814" y="36179"/>
                  </a:cubicBezTo>
                  <a:cubicBezTo>
                    <a:pt x="922365" y="29192"/>
                    <a:pt x="907122" y="27757"/>
                    <a:pt x="913368" y="18831"/>
                  </a:cubicBezTo>
                  <a:cubicBezTo>
                    <a:pt x="921838" y="16211"/>
                    <a:pt x="933743" y="15158"/>
                    <a:pt x="946018" y="16166"/>
                  </a:cubicBezTo>
                  <a:close/>
                  <a:moveTo>
                    <a:pt x="766017" y="0"/>
                  </a:moveTo>
                  <a:cubicBezTo>
                    <a:pt x="765419" y="2584"/>
                    <a:pt x="769176" y="2489"/>
                    <a:pt x="770731" y="3805"/>
                  </a:cubicBezTo>
                  <a:cubicBezTo>
                    <a:pt x="762595" y="5097"/>
                    <a:pt x="758360" y="957"/>
                    <a:pt x="766017" y="0"/>
                  </a:cubicBezTo>
                  <a:close/>
                </a:path>
              </a:pathLst>
            </a:custGeom>
            <a:solidFill>
              <a:srgbClr val="1F856F"/>
            </a:solidFill>
            <a:ln w="2389" cap="flat">
              <a:noFill/>
              <a:prstDash val="solid"/>
              <a:miter/>
            </a:ln>
          </p:spPr>
          <p:txBody>
            <a:bodyPr rtlCol="0" anchor="ctr"/>
            <a:lstStyle/>
            <a:p>
              <a:endParaRPr lang="en-US" sz="2000" dirty="0">
                <a:latin typeface="Avenir Next LT Pro" panose="020B0504020202020204" pitchFamily="34" charset="0"/>
              </a:endParaRPr>
            </a:p>
          </p:txBody>
        </p:sp>
        <p:sp>
          <p:nvSpPr>
            <p:cNvPr id="1089" name="Freeform: Shape 1088">
              <a:extLst>
                <a:ext uri="{FF2B5EF4-FFF2-40B4-BE49-F238E27FC236}">
                  <a16:creationId xmlns:a16="http://schemas.microsoft.com/office/drawing/2014/main" id="{C409C21C-27DA-57F5-00F0-75B618557900}"/>
                </a:ext>
              </a:extLst>
            </p:cNvPr>
            <p:cNvSpPr/>
            <p:nvPr/>
          </p:nvSpPr>
          <p:spPr>
            <a:xfrm>
              <a:off x="2619354" y="2110991"/>
              <a:ext cx="758285" cy="867517"/>
            </a:xfrm>
            <a:custGeom>
              <a:avLst/>
              <a:gdLst>
                <a:gd name="connsiteX0" fmla="*/ 253276 w 817942"/>
                <a:gd name="connsiteY0" fmla="*/ 653650 h 935769"/>
                <a:gd name="connsiteX1" fmla="*/ 257696 w 817942"/>
                <a:gd name="connsiteY1" fmla="*/ 691830 h 935769"/>
                <a:gd name="connsiteX2" fmla="*/ 257204 w 817942"/>
                <a:gd name="connsiteY2" fmla="*/ 727346 h 935769"/>
                <a:gd name="connsiteX3" fmla="*/ 257318 w 817942"/>
                <a:gd name="connsiteY3" fmla="*/ 799521 h 935769"/>
                <a:gd name="connsiteX4" fmla="*/ 255663 w 817942"/>
                <a:gd name="connsiteY4" fmla="*/ 824740 h 935769"/>
                <a:gd name="connsiteX5" fmla="*/ 255663 w 817942"/>
                <a:gd name="connsiteY5" fmla="*/ 935769 h 935769"/>
                <a:gd name="connsiteX6" fmla="*/ 150967 w 817942"/>
                <a:gd name="connsiteY6" fmla="*/ 935769 h 935769"/>
                <a:gd name="connsiteX7" fmla="*/ 149141 w 817942"/>
                <a:gd name="connsiteY7" fmla="*/ 866960 h 935769"/>
                <a:gd name="connsiteX8" fmla="*/ 165858 w 817942"/>
                <a:gd name="connsiteY8" fmla="*/ 776300 h 935769"/>
                <a:gd name="connsiteX9" fmla="*/ 160153 w 817942"/>
                <a:gd name="connsiteY9" fmla="*/ 711884 h 935769"/>
                <a:gd name="connsiteX10" fmla="*/ 146802 w 817942"/>
                <a:gd name="connsiteY10" fmla="*/ 655286 h 935769"/>
                <a:gd name="connsiteX11" fmla="*/ 173333 w 817942"/>
                <a:gd name="connsiteY11" fmla="*/ 660649 h 935769"/>
                <a:gd name="connsiteX12" fmla="*/ 203230 w 817942"/>
                <a:gd name="connsiteY12" fmla="*/ 662475 h 935769"/>
                <a:gd name="connsiteX13" fmla="*/ 253267 w 817942"/>
                <a:gd name="connsiteY13" fmla="*/ 653574 h 935769"/>
                <a:gd name="connsiteX14" fmla="*/ 253381 w 817942"/>
                <a:gd name="connsiteY14" fmla="*/ 653631 h 935769"/>
                <a:gd name="connsiteX15" fmla="*/ 253276 w 817942"/>
                <a:gd name="connsiteY15" fmla="*/ 653650 h 935769"/>
                <a:gd name="connsiteX16" fmla="*/ 501001 w 817942"/>
                <a:gd name="connsiteY16" fmla="*/ 597489 h 935769"/>
                <a:gd name="connsiteX17" fmla="*/ 568953 w 817942"/>
                <a:gd name="connsiteY17" fmla="*/ 598402 h 935769"/>
                <a:gd name="connsiteX18" fmla="*/ 603985 w 817942"/>
                <a:gd name="connsiteY18" fmla="*/ 640166 h 935769"/>
                <a:gd name="connsiteX19" fmla="*/ 603985 w 817942"/>
                <a:gd name="connsiteY19" fmla="*/ 907470 h 935769"/>
                <a:gd name="connsiteX20" fmla="*/ 602673 w 817942"/>
                <a:gd name="connsiteY20" fmla="*/ 935655 h 935769"/>
                <a:gd name="connsiteX21" fmla="*/ 478521 w 817942"/>
                <a:gd name="connsiteY21" fmla="*/ 935655 h 935769"/>
                <a:gd name="connsiteX22" fmla="*/ 476239 w 817942"/>
                <a:gd name="connsiteY22" fmla="*/ 907014 h 935769"/>
                <a:gd name="connsiteX23" fmla="*/ 476239 w 817942"/>
                <a:gd name="connsiteY23" fmla="*/ 625503 h 935769"/>
                <a:gd name="connsiteX24" fmla="*/ 501001 w 817942"/>
                <a:gd name="connsiteY24" fmla="*/ 597489 h 935769"/>
                <a:gd name="connsiteX25" fmla="*/ 719180 w 817942"/>
                <a:gd name="connsiteY25" fmla="*/ 594979 h 935769"/>
                <a:gd name="connsiteX26" fmla="*/ 768133 w 817942"/>
                <a:gd name="connsiteY26" fmla="*/ 603765 h 935769"/>
                <a:gd name="connsiteX27" fmla="*/ 768133 w 817942"/>
                <a:gd name="connsiteY27" fmla="*/ 935541 h 935769"/>
                <a:gd name="connsiteX28" fmla="*/ 642840 w 817942"/>
                <a:gd name="connsiteY28" fmla="*/ 935541 h 935769"/>
                <a:gd name="connsiteX29" fmla="*/ 640672 w 817942"/>
                <a:gd name="connsiteY29" fmla="*/ 907527 h 935769"/>
                <a:gd name="connsiteX30" fmla="*/ 640615 w 817942"/>
                <a:gd name="connsiteY30" fmla="*/ 639938 h 935769"/>
                <a:gd name="connsiteX31" fmla="*/ 670112 w 817942"/>
                <a:gd name="connsiteY31" fmla="*/ 599372 h 935769"/>
                <a:gd name="connsiteX32" fmla="*/ 670055 w 817942"/>
                <a:gd name="connsiteY32" fmla="*/ 599372 h 935769"/>
                <a:gd name="connsiteX33" fmla="*/ 719180 w 817942"/>
                <a:gd name="connsiteY33" fmla="*/ 594979 h 935769"/>
                <a:gd name="connsiteX34" fmla="*/ 548984 w 817942"/>
                <a:gd name="connsiteY34" fmla="*/ 477787 h 935769"/>
                <a:gd name="connsiteX35" fmla="*/ 683292 w 817942"/>
                <a:gd name="connsiteY35" fmla="*/ 478073 h 935769"/>
                <a:gd name="connsiteX36" fmla="*/ 700465 w 817942"/>
                <a:gd name="connsiteY36" fmla="*/ 484976 h 935769"/>
                <a:gd name="connsiteX37" fmla="*/ 748392 w 817942"/>
                <a:gd name="connsiteY37" fmla="*/ 560232 h 935769"/>
                <a:gd name="connsiteX38" fmla="*/ 748392 w 817942"/>
                <a:gd name="connsiteY38" fmla="*/ 560289 h 935769"/>
                <a:gd name="connsiteX39" fmla="*/ 621273 w 817942"/>
                <a:gd name="connsiteY39" fmla="*/ 584138 h 935769"/>
                <a:gd name="connsiteX40" fmla="*/ 493583 w 817942"/>
                <a:gd name="connsiteY40" fmla="*/ 563199 h 935769"/>
                <a:gd name="connsiteX41" fmla="*/ 548984 w 817942"/>
                <a:gd name="connsiteY41" fmla="*/ 477787 h 935769"/>
                <a:gd name="connsiteX42" fmla="*/ 386719 w 817942"/>
                <a:gd name="connsiteY42" fmla="*/ 477787 h 935769"/>
                <a:gd name="connsiteX43" fmla="*/ 389401 w 817942"/>
                <a:gd name="connsiteY43" fmla="*/ 618485 h 935769"/>
                <a:gd name="connsiteX44" fmla="*/ 113 w 817942"/>
                <a:gd name="connsiteY44" fmla="*/ 618485 h 935769"/>
                <a:gd name="connsiteX45" fmla="*/ 570 w 817942"/>
                <a:gd name="connsiteY45" fmla="*/ 546596 h 935769"/>
                <a:gd name="connsiteX46" fmla="*/ 9984 w 817942"/>
                <a:gd name="connsiteY46" fmla="*/ 534272 h 935769"/>
                <a:gd name="connsiteX47" fmla="*/ 84498 w 817942"/>
                <a:gd name="connsiteY47" fmla="*/ 484177 h 935769"/>
                <a:gd name="connsiteX48" fmla="*/ 102927 w 817942"/>
                <a:gd name="connsiteY48" fmla="*/ 478072 h 935769"/>
                <a:gd name="connsiteX49" fmla="*/ 386719 w 817942"/>
                <a:gd name="connsiteY49" fmla="*/ 477787 h 935769"/>
                <a:gd name="connsiteX50" fmla="*/ 148856 w 817942"/>
                <a:gd name="connsiteY50" fmla="*/ 397339 h 935769"/>
                <a:gd name="connsiteX51" fmla="*/ 255663 w 817942"/>
                <a:gd name="connsiteY51" fmla="*/ 397339 h 935769"/>
                <a:gd name="connsiteX52" fmla="*/ 255663 w 817942"/>
                <a:gd name="connsiteY52" fmla="*/ 440073 h 935769"/>
                <a:gd name="connsiteX53" fmla="*/ 148856 w 817942"/>
                <a:gd name="connsiteY53" fmla="*/ 440073 h 935769"/>
                <a:gd name="connsiteX54" fmla="*/ 621387 w 817942"/>
                <a:gd name="connsiteY54" fmla="*/ 363791 h 935769"/>
                <a:gd name="connsiteX55" fmla="*/ 641128 w 817942"/>
                <a:gd name="connsiteY55" fmla="*/ 394943 h 935769"/>
                <a:gd name="connsiteX56" fmla="*/ 645008 w 817942"/>
                <a:gd name="connsiteY56" fmla="*/ 398823 h 935769"/>
                <a:gd name="connsiteX57" fmla="*/ 668857 w 817942"/>
                <a:gd name="connsiteY57" fmla="*/ 436479 h 935769"/>
                <a:gd name="connsiteX58" fmla="*/ 622243 w 817942"/>
                <a:gd name="connsiteY58" fmla="*/ 436879 h 935769"/>
                <a:gd name="connsiteX59" fmla="*/ 571920 w 817942"/>
                <a:gd name="connsiteY59" fmla="*/ 442584 h 935769"/>
                <a:gd name="connsiteX60" fmla="*/ 621387 w 817942"/>
                <a:gd name="connsiteY60" fmla="*/ 363791 h 935769"/>
                <a:gd name="connsiteX61" fmla="*/ 302163 w 817942"/>
                <a:gd name="connsiteY61" fmla="*/ 106415 h 935769"/>
                <a:gd name="connsiteX62" fmla="*/ 136246 w 817942"/>
                <a:gd name="connsiteY62" fmla="*/ 273016 h 935769"/>
                <a:gd name="connsiteX63" fmla="*/ 297370 w 817942"/>
                <a:gd name="connsiteY63" fmla="*/ 252305 h 935769"/>
                <a:gd name="connsiteX64" fmla="*/ 297370 w 817942"/>
                <a:gd name="connsiteY64" fmla="*/ 252248 h 935769"/>
                <a:gd name="connsiteX65" fmla="*/ 302163 w 817942"/>
                <a:gd name="connsiteY65" fmla="*/ 106415 h 935769"/>
                <a:gd name="connsiteX66" fmla="*/ 758376 w 817942"/>
                <a:gd name="connsiteY66" fmla="*/ 51813 h 935769"/>
                <a:gd name="connsiteX67" fmla="*/ 817942 w 817942"/>
                <a:gd name="connsiteY67" fmla="*/ 113375 h 935769"/>
                <a:gd name="connsiteX68" fmla="*/ 817885 w 817942"/>
                <a:gd name="connsiteY68" fmla="*/ 113318 h 935769"/>
                <a:gd name="connsiteX69" fmla="*/ 622357 w 817942"/>
                <a:gd name="connsiteY69" fmla="*/ 309645 h 935769"/>
                <a:gd name="connsiteX70" fmla="*/ 501856 w 817942"/>
                <a:gd name="connsiteY70" fmla="*/ 187376 h 935769"/>
                <a:gd name="connsiteX71" fmla="*/ 558683 w 817942"/>
                <a:gd name="connsiteY71" fmla="*/ 132774 h 935769"/>
                <a:gd name="connsiteX72" fmla="*/ 620246 w 817942"/>
                <a:gd name="connsiteY72" fmla="*/ 192853 h 935769"/>
                <a:gd name="connsiteX73" fmla="*/ 758376 w 817942"/>
                <a:gd name="connsiteY73" fmla="*/ 51813 h 935769"/>
                <a:gd name="connsiteX74" fmla="*/ 195042 w 817942"/>
                <a:gd name="connsiteY74" fmla="*/ 47142 h 935769"/>
                <a:gd name="connsiteX75" fmla="*/ 119757 w 817942"/>
                <a:gd name="connsiteY75" fmla="*/ 77659 h 935769"/>
                <a:gd name="connsiteX76" fmla="*/ 119814 w 817942"/>
                <a:gd name="connsiteY76" fmla="*/ 77659 h 935769"/>
                <a:gd name="connsiteX77" fmla="*/ 97905 w 817942"/>
                <a:gd name="connsiteY77" fmla="*/ 235189 h 935769"/>
                <a:gd name="connsiteX78" fmla="*/ 268272 w 817942"/>
                <a:gd name="connsiteY78" fmla="*/ 69386 h 935769"/>
                <a:gd name="connsiteX79" fmla="*/ 195042 w 817942"/>
                <a:gd name="connsiteY79" fmla="*/ 47142 h 935769"/>
                <a:gd name="connsiteX80" fmla="*/ 201460 w 817942"/>
                <a:gd name="connsiteY80" fmla="*/ 7 h 935769"/>
                <a:gd name="connsiteX81" fmla="*/ 373368 w 817942"/>
                <a:gd name="connsiteY81" fmla="*/ 172314 h 935769"/>
                <a:gd name="connsiteX82" fmla="*/ 202031 w 817942"/>
                <a:gd name="connsiteY82" fmla="*/ 342453 h 935769"/>
                <a:gd name="connsiteX83" fmla="*/ 201974 w 817942"/>
                <a:gd name="connsiteY83" fmla="*/ 342453 h 935769"/>
                <a:gd name="connsiteX84" fmla="*/ 33147 w 817942"/>
                <a:gd name="connsiteY84" fmla="*/ 171401 h 935769"/>
                <a:gd name="connsiteX85" fmla="*/ 201460 w 817942"/>
                <a:gd name="connsiteY85" fmla="*/ 7 h 9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17942" h="935769">
                  <a:moveTo>
                    <a:pt x="253276" y="653650"/>
                  </a:moveTo>
                  <a:lnTo>
                    <a:pt x="257696" y="691830"/>
                  </a:lnTo>
                  <a:cubicBezTo>
                    <a:pt x="257703" y="703997"/>
                    <a:pt x="256890" y="715707"/>
                    <a:pt x="257204" y="727346"/>
                  </a:cubicBezTo>
                  <a:cubicBezTo>
                    <a:pt x="257831" y="750054"/>
                    <a:pt x="257318" y="772705"/>
                    <a:pt x="257318" y="799521"/>
                  </a:cubicBezTo>
                  <a:lnTo>
                    <a:pt x="255663" y="824740"/>
                  </a:lnTo>
                  <a:lnTo>
                    <a:pt x="255663" y="935769"/>
                  </a:lnTo>
                  <a:lnTo>
                    <a:pt x="150967" y="935769"/>
                  </a:lnTo>
                  <a:cubicBezTo>
                    <a:pt x="144177" y="913746"/>
                    <a:pt x="147315" y="891779"/>
                    <a:pt x="149141" y="866960"/>
                  </a:cubicBezTo>
                  <a:lnTo>
                    <a:pt x="165858" y="776300"/>
                  </a:lnTo>
                  <a:cubicBezTo>
                    <a:pt x="163804" y="751481"/>
                    <a:pt x="163177" y="731511"/>
                    <a:pt x="160153" y="711884"/>
                  </a:cubicBezTo>
                  <a:cubicBezTo>
                    <a:pt x="157528" y="694540"/>
                    <a:pt x="152222" y="677594"/>
                    <a:pt x="146802" y="655286"/>
                  </a:cubicBezTo>
                  <a:cubicBezTo>
                    <a:pt x="158270" y="657682"/>
                    <a:pt x="165744" y="659736"/>
                    <a:pt x="173333" y="660649"/>
                  </a:cubicBezTo>
                  <a:cubicBezTo>
                    <a:pt x="183260" y="661847"/>
                    <a:pt x="193473" y="663559"/>
                    <a:pt x="203230" y="662475"/>
                  </a:cubicBezTo>
                  <a:close/>
                  <a:moveTo>
                    <a:pt x="253267" y="653574"/>
                  </a:moveTo>
                  <a:lnTo>
                    <a:pt x="253381" y="653631"/>
                  </a:lnTo>
                  <a:lnTo>
                    <a:pt x="253276" y="653650"/>
                  </a:lnTo>
                  <a:close/>
                  <a:moveTo>
                    <a:pt x="501001" y="597489"/>
                  </a:moveTo>
                  <a:cubicBezTo>
                    <a:pt x="523594" y="596234"/>
                    <a:pt x="546588" y="595492"/>
                    <a:pt x="568953" y="598402"/>
                  </a:cubicBezTo>
                  <a:cubicBezTo>
                    <a:pt x="596055" y="601882"/>
                    <a:pt x="603985" y="613294"/>
                    <a:pt x="603985" y="640166"/>
                  </a:cubicBezTo>
                  <a:cubicBezTo>
                    <a:pt x="604099" y="729230"/>
                    <a:pt x="604099" y="818350"/>
                    <a:pt x="603985" y="907470"/>
                  </a:cubicBezTo>
                  <a:cubicBezTo>
                    <a:pt x="603985" y="915857"/>
                    <a:pt x="603244" y="924244"/>
                    <a:pt x="602673" y="935655"/>
                  </a:cubicBezTo>
                  <a:lnTo>
                    <a:pt x="478521" y="935655"/>
                  </a:lnTo>
                  <a:cubicBezTo>
                    <a:pt x="477665" y="925385"/>
                    <a:pt x="476239" y="916200"/>
                    <a:pt x="476239" y="907014"/>
                  </a:cubicBezTo>
                  <a:cubicBezTo>
                    <a:pt x="476124" y="813215"/>
                    <a:pt x="476124" y="719359"/>
                    <a:pt x="476239" y="625503"/>
                  </a:cubicBezTo>
                  <a:cubicBezTo>
                    <a:pt x="476239" y="601369"/>
                    <a:pt x="477779" y="598801"/>
                    <a:pt x="501001" y="597489"/>
                  </a:cubicBezTo>
                  <a:close/>
                  <a:moveTo>
                    <a:pt x="719180" y="594979"/>
                  </a:moveTo>
                  <a:cubicBezTo>
                    <a:pt x="735555" y="595606"/>
                    <a:pt x="751901" y="598431"/>
                    <a:pt x="768133" y="603765"/>
                  </a:cubicBezTo>
                  <a:lnTo>
                    <a:pt x="768133" y="935541"/>
                  </a:lnTo>
                  <a:lnTo>
                    <a:pt x="642840" y="935541"/>
                  </a:lnTo>
                  <a:cubicBezTo>
                    <a:pt x="642041" y="925784"/>
                    <a:pt x="640672" y="916656"/>
                    <a:pt x="640672" y="907527"/>
                  </a:cubicBezTo>
                  <a:cubicBezTo>
                    <a:pt x="640500" y="818292"/>
                    <a:pt x="640500" y="729115"/>
                    <a:pt x="640615" y="639938"/>
                  </a:cubicBezTo>
                  <a:cubicBezTo>
                    <a:pt x="640672" y="614092"/>
                    <a:pt x="646377" y="604392"/>
                    <a:pt x="670112" y="599372"/>
                  </a:cubicBezTo>
                  <a:lnTo>
                    <a:pt x="670055" y="599372"/>
                  </a:lnTo>
                  <a:cubicBezTo>
                    <a:pt x="686402" y="595920"/>
                    <a:pt x="702805" y="594351"/>
                    <a:pt x="719180" y="594979"/>
                  </a:cubicBezTo>
                  <a:close/>
                  <a:moveTo>
                    <a:pt x="548984" y="477787"/>
                  </a:moveTo>
                  <a:cubicBezTo>
                    <a:pt x="594285" y="477787"/>
                    <a:pt x="638789" y="477502"/>
                    <a:pt x="683292" y="478073"/>
                  </a:cubicBezTo>
                  <a:cubicBezTo>
                    <a:pt x="689168" y="478130"/>
                    <a:pt x="697498" y="480640"/>
                    <a:pt x="700465" y="484976"/>
                  </a:cubicBezTo>
                  <a:cubicBezTo>
                    <a:pt x="716212" y="508027"/>
                    <a:pt x="730647" y="531990"/>
                    <a:pt x="748392" y="560232"/>
                  </a:cubicBezTo>
                  <a:lnTo>
                    <a:pt x="748392" y="560289"/>
                  </a:lnTo>
                  <a:cubicBezTo>
                    <a:pt x="700123" y="552701"/>
                    <a:pt x="658358" y="558235"/>
                    <a:pt x="621273" y="584138"/>
                  </a:cubicBezTo>
                  <a:cubicBezTo>
                    <a:pt x="583559" y="558634"/>
                    <a:pt x="543164" y="550590"/>
                    <a:pt x="493583" y="563199"/>
                  </a:cubicBezTo>
                  <a:cubicBezTo>
                    <a:pt x="514351" y="531134"/>
                    <a:pt x="531468" y="504774"/>
                    <a:pt x="548984" y="477787"/>
                  </a:cubicBezTo>
                  <a:close/>
                  <a:moveTo>
                    <a:pt x="386719" y="477787"/>
                  </a:moveTo>
                  <a:cubicBezTo>
                    <a:pt x="393109" y="498612"/>
                    <a:pt x="394479" y="576607"/>
                    <a:pt x="389401" y="618485"/>
                  </a:cubicBezTo>
                  <a:lnTo>
                    <a:pt x="113" y="618485"/>
                  </a:lnTo>
                  <a:cubicBezTo>
                    <a:pt x="113" y="594921"/>
                    <a:pt x="-343" y="570730"/>
                    <a:pt x="570" y="546596"/>
                  </a:cubicBezTo>
                  <a:cubicBezTo>
                    <a:pt x="741" y="542317"/>
                    <a:pt x="5819" y="537124"/>
                    <a:pt x="9984" y="534272"/>
                  </a:cubicBezTo>
                  <a:cubicBezTo>
                    <a:pt x="34574" y="517212"/>
                    <a:pt x="59393" y="500438"/>
                    <a:pt x="84498" y="484177"/>
                  </a:cubicBezTo>
                  <a:cubicBezTo>
                    <a:pt x="89804" y="480754"/>
                    <a:pt x="96708" y="478072"/>
                    <a:pt x="102927" y="478072"/>
                  </a:cubicBezTo>
                  <a:cubicBezTo>
                    <a:pt x="197695" y="477673"/>
                    <a:pt x="292464" y="477787"/>
                    <a:pt x="386719" y="477787"/>
                  </a:cubicBezTo>
                  <a:close/>
                  <a:moveTo>
                    <a:pt x="148856" y="397339"/>
                  </a:moveTo>
                  <a:lnTo>
                    <a:pt x="255663" y="397339"/>
                  </a:lnTo>
                  <a:lnTo>
                    <a:pt x="255663" y="440073"/>
                  </a:lnTo>
                  <a:lnTo>
                    <a:pt x="148856" y="440073"/>
                  </a:lnTo>
                  <a:close/>
                  <a:moveTo>
                    <a:pt x="621387" y="363791"/>
                  </a:moveTo>
                  <a:cubicBezTo>
                    <a:pt x="627891" y="374061"/>
                    <a:pt x="634110" y="383874"/>
                    <a:pt x="641128" y="394943"/>
                  </a:cubicBezTo>
                  <a:lnTo>
                    <a:pt x="645008" y="398823"/>
                  </a:lnTo>
                  <a:cubicBezTo>
                    <a:pt x="653851" y="412858"/>
                    <a:pt x="661154" y="424270"/>
                    <a:pt x="668857" y="436479"/>
                  </a:cubicBezTo>
                  <a:cubicBezTo>
                    <a:pt x="652539" y="449089"/>
                    <a:pt x="637305" y="434768"/>
                    <a:pt x="622243" y="436879"/>
                  </a:cubicBezTo>
                  <a:cubicBezTo>
                    <a:pt x="607751" y="438876"/>
                    <a:pt x="593145" y="440188"/>
                    <a:pt x="571920" y="442584"/>
                  </a:cubicBezTo>
                  <a:cubicBezTo>
                    <a:pt x="590463" y="413087"/>
                    <a:pt x="605183" y="389580"/>
                    <a:pt x="621387" y="363791"/>
                  </a:cubicBezTo>
                  <a:close/>
                  <a:moveTo>
                    <a:pt x="302163" y="106415"/>
                  </a:moveTo>
                  <a:cubicBezTo>
                    <a:pt x="247447" y="161359"/>
                    <a:pt x="192731" y="216303"/>
                    <a:pt x="136246" y="273016"/>
                  </a:cubicBezTo>
                  <a:cubicBezTo>
                    <a:pt x="181035" y="310844"/>
                    <a:pt x="254522" y="300802"/>
                    <a:pt x="297370" y="252305"/>
                  </a:cubicBezTo>
                  <a:lnTo>
                    <a:pt x="297370" y="252248"/>
                  </a:lnTo>
                  <a:cubicBezTo>
                    <a:pt x="335084" y="209514"/>
                    <a:pt x="337480" y="140249"/>
                    <a:pt x="302163" y="106415"/>
                  </a:cubicBezTo>
                  <a:close/>
                  <a:moveTo>
                    <a:pt x="758376" y="51813"/>
                  </a:moveTo>
                  <a:cubicBezTo>
                    <a:pt x="780285" y="74464"/>
                    <a:pt x="797801" y="92550"/>
                    <a:pt x="817942" y="113375"/>
                  </a:cubicBezTo>
                  <a:lnTo>
                    <a:pt x="817885" y="113318"/>
                  </a:lnTo>
                  <a:cubicBezTo>
                    <a:pt x="752785" y="178704"/>
                    <a:pt x="688826" y="242891"/>
                    <a:pt x="622357" y="309645"/>
                  </a:cubicBezTo>
                  <a:cubicBezTo>
                    <a:pt x="582304" y="269022"/>
                    <a:pt x="543335" y="229483"/>
                    <a:pt x="501856" y="187376"/>
                  </a:cubicBezTo>
                  <a:cubicBezTo>
                    <a:pt x="521426" y="168605"/>
                    <a:pt x="539398" y="151317"/>
                    <a:pt x="558683" y="132774"/>
                  </a:cubicBezTo>
                  <a:cubicBezTo>
                    <a:pt x="580307" y="153885"/>
                    <a:pt x="600219" y="173340"/>
                    <a:pt x="620246" y="192853"/>
                  </a:cubicBezTo>
                  <a:cubicBezTo>
                    <a:pt x="666004" y="146125"/>
                    <a:pt x="710336" y="100880"/>
                    <a:pt x="758376" y="51813"/>
                  </a:cubicBezTo>
                  <a:close/>
                  <a:moveTo>
                    <a:pt x="195042" y="47142"/>
                  </a:moveTo>
                  <a:cubicBezTo>
                    <a:pt x="167641" y="48746"/>
                    <a:pt x="139897" y="59144"/>
                    <a:pt x="119757" y="77659"/>
                  </a:cubicBezTo>
                  <a:lnTo>
                    <a:pt x="119814" y="77659"/>
                  </a:lnTo>
                  <a:cubicBezTo>
                    <a:pt x="75140" y="118682"/>
                    <a:pt x="59849" y="186349"/>
                    <a:pt x="97905" y="235189"/>
                  </a:cubicBezTo>
                  <a:cubicBezTo>
                    <a:pt x="154561" y="180016"/>
                    <a:pt x="211388" y="124730"/>
                    <a:pt x="268272" y="69386"/>
                  </a:cubicBezTo>
                  <a:cubicBezTo>
                    <a:pt x="249501" y="52726"/>
                    <a:pt x="222442" y="45537"/>
                    <a:pt x="195042" y="47142"/>
                  </a:cubicBezTo>
                  <a:close/>
                  <a:moveTo>
                    <a:pt x="201460" y="7"/>
                  </a:moveTo>
                  <a:cubicBezTo>
                    <a:pt x="299481" y="920"/>
                    <a:pt x="373938" y="71098"/>
                    <a:pt x="373368" y="172314"/>
                  </a:cubicBezTo>
                  <a:cubicBezTo>
                    <a:pt x="372854" y="270106"/>
                    <a:pt x="302220" y="341083"/>
                    <a:pt x="202031" y="342453"/>
                  </a:cubicBezTo>
                  <a:lnTo>
                    <a:pt x="201974" y="342453"/>
                  </a:lnTo>
                  <a:cubicBezTo>
                    <a:pt x="112055" y="343708"/>
                    <a:pt x="29724" y="271875"/>
                    <a:pt x="33147" y="171401"/>
                  </a:cubicBezTo>
                  <a:cubicBezTo>
                    <a:pt x="28469" y="74578"/>
                    <a:pt x="110229" y="-849"/>
                    <a:pt x="201460" y="7"/>
                  </a:cubicBezTo>
                  <a:close/>
                </a:path>
              </a:pathLst>
            </a:custGeom>
            <a:solidFill>
              <a:schemeClr val="bg1"/>
            </a:solidFill>
            <a:ln w="5695" cap="flat">
              <a:noFill/>
              <a:prstDash val="solid"/>
              <a:miter/>
            </a:ln>
          </p:spPr>
          <p:txBody>
            <a:bodyPr rtlCol="0" anchor="ctr"/>
            <a:lstStyle/>
            <a:p>
              <a:endParaRPr lang="en-US" sz="2000" dirty="0">
                <a:latin typeface="Avenir Next LT Pro" panose="020B0504020202020204" pitchFamily="34" charset="0"/>
              </a:endParaRPr>
            </a:p>
          </p:txBody>
        </p:sp>
      </p:grpSp>
      <p:graphicFrame>
        <p:nvGraphicFramePr>
          <p:cNvPr id="4" name="Diagram 3">
            <a:extLst>
              <a:ext uri="{FF2B5EF4-FFF2-40B4-BE49-F238E27FC236}">
                <a16:creationId xmlns:a16="http://schemas.microsoft.com/office/drawing/2014/main" id="{7D0F4A1B-CF1C-5D62-6F87-1CE4E85A7912}"/>
              </a:ext>
            </a:extLst>
          </p:cNvPr>
          <p:cNvGraphicFramePr/>
          <p:nvPr>
            <p:extLst>
              <p:ext uri="{D42A27DB-BD31-4B8C-83A1-F6EECF244321}">
                <p14:modId xmlns:p14="http://schemas.microsoft.com/office/powerpoint/2010/main" val="3861404064"/>
              </p:ext>
            </p:extLst>
          </p:nvPr>
        </p:nvGraphicFramePr>
        <p:xfrm>
          <a:off x="1117600" y="222250"/>
          <a:ext cx="7811795" cy="63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B001925-C3F2-F4B0-02A1-7D2851175E32}"/>
              </a:ext>
            </a:extLst>
          </p:cNvPr>
          <p:cNvSpPr txBox="1"/>
          <p:nvPr/>
        </p:nvSpPr>
        <p:spPr>
          <a:xfrm>
            <a:off x="494522" y="1028757"/>
            <a:ext cx="10786188" cy="5606278"/>
          </a:xfrm>
          <a:prstGeom prst="rect">
            <a:avLst/>
          </a:prstGeom>
          <a:noFill/>
        </p:spPr>
        <p:txBody>
          <a:bodyPr wrap="square" rtlCol="0">
            <a:spAutoFit/>
          </a:bodyPr>
          <a:lstStyle/>
          <a:p>
            <a:pPr lvl="0">
              <a:tabLst>
                <a:tab pos="5731510" algn="r"/>
              </a:tabLst>
            </a:pPr>
            <a:r>
              <a:rPr lang="en-IN" sz="17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Child Labour Tracking System (CLTS</a:t>
            </a:r>
            <a:r>
              <a:rPr lang="en-IN" sz="1700"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a:t>
            </a:r>
            <a:r>
              <a:rPr lang="en-IN" sz="17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with technical support from UNICEF and an app for monitoring the </a:t>
            </a:r>
            <a:r>
              <a:rPr lang="en-IN" sz="1700" b="1" i="1"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‘Dhawa Dal’</a:t>
            </a:r>
            <a:r>
              <a:rPr lang="en-IN" sz="1700" kern="0"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was </a:t>
            </a:r>
            <a:r>
              <a:rPr lang="en-IN" sz="1700" kern="0" dirty="0" err="1">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launched.</a:t>
            </a:r>
            <a:r>
              <a:rPr lang="en-IN" sz="1700" kern="0" dirty="0" err="1">
                <a:effectLst/>
                <a:latin typeface="Times New Roman" panose="02020603050405020304" pitchFamily="18" charset="0"/>
                <a:ea typeface="Times New Roman" panose="02020603050405020304" pitchFamily="18" charset="0"/>
                <a:cs typeface="Mangal" panose="02040503050203030202" pitchFamily="18" charset="0"/>
              </a:rPr>
              <a:t>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scheme for rescued child labour .as per the scheme an amount of RS 25000/- will be deposited in annuity scheme in the name of child whose details are entered in child labour tracking system.</a:t>
            </a:r>
            <a:r>
              <a:rPr lang="en-IN" sz="1700" kern="100" dirty="0">
                <a:latin typeface="Calibri" panose="020F0502020204030204" pitchFamily="34" charset="0"/>
                <a:ea typeface="Calibri" panose="020F0502020204030204" pitchFamily="34" charset="0"/>
                <a:cs typeface="Mangal" panose="02040503050203030202" pitchFamily="18" charset="0"/>
              </a:rPr>
              <a:t> </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The principle amount will be given when the child attains the age of 18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Child Labour Elimination Project (CLEP):</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project aims to eliminate child labour in selected districts of Bihar by providing alternative sources of income to families, improving access to education, and implementing legal measures against child labour.</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Balika Shiksha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Protsahan</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financial incentives to girls from marginalized communities to encourage them to </a:t>
            </a:r>
            <a:r>
              <a:rPr lang="en-IN" sz="1700" kern="0" dirty="0" err="1">
                <a:effectLst/>
                <a:latin typeface="Times New Roman" panose="02020603050405020304" pitchFamily="18" charset="0"/>
                <a:ea typeface="Times New Roman" panose="02020603050405020304" pitchFamily="18" charset="0"/>
                <a:cs typeface="Mangal" panose="02040503050203030202" pitchFamily="18" charset="0"/>
              </a:rPr>
              <a:t>enroll</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in and complete school.</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Mukhyamantri</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Teerth</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Yojana: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financial assistance to families below the poverty line to enable their children to go on educational tours.</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Vidyalaya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Chhatravriti</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Yojan</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scholarships to students from economically weak backgrounds to help them finance their education.</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Mukhyamantri</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700" b="1" i="1" kern="0" dirty="0" err="1">
                <a:effectLst/>
                <a:latin typeface="Times New Roman" panose="02020603050405020304" pitchFamily="18" charset="0"/>
                <a:ea typeface="Times New Roman" panose="02020603050405020304" pitchFamily="18" charset="0"/>
                <a:cs typeface="Mangal" panose="02040503050203030202" pitchFamily="18" charset="0"/>
              </a:rPr>
              <a:t>Balak</a:t>
            </a:r>
            <a:r>
              <a:rPr lang="en-IN" sz="1700" b="1" i="1" kern="0" dirty="0">
                <a:effectLst/>
                <a:latin typeface="Times New Roman" panose="02020603050405020304" pitchFamily="18" charset="0"/>
                <a:ea typeface="Times New Roman" panose="02020603050405020304" pitchFamily="18" charset="0"/>
                <a:cs typeface="Mangal" panose="02040503050203030202" pitchFamily="18" charset="0"/>
              </a:rPr>
              <a:t>-Balika Raksha Yojana:</a:t>
            </a:r>
            <a:r>
              <a:rPr lang="en-IN" sz="1700" kern="0" dirty="0">
                <a:effectLst/>
                <a:latin typeface="Times New Roman" panose="02020603050405020304" pitchFamily="18" charset="0"/>
                <a:ea typeface="Times New Roman" panose="02020603050405020304" pitchFamily="18" charset="0"/>
                <a:cs typeface="Mangal" panose="02040503050203030202" pitchFamily="18" charset="0"/>
              </a:rPr>
              <a:t> This scheme provides financial assistance to families of children who have been victims of abuse, neglect, or exploitation.</a:t>
            </a:r>
            <a:endParaRPr lang="en-IN" sz="1700" kern="1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07000"/>
              </a:lnSpc>
              <a:spcAft>
                <a:spcPts val="800"/>
              </a:spcAft>
              <a:tabLst>
                <a:tab pos="5731510" algn="r"/>
              </a:tabLst>
            </a:pPr>
            <a:r>
              <a:rPr lang="en-IN" sz="1800" u="none" strike="noStrike"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18163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BEDD00-2F6B-344E-7E49-DAE7567F70FB}"/>
              </a:ext>
            </a:extLst>
          </p:cNvPr>
          <p:cNvPicPr>
            <a:picLocks noChangeAspect="1"/>
          </p:cNvPicPr>
          <p:nvPr/>
        </p:nvPicPr>
        <p:blipFill>
          <a:blip r:embed="rId2"/>
          <a:stretch>
            <a:fillRect/>
          </a:stretch>
        </p:blipFill>
        <p:spPr>
          <a:xfrm>
            <a:off x="0" y="5309431"/>
            <a:ext cx="1499746" cy="1408298"/>
          </a:xfrm>
          <a:prstGeom prst="rect">
            <a:avLst/>
          </a:prstGeom>
        </p:spPr>
      </p:pic>
      <p:graphicFrame>
        <p:nvGraphicFramePr>
          <p:cNvPr id="4" name="Diagram 3">
            <a:extLst>
              <a:ext uri="{FF2B5EF4-FFF2-40B4-BE49-F238E27FC236}">
                <a16:creationId xmlns:a16="http://schemas.microsoft.com/office/drawing/2014/main" id="{297916BE-A71B-C462-69CE-C584C15BC566}"/>
              </a:ext>
            </a:extLst>
          </p:cNvPr>
          <p:cNvGraphicFramePr/>
          <p:nvPr>
            <p:extLst>
              <p:ext uri="{D42A27DB-BD31-4B8C-83A1-F6EECF244321}">
                <p14:modId xmlns:p14="http://schemas.microsoft.com/office/powerpoint/2010/main" val="3371061875"/>
              </p:ext>
            </p:extLst>
          </p:nvPr>
        </p:nvGraphicFramePr>
        <p:xfrm>
          <a:off x="1147665" y="261257"/>
          <a:ext cx="7548465" cy="61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436B676-179B-C298-E536-20D141E0B36C}"/>
              </a:ext>
            </a:extLst>
          </p:cNvPr>
          <p:cNvSpPr txBox="1"/>
          <p:nvPr/>
        </p:nvSpPr>
        <p:spPr>
          <a:xfrm>
            <a:off x="1026367" y="1385094"/>
            <a:ext cx="9853127" cy="3416320"/>
          </a:xfrm>
          <a:prstGeom prst="rect">
            <a:avLst/>
          </a:prstGeom>
          <a:noFill/>
        </p:spPr>
        <p:txBody>
          <a:bodyPr wrap="square" rtlCol="0">
            <a:spAutoFit/>
          </a:bodyPr>
          <a:lstStyle/>
          <a:p>
            <a:pPr lvl="0">
              <a:tabLst>
                <a:tab pos="5731510" algn="r"/>
              </a:tabLst>
            </a:pP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Mukhyamantri</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Bal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Hatao</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Yojana: </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This scheme aims to eradicate child labour by providing financial assistance to families who withdraw their children from work and </a:t>
            </a:r>
            <a:r>
              <a:rPr lang="en-IN" sz="1800" kern="100" dirty="0" err="1">
                <a:effectLst/>
                <a:latin typeface="Times New Roman" panose="02020603050405020304" pitchFamily="18" charset="0"/>
                <a:ea typeface="Calibri" panose="020F0502020204030204" pitchFamily="34" charset="0"/>
                <a:cs typeface="Mangal" panose="02040503050203030202" pitchFamily="18" charset="0"/>
              </a:rPr>
              <a:t>enroll</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them in schools.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Child Labour Rehabilitation-cum-Welfare Scheme:</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Under this scheme, rescued child labourers are provided with rehabilitation and educational support to help them reintegrate into mainstream society.</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Bal Bandhu Scheme:</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initiative focuses on the welfare of children in difficult circumstances, including child labourers, by providing them with essential services like education, health care, and nutrition.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Childline Services</a:t>
            </a: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Chhattisgarh also participates in the national Childline service, which provides emergency assistance and support to children in distress, including those involved in child labour.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79237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B304E-1A19-7C38-1A22-8E85F112C512}"/>
              </a:ext>
            </a:extLst>
          </p:cNvPr>
          <p:cNvPicPr>
            <a:picLocks noChangeAspect="1"/>
          </p:cNvPicPr>
          <p:nvPr/>
        </p:nvPicPr>
        <p:blipFill>
          <a:blip r:embed="rId2"/>
          <a:stretch>
            <a:fillRect/>
          </a:stretch>
        </p:blipFill>
        <p:spPr>
          <a:xfrm>
            <a:off x="10617922" y="5374745"/>
            <a:ext cx="1499746" cy="1408298"/>
          </a:xfrm>
          <a:prstGeom prst="rect">
            <a:avLst/>
          </a:prstGeom>
        </p:spPr>
      </p:pic>
      <p:graphicFrame>
        <p:nvGraphicFramePr>
          <p:cNvPr id="4" name="Diagram 3">
            <a:extLst>
              <a:ext uri="{FF2B5EF4-FFF2-40B4-BE49-F238E27FC236}">
                <a16:creationId xmlns:a16="http://schemas.microsoft.com/office/drawing/2014/main" id="{71E8055F-67BB-FCD8-1A3C-5E9BF096F200}"/>
              </a:ext>
            </a:extLst>
          </p:cNvPr>
          <p:cNvGraphicFramePr/>
          <p:nvPr>
            <p:extLst>
              <p:ext uri="{D42A27DB-BD31-4B8C-83A1-F6EECF244321}">
                <p14:modId xmlns:p14="http://schemas.microsoft.com/office/powerpoint/2010/main" val="3831407145"/>
              </p:ext>
            </p:extLst>
          </p:nvPr>
        </p:nvGraphicFramePr>
        <p:xfrm>
          <a:off x="1250302" y="214603"/>
          <a:ext cx="7371183" cy="578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83E24C3-DC9D-EF87-6E7A-6F6FDD315157}"/>
              </a:ext>
            </a:extLst>
          </p:cNvPr>
          <p:cNvSpPr txBox="1"/>
          <p:nvPr/>
        </p:nvSpPr>
        <p:spPr>
          <a:xfrm>
            <a:off x="391885" y="948690"/>
            <a:ext cx="11140751" cy="5632311"/>
          </a:xfrm>
          <a:prstGeom prst="rect">
            <a:avLst/>
          </a:prstGeom>
          <a:noFill/>
        </p:spPr>
        <p:txBody>
          <a:bodyPr wrap="square" rtlCol="0">
            <a:spAutoFit/>
          </a:bodyPr>
          <a:lstStyle/>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Scheme for Welfare of Children in Need of Care and Protection</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is a Social Welfare Scheme by the Directorate of Women &amp; Child Development, Govt. of Goa. The objective of this scheme is to assist the Voluntary Organizations that cater to the needs of destitute and orphans up to the age of 18 years. To apply, the Voluntary Organizations should approach the Directorate of Women &amp; Child Development, Panaji, Goa</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Goa Children (Pledging of Labour) Prohibition Act, 1979:</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act prohibits the pledging of children's labour for the repayment of debts. It also provides for the regulation of the conditions of work of children in certain occupations and processes.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Integrated Child Protection Scheme (ICPS):</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scheme is implemented by the Women and Child Development Department of the Goa government. It aims to provide a safe and protective environment for children who are in need of care and protection. The scheme includes measures to prevent child labour, ensure education for all children, and provide healthcare and nutrition to children.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Griha</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a:t>
            </a:r>
            <a:r>
              <a:rPr lang="en-IN" sz="1800" b="1" i="1" kern="100" dirty="0" err="1">
                <a:effectLst/>
                <a:latin typeface="Times New Roman" panose="02020603050405020304" pitchFamily="18" charset="0"/>
                <a:ea typeface="Calibri" panose="020F0502020204030204" pitchFamily="34" charset="0"/>
                <a:cs typeface="Mangal" panose="02040503050203030202" pitchFamily="18" charset="0"/>
              </a:rPr>
              <a:t>Adhar</a:t>
            </a: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 Scheme</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scheme provides financial assistance to families below the poverty line for the construction or renovation of their houses. The scheme aims to prevent the exploitation of children, including child labour.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p>
            <a:pPr lvl="0">
              <a:tabLst>
                <a:tab pos="5731510" algn="r"/>
              </a:tabLst>
            </a:pPr>
            <a:r>
              <a:rPr lang="en-IN" sz="1800" b="1" i="1" kern="100" dirty="0">
                <a:effectLst/>
                <a:latin typeface="Times New Roman" panose="02020603050405020304" pitchFamily="18" charset="0"/>
                <a:ea typeface="Calibri" panose="020F0502020204030204" pitchFamily="34" charset="0"/>
                <a:cs typeface="Mangal" panose="02040503050203030202" pitchFamily="18" charset="0"/>
              </a:rPr>
              <a:t>Bal Shakti Abhiyan</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This initiative aims to empower children, especially girls, through education, health, and</a:t>
            </a:r>
          </a:p>
          <a:p>
            <a:pPr lvl="0">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nutrition interventions. The initiative includes measures to prevent child labour and ensure the right to </a:t>
            </a:r>
          </a:p>
          <a:p>
            <a:pPr lvl="0">
              <a:tabLst>
                <a:tab pos="5731510" algn="r"/>
              </a:tabLs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education for all children.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92315004"/>
      </p:ext>
    </p:extLst>
  </p:cSld>
  <p:clrMapOvr>
    <a:masterClrMapping/>
  </p:clrMapOvr>
</p:sld>
</file>

<file path=ppt/theme/theme1.xml><?xml version="1.0" encoding="utf-8"?>
<a:theme xmlns:a="http://schemas.openxmlformats.org/drawingml/2006/main" name="World-Day-Against-Child-Labour-Theme">
  <a:themeElements>
    <a:clrScheme name="World-Day-Against-Child-Labour-Theme">
      <a:dk1>
        <a:sysClr val="windowText" lastClr="000000"/>
      </a:dk1>
      <a:lt1>
        <a:sysClr val="window" lastClr="FFFFFF"/>
      </a:lt1>
      <a:dk2>
        <a:srgbClr val="44546A"/>
      </a:dk2>
      <a:lt2>
        <a:srgbClr val="E7E6E6"/>
      </a:lt2>
      <a:accent1>
        <a:srgbClr val="1F856F"/>
      </a:accent1>
      <a:accent2>
        <a:srgbClr val="D92254"/>
      </a:accent2>
      <a:accent3>
        <a:srgbClr val="175594"/>
      </a:accent3>
      <a:accent4>
        <a:srgbClr val="DE6605"/>
      </a:accent4>
      <a:accent5>
        <a:srgbClr val="FEAE17"/>
      </a:accent5>
      <a:accent6>
        <a:srgbClr val="43448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Blue_Theme" id="{9004031B-E9E2-4737-A750-095762C5BFD9}" vid="{E159AA7F-FADA-4BDC-AFED-9AD043B1FE7A}"/>
    </a:ext>
  </a:extLst>
</a:theme>
</file>

<file path=docProps/app.xml><?xml version="1.0" encoding="utf-8"?>
<Properties xmlns="http://schemas.openxmlformats.org/officeDocument/2006/extended-properties" xmlns:vt="http://schemas.openxmlformats.org/officeDocument/2006/docPropsVTypes">
  <Template>Sketchbubble_Blue_Theme</Template>
  <TotalTime>341</TotalTime>
  <Words>6723</Words>
  <Application>Microsoft Office PowerPoint</Application>
  <PresentationFormat>Widescreen</PresentationFormat>
  <Paragraphs>306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Quire Sans</vt:lpstr>
      <vt:lpstr>Arial</vt:lpstr>
      <vt:lpstr>Mangal</vt:lpstr>
      <vt:lpstr>Avenir Next LT Pro</vt:lpstr>
      <vt:lpstr>Times New Roman</vt:lpstr>
      <vt:lpstr>Calibri</vt:lpstr>
      <vt:lpstr>World-Day-Against-Child-Labour-Theme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Ashish Arora</dc:creator>
  <cp:lastModifiedBy>HP</cp:lastModifiedBy>
  <cp:revision>182</cp:revision>
  <dcterms:created xsi:type="dcterms:W3CDTF">2021-01-08T08:29:29Z</dcterms:created>
  <dcterms:modified xsi:type="dcterms:W3CDTF">2024-04-25T10:10:23Z</dcterms:modified>
</cp:coreProperties>
</file>